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4DBE36-1A4D-4142-9229-57B3D2FBFD38}"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DBE36-1A4D-4142-9229-57B3D2FBFD38}"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DBE36-1A4D-4142-9229-57B3D2FBFD38}"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DBE36-1A4D-4142-9229-57B3D2FBFD38}"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4DBE36-1A4D-4142-9229-57B3D2FBFD38}"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4DBE36-1A4D-4142-9229-57B3D2FBFD38}"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4DBE36-1A4D-4142-9229-57B3D2FBFD38}" type="datetimeFigureOut">
              <a:rPr lang="en-US" smtClean="0"/>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4DBE36-1A4D-4142-9229-57B3D2FBFD38}" type="datetimeFigureOut">
              <a:rPr lang="en-US" smtClean="0"/>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4DBE36-1A4D-4142-9229-57B3D2FBFD38}" type="datetimeFigureOut">
              <a:rPr lang="en-US" smtClean="0"/>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4DBE36-1A4D-4142-9229-57B3D2FBFD38}"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4DBE36-1A4D-4142-9229-57B3D2FBFD38}"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A9613D-FADB-417B-ABCE-0F94D06B7D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DBE36-1A4D-4142-9229-57B3D2FBFD38}" type="datetimeFigureOut">
              <a:rPr lang="en-US" smtClean="0"/>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9613D-FADB-417B-ABCE-0F94D06B7D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Handling Exceptions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Predefined Oracle server Errors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8846632"/>
              </p:ext>
            </p:extLst>
          </p:nvPr>
        </p:nvGraphicFramePr>
        <p:xfrm>
          <a:off x="457200" y="1600200"/>
          <a:ext cx="8229600" cy="2667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smtClean="0"/>
                        <a:t>Exception Name </a:t>
                      </a:r>
                      <a:endParaRPr lang="en-US" dirty="0"/>
                    </a:p>
                  </a:txBody>
                  <a:tcPr/>
                </a:tc>
                <a:tc>
                  <a:txBody>
                    <a:bodyPr/>
                    <a:lstStyle/>
                    <a:p>
                      <a:r>
                        <a:rPr lang="en-US" dirty="0" smtClean="0"/>
                        <a:t>Description </a:t>
                      </a:r>
                      <a:endParaRPr lang="en-US" dirty="0"/>
                    </a:p>
                  </a:txBody>
                  <a:tcPr/>
                </a:tc>
                <a:extLst>
                  <a:ext uri="{0D108BD9-81ED-4DB2-BD59-A6C34878D82A}">
                    <a16:rowId xmlns:a16="http://schemas.microsoft.com/office/drawing/2014/main" val="10000"/>
                  </a:ext>
                </a:extLst>
              </a:tr>
              <a:tr h="370840">
                <a:tc>
                  <a:txBody>
                    <a:bodyPr/>
                    <a:lstStyle/>
                    <a:p>
                      <a:r>
                        <a:rPr lang="en-US" dirty="0" smtClean="0"/>
                        <a:t>CASE_NOT_FOUND </a:t>
                      </a:r>
                      <a:endParaRPr lang="en-US" dirty="0"/>
                    </a:p>
                  </a:txBody>
                  <a:tcPr/>
                </a:tc>
                <a:tc>
                  <a:txBody>
                    <a:bodyPr/>
                    <a:lstStyle/>
                    <a:p>
                      <a:r>
                        <a:rPr lang="en-US" dirty="0" smtClean="0"/>
                        <a:t>None of the choices in the  WHEN  clauses </a:t>
                      </a:r>
                    </a:p>
                    <a:p>
                      <a:r>
                        <a:rPr lang="en-US" dirty="0" smtClean="0"/>
                        <a:t>of a  CASE  statement are selected, and </a:t>
                      </a:r>
                    </a:p>
                    <a:p>
                      <a:r>
                        <a:rPr lang="en-US" dirty="0" smtClean="0"/>
                        <a:t>there is no  ELSE  clause. </a:t>
                      </a:r>
                      <a:endParaRPr lang="en-US" dirty="0"/>
                    </a:p>
                  </a:txBody>
                  <a:tcPr/>
                </a:tc>
                <a:extLst>
                  <a:ext uri="{0D108BD9-81ED-4DB2-BD59-A6C34878D82A}">
                    <a16:rowId xmlns:a16="http://schemas.microsoft.com/office/drawing/2014/main" val="10001"/>
                  </a:ext>
                </a:extLst>
              </a:tr>
              <a:tr h="370840">
                <a:tc>
                  <a:txBody>
                    <a:bodyPr/>
                    <a:lstStyle/>
                    <a:p>
                      <a:r>
                        <a:rPr lang="en-US" dirty="0" smtClean="0"/>
                        <a:t>NO_DATA_FOUND </a:t>
                      </a:r>
                      <a:endParaRPr lang="en-US" dirty="0"/>
                    </a:p>
                  </a:txBody>
                  <a:tcPr/>
                </a:tc>
                <a:tc>
                  <a:txBody>
                    <a:bodyPr/>
                    <a:lstStyle/>
                    <a:p>
                      <a:r>
                        <a:rPr lang="en-US" dirty="0" smtClean="0"/>
                        <a:t>Single row  SELECT  returned no data. </a:t>
                      </a:r>
                      <a:endParaRPr lang="en-US" dirty="0"/>
                    </a:p>
                  </a:txBody>
                  <a:tcPr/>
                </a:tc>
                <a:extLst>
                  <a:ext uri="{0D108BD9-81ED-4DB2-BD59-A6C34878D82A}">
                    <a16:rowId xmlns:a16="http://schemas.microsoft.com/office/drawing/2014/main" val="10002"/>
                  </a:ext>
                </a:extLst>
              </a:tr>
              <a:tr h="370840">
                <a:tc>
                  <a:txBody>
                    <a:bodyPr/>
                    <a:lstStyle/>
                    <a:p>
                      <a:r>
                        <a:rPr lang="en-US" dirty="0" smtClean="0"/>
                        <a:t>TOO_MANY_ROWS </a:t>
                      </a:r>
                      <a:endParaRPr lang="en-US" dirty="0"/>
                    </a:p>
                  </a:txBody>
                  <a:tcPr/>
                </a:tc>
                <a:tc>
                  <a:txBody>
                    <a:bodyPr/>
                    <a:lstStyle/>
                    <a:p>
                      <a:r>
                        <a:rPr lang="en-US" dirty="0" smtClean="0"/>
                        <a:t>Single-row  SELECT  returned more than one </a:t>
                      </a:r>
                      <a:r>
                        <a:rPr lang="en-US" dirty="0" smtClean="0"/>
                        <a:t>row</a:t>
                      </a:r>
                      <a:r>
                        <a:rPr lang="en-US" dirty="0" smtClean="0"/>
                        <a:t>. </a:t>
                      </a:r>
                      <a:endParaRPr lang="en-US" dirty="0"/>
                    </a:p>
                  </a:txBody>
                  <a:tcPr/>
                </a:tc>
                <a:extLst>
                  <a:ext uri="{0D108BD9-81ED-4DB2-BD59-A6C34878D82A}">
                    <a16:rowId xmlns:a16="http://schemas.microsoft.com/office/drawing/2014/main" val="10003"/>
                  </a:ext>
                </a:extLst>
              </a:tr>
              <a:tr h="370840">
                <a:tc>
                  <a:txBody>
                    <a:bodyPr/>
                    <a:lstStyle/>
                    <a:p>
                      <a:r>
                        <a:rPr lang="en-US" dirty="0" smtClean="0"/>
                        <a:t>ZERO_DIVIDE </a:t>
                      </a:r>
                      <a:endParaRPr lang="en-US" dirty="0"/>
                    </a:p>
                  </a:txBody>
                  <a:tcPr/>
                </a:tc>
                <a:tc>
                  <a:txBody>
                    <a:bodyPr/>
                    <a:lstStyle/>
                    <a:p>
                      <a:r>
                        <a:rPr lang="en-US" dirty="0" smtClean="0"/>
                        <a:t>Attempted to divide by zero </a:t>
                      </a:r>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What is exception</a:t>
            </a:r>
          </a:p>
          <a:p>
            <a:r>
              <a:rPr lang="en-US" dirty="0" smtClean="0"/>
              <a:t>Types of exceptions</a:t>
            </a:r>
          </a:p>
          <a:p>
            <a:r>
              <a:rPr lang="en-US" dirty="0" smtClean="0"/>
              <a:t>How to handle exceptions</a:t>
            </a:r>
          </a:p>
          <a:p>
            <a:r>
              <a:rPr lang="en-US" dirty="0" smtClean="0"/>
              <a:t>Trapping pre defined oracle errors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52401" y="304800"/>
            <a:ext cx="87630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 exception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Consider the example shown in the slide. There are no syntax errors in the code, which  means you must be able to successfully execute the anonymous block. The select statement  in the block retrieves the  </a:t>
            </a:r>
            <a:r>
              <a:rPr lang="en-US" dirty="0" err="1" smtClean="0"/>
              <a:t>last_name</a:t>
            </a:r>
            <a:r>
              <a:rPr lang="en-US" dirty="0" smtClean="0"/>
              <a:t> of John.</a:t>
            </a:r>
          </a:p>
          <a:p>
            <a:r>
              <a:rPr lang="en-US" dirty="0" smtClean="0"/>
              <a:t>The code does not work as expected. You expected the  SELECT statement to retrieve only  one row; however, it retrieves multiple rows. Such errors that occur at run time are called  exceptions. </a:t>
            </a:r>
          </a:p>
          <a:p>
            <a:r>
              <a:rPr lang="en-US" dirty="0" smtClean="0"/>
              <a:t>When an exception occurs, the PL/SQL block is terminated. You can handle  such exceptions in your PL/SQL block.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381000" y="304800"/>
            <a:ext cx="8458200"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304800" y="304800"/>
            <a:ext cx="8458199" cy="6095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304800" y="304800"/>
            <a:ext cx="8686800" cy="6324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Trapping Exception</a:t>
            </a:r>
            <a:endParaRPr lang="en-US" dirty="0"/>
          </a:p>
        </p:txBody>
      </p:sp>
      <p:sp>
        <p:nvSpPr>
          <p:cNvPr id="3" name="Content Placeholder 2"/>
          <p:cNvSpPr>
            <a:spLocks noGrp="1"/>
          </p:cNvSpPr>
          <p:nvPr>
            <p:ph idx="1"/>
          </p:nvPr>
        </p:nvSpPr>
        <p:spPr/>
        <p:txBody>
          <a:bodyPr>
            <a:normAutofit lnSpcReduction="10000"/>
          </a:bodyPr>
          <a:lstStyle/>
          <a:p>
            <a:pPr>
              <a:buNone/>
            </a:pPr>
            <a:r>
              <a:rPr lang="en-US" b="1" i="1" dirty="0" smtClean="0"/>
              <a:t>exception</a:t>
            </a:r>
            <a:r>
              <a:rPr lang="en-US" dirty="0" smtClean="0"/>
              <a:t>  Is the standard name of a predefined exception or the name of a user-defined exception declared within the declarative section </a:t>
            </a:r>
          </a:p>
          <a:p>
            <a:pPr>
              <a:buNone/>
            </a:pPr>
            <a:r>
              <a:rPr lang="en-US" b="1" i="1" dirty="0" smtClean="0"/>
              <a:t>statement</a:t>
            </a:r>
            <a:r>
              <a:rPr lang="en-US" dirty="0" smtClean="0"/>
              <a:t>  Is one or more PL/SQL or SQL statements </a:t>
            </a:r>
          </a:p>
          <a:p>
            <a:pPr>
              <a:buNone/>
            </a:pPr>
            <a:r>
              <a:rPr lang="en-US" b="1" i="1" dirty="0" smtClean="0"/>
              <a:t>OTHERS</a:t>
            </a:r>
            <a:r>
              <a:rPr lang="en-US" dirty="0" smtClean="0"/>
              <a:t>  Is an optional exception-handling clause that traps any exceptions that have not been explicitly handled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cstate="print"/>
          <a:srcRect/>
          <a:stretch>
            <a:fillRect/>
          </a:stretch>
        </p:blipFill>
        <p:spPr bwMode="auto">
          <a:xfrm>
            <a:off x="228600" y="304800"/>
            <a:ext cx="8686800"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223</Words>
  <Application>Microsoft Office PowerPoint</Application>
  <PresentationFormat>عرض على الشاشة (4:3)</PresentationFormat>
  <Paragraphs>27</Paragraphs>
  <Slides>10</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10</vt:i4>
      </vt:variant>
    </vt:vector>
  </HeadingPairs>
  <TitlesOfParts>
    <vt:vector size="13" baseType="lpstr">
      <vt:lpstr>Arial</vt:lpstr>
      <vt:lpstr>Calibri</vt:lpstr>
      <vt:lpstr>Office Theme</vt:lpstr>
      <vt:lpstr>Handling Exceptions</vt:lpstr>
      <vt:lpstr>Objectives</vt:lpstr>
      <vt:lpstr>عرض تقديمي في PowerPoint</vt:lpstr>
      <vt:lpstr>Example of an exception</vt:lpstr>
      <vt:lpstr>عرض تقديمي في PowerPoint</vt:lpstr>
      <vt:lpstr>عرض تقديمي في PowerPoint</vt:lpstr>
      <vt:lpstr>عرض تقديمي في PowerPoint</vt:lpstr>
      <vt:lpstr>Trapping Exception</vt:lpstr>
      <vt:lpstr>عرض تقديمي في PowerPoint</vt:lpstr>
      <vt:lpstr>Predefined Oracle server Errors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 Exceptions</dc:title>
  <dc:creator>Mashael</dc:creator>
  <cp:lastModifiedBy>Sara</cp:lastModifiedBy>
  <cp:revision>4</cp:revision>
  <dcterms:created xsi:type="dcterms:W3CDTF">2014-04-08T18:53:57Z</dcterms:created>
  <dcterms:modified xsi:type="dcterms:W3CDTF">2017-04-25T13:47:09Z</dcterms:modified>
</cp:coreProperties>
</file>