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1" r:id="rId23"/>
    <p:sldId id="282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6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On-screen Show (16:9)</PresentationFormat>
  <Paragraphs>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nwala</cp:lastModifiedBy>
  <cp:revision>2</cp:revision>
  <dcterms:created xsi:type="dcterms:W3CDTF">2022-11-05T21:07:06Z</dcterms:created>
  <dcterms:modified xsi:type="dcterms:W3CDTF">2022-11-07T20:38:12Z</dcterms:modified>
</cp:coreProperties>
</file>