
<file path=[Content_Types].xml><?xml version="1.0" encoding="utf-8"?>
<Types xmlns="http://schemas.openxmlformats.org/package/2006/content-types">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theme/themeOverride2.xml" ContentType="application/vnd.openxmlformats-officedocument.themeOverr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notesSlides/notesSlide30.xml" ContentType="application/vnd.openxmlformats-officedocument.presentationml.notesSlide+xml"/>
  <Override PartName="/ppt/slides/slide27.xml" ContentType="application/vnd.openxmlformats-officedocument.presentationml.slide+xml"/>
  <Override PartName="/ppt/notesSlides/notesSlide29.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theme/themeOverride1.xml" ContentType="application/vnd.openxmlformats-officedocument.themeOverr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notesSlides/notesSlide28.xml" ContentType="application/vnd.openxmlformats-officedocument.presentationml.notesSlide+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slides/slide24.xml" ContentType="application/vnd.openxmlformats-officedocument.presentationml.slide+xml"/>
  <Override PartName="/ppt/notesSlides/notesSlide10.xml" ContentType="application/vnd.openxmlformats-officedocument.presentationml.notesSlide+xml"/>
  <Override PartName="/ppt/notesSlides/notesSlide26.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notesSlides/notesSlide25.xml" ContentType="application/vnd.openxmlformats-officedocument.presentationml.notesSlide+xml"/>
  <Override PartName="/ppt/slides/slide7.xml" ContentType="application/vnd.openxmlformats-officedocument.presentationml.slide+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notesSlides/notesSlide24.xml" ContentType="application/vnd.openxmlformats-officedocument.presentationml.notesSlide+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Default Extension="bin" ContentType="application/vnd.openxmlformats-officedocument.presentationml.printerSettings"/>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32"/>
  </p:notesMasterIdLst>
  <p:sldIdLst>
    <p:sldId id="256" r:id="rId2"/>
    <p:sldId id="280" r:id="rId3"/>
    <p:sldId id="281" r:id="rId4"/>
    <p:sldId id="284" r:id="rId5"/>
    <p:sldId id="257" r:id="rId6"/>
    <p:sldId id="258" r:id="rId7"/>
    <p:sldId id="286" r:id="rId8"/>
    <p:sldId id="259" r:id="rId9"/>
    <p:sldId id="260" r:id="rId10"/>
    <p:sldId id="261" r:id="rId11"/>
    <p:sldId id="285"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2" r:id="rId3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1pPr>
    <a:lvl2pPr marL="4572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2pPr>
    <a:lvl3pPr marL="9144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3pPr>
    <a:lvl4pPr marL="13716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4pPr>
    <a:lvl5pPr marL="18288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9538" autoAdjust="0"/>
    <p:restoredTop sz="94660"/>
  </p:normalViewPr>
  <p:slideViewPr>
    <p:cSldViewPr snapToGrid="0" snapToObjects="1">
      <p:cViewPr varScale="1">
        <p:scale>
          <a:sx n="132" d="100"/>
          <a:sy n="132" d="100"/>
        </p:scale>
        <p:origin x="-3056" y="-96"/>
      </p:cViewPr>
      <p:guideLst>
        <p:guide orient="horz" pos="2160"/>
        <p:guide pos="2880"/>
        <p:guide pos="415"/>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A87AAB47-4941-42E5-8390-25C7DDB0276E}" type="datetimeFigureOut">
              <a:rPr lang="en-US"/>
              <a:pPr>
                <a:defRPr/>
              </a:pPr>
              <a:t>2/12/13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75D616E9-300B-402A-A20A-4C2F88ABD64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72" charset="-128"/>
        <a:cs typeface="ＭＳ Ｐゴシック" pitchFamily="-72"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72"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72"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72"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7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712BC55-2E44-4631-A44B-C6D15553228C}" type="slidenum">
              <a:rPr lang="en-US">
                <a:ea typeface="ＭＳ Ｐゴシック" pitchFamily="-72" charset="-128"/>
                <a:cs typeface="ＭＳ Ｐゴシック" pitchFamily="-72" charset="-128"/>
              </a:rPr>
              <a:pPr fontAlgn="base">
                <a:spcBef>
                  <a:spcPct val="0"/>
                </a:spcBef>
                <a:spcAft>
                  <a:spcPct val="0"/>
                </a:spcAft>
              </a:pPr>
              <a:t>1</a:t>
            </a:fld>
            <a:endParaRPr lang="en-US">
              <a:ea typeface="ＭＳ Ｐゴシック" pitchFamily="-72" charset="-128"/>
              <a:cs typeface="ＭＳ Ｐゴシック" pitchFamily="-72"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72C8D57-674E-4AF4-B312-019B9566C335}" type="slidenum">
              <a:rPr lang="en-US">
                <a:ea typeface="Arial" pitchFamily="-72" charset="0"/>
                <a:cs typeface="Arial" pitchFamily="-72" charset="0"/>
              </a:rPr>
              <a:pPr fontAlgn="base">
                <a:spcBef>
                  <a:spcPct val="0"/>
                </a:spcBef>
                <a:spcAft>
                  <a:spcPct val="0"/>
                </a:spcAft>
              </a:pPr>
              <a:t>10</a:t>
            </a:fld>
            <a:endParaRPr lang="en-US">
              <a:ea typeface="Arial" pitchFamily="-72" charset="0"/>
              <a:cs typeface="Arial" pitchFamily="-72"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26368AF-24A6-4B12-9DA9-6E7C163909E0}" type="slidenum">
              <a:rPr lang="en-US">
                <a:ea typeface="ＭＳ Ｐゴシック" pitchFamily="-72" charset="-128"/>
                <a:cs typeface="ＭＳ Ｐゴシック" pitchFamily="-72" charset="-128"/>
              </a:rPr>
              <a:pPr fontAlgn="base">
                <a:spcBef>
                  <a:spcPct val="0"/>
                </a:spcBef>
                <a:spcAft>
                  <a:spcPct val="0"/>
                </a:spcAft>
              </a:pPr>
              <a:t>11</a:t>
            </a:fld>
            <a:endParaRPr lang="en-US">
              <a:ea typeface="ＭＳ Ｐゴシック" pitchFamily="-72" charset="-128"/>
              <a:cs typeface="ＭＳ Ｐゴシック" pitchFamily="-72"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F8E23D1-BF12-4A0A-8C2B-A2E27C20A593}" type="slidenum">
              <a:rPr lang="en-US">
                <a:ea typeface="Arial" pitchFamily="-72" charset="0"/>
                <a:cs typeface="Arial" pitchFamily="-72" charset="0"/>
              </a:rPr>
              <a:pPr fontAlgn="base">
                <a:spcBef>
                  <a:spcPct val="0"/>
                </a:spcBef>
                <a:spcAft>
                  <a:spcPct val="0"/>
                </a:spcAft>
              </a:pPr>
              <a:t>12</a:t>
            </a:fld>
            <a:endParaRPr lang="en-US">
              <a:ea typeface="Arial" pitchFamily="-72" charset="0"/>
              <a:cs typeface="Arial" pitchFamily="-72"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86CF44-D0F1-4624-9855-F47E1F1A1588}" type="slidenum">
              <a:rPr lang="en-US">
                <a:ea typeface="Arial" pitchFamily="-72" charset="0"/>
                <a:cs typeface="Arial" pitchFamily="-72" charset="0"/>
              </a:rPr>
              <a:pPr fontAlgn="base">
                <a:spcBef>
                  <a:spcPct val="0"/>
                </a:spcBef>
                <a:spcAft>
                  <a:spcPct val="0"/>
                </a:spcAft>
              </a:pPr>
              <a:t>13</a:t>
            </a:fld>
            <a:endParaRPr lang="en-US">
              <a:ea typeface="Arial" pitchFamily="-72" charset="0"/>
              <a:cs typeface="Arial" pitchFamily="-72"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39D60BA-ECD5-40B1-AA4F-A55FDCC0DFBB}" type="slidenum">
              <a:rPr lang="en-US">
                <a:ea typeface="Arial" pitchFamily="-72" charset="0"/>
                <a:cs typeface="Arial" pitchFamily="-72" charset="0"/>
              </a:rPr>
              <a:pPr fontAlgn="base">
                <a:spcBef>
                  <a:spcPct val="0"/>
                </a:spcBef>
                <a:spcAft>
                  <a:spcPct val="0"/>
                </a:spcAft>
              </a:pPr>
              <a:t>14</a:t>
            </a:fld>
            <a:endParaRPr lang="en-US">
              <a:ea typeface="Arial" pitchFamily="-72" charset="0"/>
              <a:cs typeface="Arial" pitchFamily="-72"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4D950A-B067-4C43-B4C6-A6008B1A69E3}" type="slidenum">
              <a:rPr lang="en-US">
                <a:ea typeface="Arial" pitchFamily="-72" charset="0"/>
                <a:cs typeface="Arial" pitchFamily="-72" charset="0"/>
              </a:rPr>
              <a:pPr fontAlgn="base">
                <a:spcBef>
                  <a:spcPct val="0"/>
                </a:spcBef>
                <a:spcAft>
                  <a:spcPct val="0"/>
                </a:spcAft>
              </a:pPr>
              <a:t>15</a:t>
            </a:fld>
            <a:endParaRPr lang="en-US">
              <a:ea typeface="Arial" pitchFamily="-72" charset="0"/>
              <a:cs typeface="Arial" pitchFamily="-72"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212D8C8-F613-46C7-899B-0E344A9F4F14}" type="slidenum">
              <a:rPr lang="en-US">
                <a:ea typeface="Arial" pitchFamily="-72" charset="0"/>
                <a:cs typeface="Arial" pitchFamily="-72" charset="0"/>
              </a:rPr>
              <a:pPr fontAlgn="base">
                <a:spcBef>
                  <a:spcPct val="0"/>
                </a:spcBef>
                <a:spcAft>
                  <a:spcPct val="0"/>
                </a:spcAft>
              </a:pPr>
              <a:t>16</a:t>
            </a:fld>
            <a:endParaRPr lang="en-US">
              <a:ea typeface="Arial" pitchFamily="-72" charset="0"/>
              <a:cs typeface="Arial" pitchFamily="-72"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81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998FA11-DBB5-48CE-9768-77A2CD131815}" type="slidenum">
              <a:rPr lang="en-US">
                <a:ea typeface="Arial" pitchFamily="-72" charset="0"/>
                <a:cs typeface="Arial" pitchFamily="-72" charset="0"/>
              </a:rPr>
              <a:pPr fontAlgn="base">
                <a:spcBef>
                  <a:spcPct val="0"/>
                </a:spcBef>
                <a:spcAft>
                  <a:spcPct val="0"/>
                </a:spcAft>
              </a:pPr>
              <a:t>17</a:t>
            </a:fld>
            <a:endParaRPr lang="en-US">
              <a:ea typeface="Arial" pitchFamily="-72" charset="0"/>
              <a:cs typeface="Arial" pitchFamily="-72"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01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D68D4EB-FB47-48B4-B93D-8FDFF0C38D55}" type="slidenum">
              <a:rPr lang="en-US">
                <a:ea typeface="Arial" pitchFamily="-72" charset="0"/>
                <a:cs typeface="Arial" pitchFamily="-72" charset="0"/>
              </a:rPr>
              <a:pPr fontAlgn="base">
                <a:spcBef>
                  <a:spcPct val="0"/>
                </a:spcBef>
                <a:spcAft>
                  <a:spcPct val="0"/>
                </a:spcAft>
              </a:pPr>
              <a:t>18</a:t>
            </a:fld>
            <a:endParaRPr lang="en-US">
              <a:ea typeface="Arial" pitchFamily="-72" charset="0"/>
              <a:cs typeface="Arial" pitchFamily="-72"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22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C78C26E-85DF-424C-9BE9-2798DEF9A963}" type="slidenum">
              <a:rPr lang="en-US">
                <a:ea typeface="Arial" pitchFamily="-72" charset="0"/>
                <a:cs typeface="Arial" pitchFamily="-72" charset="0"/>
              </a:rPr>
              <a:pPr fontAlgn="base">
                <a:spcBef>
                  <a:spcPct val="0"/>
                </a:spcBef>
                <a:spcAft>
                  <a:spcPct val="0"/>
                </a:spcAft>
              </a:pPr>
              <a:t>19</a:t>
            </a:fld>
            <a:endParaRPr lang="en-US">
              <a:ea typeface="Arial" pitchFamily="-72" charset="0"/>
              <a:cs typeface="Arial" pitchFamily="-72"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3E8AE61-B6F1-4223-9EFD-130703EE08EA}" type="slidenum">
              <a:rPr lang="en-US">
                <a:ea typeface="ＭＳ Ｐゴシック" pitchFamily="-72" charset="-128"/>
                <a:cs typeface="ＭＳ Ｐゴシック" pitchFamily="-72" charset="-128"/>
              </a:rPr>
              <a:pPr fontAlgn="base">
                <a:spcBef>
                  <a:spcPct val="0"/>
                </a:spcBef>
                <a:spcAft>
                  <a:spcPct val="0"/>
                </a:spcAft>
              </a:pPr>
              <a:t>2</a:t>
            </a:fld>
            <a:endParaRPr lang="en-US">
              <a:ea typeface="ＭＳ Ｐゴシック" pitchFamily="-72" charset="-128"/>
              <a:cs typeface="ＭＳ Ｐゴシック" pitchFamily="-72"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42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97AF0C4-B67D-4F98-8E5C-0189EA644E04}" type="slidenum">
              <a:rPr lang="en-US">
                <a:ea typeface="Arial" pitchFamily="-72" charset="0"/>
                <a:cs typeface="Arial" pitchFamily="-72" charset="0"/>
              </a:rPr>
              <a:pPr fontAlgn="base">
                <a:spcBef>
                  <a:spcPct val="0"/>
                </a:spcBef>
                <a:spcAft>
                  <a:spcPct val="0"/>
                </a:spcAft>
              </a:pPr>
              <a:t>20</a:t>
            </a:fld>
            <a:endParaRPr lang="en-US">
              <a:ea typeface="Arial" pitchFamily="-72" charset="0"/>
              <a:cs typeface="Arial" pitchFamily="-72"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63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1EA670A-FDE7-4966-A29B-2B5F84682CF3}" type="slidenum">
              <a:rPr lang="en-US">
                <a:ea typeface="Arial" pitchFamily="-72" charset="0"/>
                <a:cs typeface="Arial" pitchFamily="-72" charset="0"/>
              </a:rPr>
              <a:pPr fontAlgn="base">
                <a:spcBef>
                  <a:spcPct val="0"/>
                </a:spcBef>
                <a:spcAft>
                  <a:spcPct val="0"/>
                </a:spcAft>
              </a:pPr>
              <a:t>21</a:t>
            </a:fld>
            <a:endParaRPr lang="en-US">
              <a:ea typeface="Arial" pitchFamily="-72" charset="0"/>
              <a:cs typeface="Arial" pitchFamily="-72"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83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EEF454C-707E-4B50-921E-D40580EC17B4}" type="slidenum">
              <a:rPr lang="en-US">
                <a:ea typeface="ＭＳ Ｐゴシック" pitchFamily="-72" charset="-128"/>
                <a:cs typeface="ＭＳ Ｐゴシック" pitchFamily="-72" charset="-128"/>
              </a:rPr>
              <a:pPr fontAlgn="base">
                <a:spcBef>
                  <a:spcPct val="0"/>
                </a:spcBef>
                <a:spcAft>
                  <a:spcPct val="0"/>
                </a:spcAft>
              </a:pPr>
              <a:t>22</a:t>
            </a:fld>
            <a:endParaRPr lang="en-US">
              <a:ea typeface="ＭＳ Ｐゴシック" pitchFamily="-72" charset="-128"/>
              <a:cs typeface="ＭＳ Ｐゴシック" pitchFamily="-72"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04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E9FD68C-6372-4F93-815F-7AB612CB225B}" type="slidenum">
              <a:rPr lang="en-US">
                <a:ea typeface="Arial" pitchFamily="-72" charset="0"/>
                <a:cs typeface="Arial" pitchFamily="-72" charset="0"/>
              </a:rPr>
              <a:pPr fontAlgn="base">
                <a:spcBef>
                  <a:spcPct val="0"/>
                </a:spcBef>
                <a:spcAft>
                  <a:spcPct val="0"/>
                </a:spcAft>
              </a:pPr>
              <a:t>23</a:t>
            </a:fld>
            <a:endParaRPr lang="en-US">
              <a:ea typeface="Arial" pitchFamily="-72" charset="0"/>
              <a:cs typeface="Arial" pitchFamily="-72"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5" name="Slide Image Placeholder 1"/>
          <p:cNvSpPr>
            <a:spLocks noGrp="1" noRot="1" noChangeAspect="1" noTextEdi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24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8BDDE8B-B2EE-4DB6-A6FE-3DD57B546DE2}" type="slidenum">
              <a:rPr lang="en-US">
                <a:ea typeface="Arial" pitchFamily="-72" charset="0"/>
                <a:cs typeface="Arial" pitchFamily="-72" charset="0"/>
              </a:rPr>
              <a:pPr fontAlgn="base">
                <a:spcBef>
                  <a:spcPct val="0"/>
                </a:spcBef>
                <a:spcAft>
                  <a:spcPct val="0"/>
                </a:spcAft>
              </a:pPr>
              <a:t>24</a:t>
            </a:fld>
            <a:endParaRPr lang="en-US">
              <a:ea typeface="Arial" pitchFamily="-72" charset="0"/>
              <a:cs typeface="Arial" pitchFamily="-72"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3" name="Slide Image Placeholder 1"/>
          <p:cNvSpPr>
            <a:spLocks noGrp="1" noRot="1" noChangeAspect="1" noTextEdi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45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702DA75-85D8-4F9C-8827-3F2A7A37978F}" type="slidenum">
              <a:rPr lang="en-US">
                <a:ea typeface="Arial" pitchFamily="-72" charset="0"/>
                <a:cs typeface="Arial" pitchFamily="-72" charset="0"/>
              </a:rPr>
              <a:pPr fontAlgn="base">
                <a:spcBef>
                  <a:spcPct val="0"/>
                </a:spcBef>
                <a:spcAft>
                  <a:spcPct val="0"/>
                </a:spcAft>
              </a:pPr>
              <a:t>25</a:t>
            </a:fld>
            <a:endParaRPr lang="en-US">
              <a:ea typeface="Arial" pitchFamily="-72" charset="0"/>
              <a:cs typeface="Arial" pitchFamily="-72"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65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C5143C-FDD2-4BCB-B797-8275873486CD}" type="slidenum">
              <a:rPr lang="en-US">
                <a:ea typeface="Arial" pitchFamily="-72" charset="0"/>
                <a:cs typeface="Arial" pitchFamily="-72" charset="0"/>
              </a:rPr>
              <a:pPr fontAlgn="base">
                <a:spcBef>
                  <a:spcPct val="0"/>
                </a:spcBef>
                <a:spcAft>
                  <a:spcPct val="0"/>
                </a:spcAft>
              </a:pPr>
              <a:t>26</a:t>
            </a:fld>
            <a:endParaRPr lang="en-US">
              <a:ea typeface="Arial" pitchFamily="-72" charset="0"/>
              <a:cs typeface="Arial" pitchFamily="-72"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86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81AC3C-93D0-40D6-B2A1-3290F0070A51}" type="slidenum">
              <a:rPr lang="en-US">
                <a:ea typeface="Arial" pitchFamily="-72" charset="0"/>
                <a:cs typeface="Arial" pitchFamily="-72" charset="0"/>
              </a:rPr>
              <a:pPr fontAlgn="base">
                <a:spcBef>
                  <a:spcPct val="0"/>
                </a:spcBef>
                <a:spcAft>
                  <a:spcPct val="0"/>
                </a:spcAft>
              </a:pPr>
              <a:t>27</a:t>
            </a:fld>
            <a:endParaRPr lang="en-US">
              <a:ea typeface="Arial" pitchFamily="-72" charset="0"/>
              <a:cs typeface="Arial" pitchFamily="-72"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7" name="Slide Image Placeholder 1"/>
          <p:cNvSpPr>
            <a:spLocks noGrp="1" noRot="1" noChangeAspect="1" noTextEdit="1"/>
          </p:cNvSpPr>
          <p:nvPr>
            <p:ph type="sldImg"/>
          </p:nvPr>
        </p:nvSpPr>
        <p:spPr bwMode="auto">
          <a:noFill/>
          <a:ln>
            <a:solidFill>
              <a:srgbClr val="000000"/>
            </a:solidFill>
            <a:miter lim="800000"/>
            <a:headEnd/>
            <a:tailEnd/>
          </a:ln>
        </p:spPr>
      </p:sp>
      <p:sp>
        <p:nvSpPr>
          <p:cNvPr id="706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06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D0C400C-5EE7-4D50-B941-AC4E7A54AD63}" type="slidenum">
              <a:rPr lang="en-US">
                <a:ea typeface="Arial" pitchFamily="-72" charset="0"/>
                <a:cs typeface="Arial" pitchFamily="-72" charset="0"/>
              </a:rPr>
              <a:pPr fontAlgn="base">
                <a:spcBef>
                  <a:spcPct val="0"/>
                </a:spcBef>
                <a:spcAft>
                  <a:spcPct val="0"/>
                </a:spcAft>
              </a:pPr>
              <a:t>28</a:t>
            </a:fld>
            <a:endParaRPr lang="en-US">
              <a:ea typeface="Arial" pitchFamily="-72" charset="0"/>
              <a:cs typeface="Arial" pitchFamily="-72"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27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173C876-19B2-4B42-9908-538B9137FFD8}" type="slidenum">
              <a:rPr lang="en-US">
                <a:ea typeface="ＭＳ Ｐゴシック" pitchFamily="-72" charset="-128"/>
                <a:cs typeface="ＭＳ Ｐゴシック" pitchFamily="-72" charset="-128"/>
              </a:rPr>
              <a:pPr fontAlgn="base">
                <a:spcBef>
                  <a:spcPct val="0"/>
                </a:spcBef>
                <a:spcAft>
                  <a:spcPct val="0"/>
                </a:spcAft>
              </a:pPr>
              <a:t>29</a:t>
            </a:fld>
            <a:endParaRPr lang="en-US">
              <a:ea typeface="ＭＳ Ｐゴシック" pitchFamily="-72" charset="-128"/>
              <a:cs typeface="ＭＳ Ｐゴシック" pitchFamily="-72"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DBE08C-E775-4423-AB16-0CB0B977D5AA}" type="slidenum">
              <a:rPr lang="en-US">
                <a:ea typeface="ＭＳ Ｐゴシック" pitchFamily="-72" charset="-128"/>
                <a:cs typeface="ＭＳ Ｐゴシック" pitchFamily="-72" charset="-128"/>
              </a:rPr>
              <a:pPr fontAlgn="base">
                <a:spcBef>
                  <a:spcPct val="0"/>
                </a:spcBef>
                <a:spcAft>
                  <a:spcPct val="0"/>
                </a:spcAft>
              </a:pPr>
              <a:t>3</a:t>
            </a:fld>
            <a:endParaRPr lang="en-US">
              <a:ea typeface="ＭＳ Ｐゴシック" pitchFamily="-72" charset="-128"/>
              <a:cs typeface="ＭＳ Ｐゴシック" pitchFamily="-72"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3" name="Rectangle 2"/>
          <p:cNvSpPr>
            <a:spLocks noGrp="1" noRot="1" noChangeAspect="1" noChangeArrowheads="1" noTextEdit="1"/>
          </p:cNvSpPr>
          <p:nvPr>
            <p:ph type="sldImg"/>
          </p:nvPr>
        </p:nvSpPr>
        <p:spPr bwMode="auto">
          <a:xfrm>
            <a:off x="1150938" y="692150"/>
            <a:ext cx="4556125" cy="3416300"/>
          </a:xfrm>
          <a:noFill/>
          <a:ln>
            <a:solidFill>
              <a:srgbClr val="000000"/>
            </a:solidFill>
            <a:miter lim="800000"/>
            <a:headEnd/>
            <a:tailEnd/>
          </a:ln>
        </p:spPr>
      </p:sp>
      <p:sp>
        <p:nvSpPr>
          <p:cNvPr id="7475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A971CEB-F87B-4B73-80B3-478966CFCE93}" type="slidenum">
              <a:rPr lang="en-US">
                <a:ea typeface="ＭＳ Ｐゴシック" pitchFamily="-72" charset="-128"/>
                <a:cs typeface="ＭＳ Ｐゴシック" pitchFamily="-72" charset="-128"/>
              </a:rPr>
              <a:pPr fontAlgn="base">
                <a:spcBef>
                  <a:spcPct val="0"/>
                </a:spcBef>
                <a:spcAft>
                  <a:spcPct val="0"/>
                </a:spcAft>
              </a:pPr>
              <a:t>4</a:t>
            </a:fld>
            <a:endParaRPr lang="en-US">
              <a:ea typeface="ＭＳ Ｐゴシック" pitchFamily="-72" charset="-128"/>
              <a:cs typeface="ＭＳ Ｐゴシック" pitchFamily="-72"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304B239-D67F-4D42-AD86-BA61D23D3BBE}" type="slidenum">
              <a:rPr lang="en-US">
                <a:ea typeface="Arial" pitchFamily="-72" charset="0"/>
                <a:cs typeface="Arial" pitchFamily="-72" charset="0"/>
              </a:rPr>
              <a:pPr fontAlgn="base">
                <a:spcBef>
                  <a:spcPct val="0"/>
                </a:spcBef>
                <a:spcAft>
                  <a:spcPct val="0"/>
                </a:spcAft>
              </a:pPr>
              <a:t>5</a:t>
            </a:fld>
            <a:endParaRPr lang="en-US">
              <a:ea typeface="Arial" pitchFamily="-72" charset="0"/>
              <a:cs typeface="Arial" pitchFamily="-72"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B424401-CB93-4E41-9DF5-1A45576154A3}" type="slidenum">
              <a:rPr lang="en-US">
                <a:ea typeface="Arial" pitchFamily="-72" charset="0"/>
                <a:cs typeface="Arial" pitchFamily="-72" charset="0"/>
              </a:rPr>
              <a:pPr fontAlgn="base">
                <a:spcBef>
                  <a:spcPct val="0"/>
                </a:spcBef>
                <a:spcAft>
                  <a:spcPct val="0"/>
                </a:spcAft>
              </a:pPr>
              <a:t>6</a:t>
            </a:fld>
            <a:endParaRPr lang="en-US">
              <a:ea typeface="Arial" pitchFamily="-72" charset="0"/>
              <a:cs typeface="Arial" pitchFamily="-72"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72768D5-DB19-4E26-9FB4-2E6D50A51AC5}" type="slidenum">
              <a:rPr lang="en-US">
                <a:ea typeface="ＭＳ Ｐゴシック" pitchFamily="-72" charset="-128"/>
                <a:cs typeface="ＭＳ Ｐゴシック" pitchFamily="-72" charset="-128"/>
              </a:rPr>
              <a:pPr fontAlgn="base">
                <a:spcBef>
                  <a:spcPct val="0"/>
                </a:spcBef>
                <a:spcAft>
                  <a:spcPct val="0"/>
                </a:spcAft>
              </a:pPr>
              <a:t>7</a:t>
            </a:fld>
            <a:endParaRPr lang="en-US">
              <a:ea typeface="ＭＳ Ｐゴシック" pitchFamily="-72" charset="-128"/>
              <a:cs typeface="ＭＳ Ｐゴシック" pitchFamily="-72"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C10E17-45A3-4D4C-9487-5F15101E4E01}" type="slidenum">
              <a:rPr lang="en-US">
                <a:ea typeface="ＭＳ Ｐゴシック" pitchFamily="-72" charset="-128"/>
                <a:cs typeface="ＭＳ Ｐゴシック" pitchFamily="-72" charset="-128"/>
              </a:rPr>
              <a:pPr fontAlgn="base">
                <a:spcBef>
                  <a:spcPct val="0"/>
                </a:spcBef>
                <a:spcAft>
                  <a:spcPct val="0"/>
                </a:spcAft>
              </a:pPr>
              <a:t>8</a:t>
            </a:fld>
            <a:endParaRPr lang="en-US">
              <a:ea typeface="ＭＳ Ｐゴシック" pitchFamily="-72" charset="-128"/>
              <a:cs typeface="ＭＳ Ｐゴシック" pitchFamily="-72"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8767E6-8B14-463F-AFC9-B1651B0622A0}" type="slidenum">
              <a:rPr lang="en-US">
                <a:ea typeface="Arial" pitchFamily="-72" charset="0"/>
                <a:cs typeface="Arial" pitchFamily="-72" charset="0"/>
              </a:rPr>
              <a:pPr fontAlgn="base">
                <a:spcBef>
                  <a:spcPct val="0"/>
                </a:spcBef>
                <a:spcAft>
                  <a:spcPct val="0"/>
                </a:spcAft>
              </a:pPr>
              <a:t>9</a:t>
            </a:fld>
            <a:endParaRPr lang="en-US">
              <a:ea typeface="Arial" pitchFamily="-72" charset="0"/>
              <a:cs typeface="Arial" pitchFamily="-72"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23B845DA-7FF9-44B6-99FD-1045B821CA3C}" type="datetimeFigureOut">
              <a:rPr lang="en-US"/>
              <a:pPr>
                <a:defRPr/>
              </a:pPr>
              <a:t>2/12/13</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7DA80FA7-819D-4766-846F-E3DD3092FA6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1AD8D88-D2D4-4A51-A4B7-434EC870573E}" type="datetimeFigureOut">
              <a:rPr lang="en-US"/>
              <a:pPr>
                <a:defRPr/>
              </a:pPr>
              <a:t>2/12/13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2374C49-73D9-4ED6-BAE4-0A73FDB2D1A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7927AB6-813F-4740-BF7C-947800C1A5C2}" type="datetimeFigureOut">
              <a:rPr lang="en-US"/>
              <a:pPr>
                <a:defRPr/>
              </a:pPr>
              <a:t>2/12/13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96BA5F3-AA25-4219-8EF6-C64190B5909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4" name="Footer Placeholder 4"/>
          <p:cNvSpPr txBox="1">
            <a:spLocks/>
          </p:cNvSpPr>
          <p:nvPr userDrawn="1"/>
        </p:nvSpPr>
        <p:spPr>
          <a:xfrm>
            <a:off x="2895600" y="6416675"/>
            <a:ext cx="3352800" cy="365125"/>
          </a:xfrm>
          <a:prstGeom prst="rect">
            <a:avLst/>
          </a:prstGeom>
        </p:spPr>
        <p:txBody>
          <a:bodyPr lIns="0" tIns="0" rIns="0" bIns="0" anchor="b"/>
          <a:lstStyle/>
          <a:p>
            <a:pPr algn="ctr" defTabSz="914400" fontAlgn="auto">
              <a:spcBef>
                <a:spcPts val="0"/>
              </a:spcBef>
              <a:spcAft>
                <a:spcPts val="0"/>
              </a:spcAft>
              <a:defRPr/>
            </a:pPr>
            <a:endParaRPr lang="en-US" sz="1200" dirty="0">
              <a:solidFill>
                <a:schemeClr val="tx2">
                  <a:shade val="90000"/>
                </a:schemeClr>
              </a:solidFill>
              <a:latin typeface="+mn-lt"/>
              <a:ea typeface="+mn-ea"/>
              <a:cs typeface="+mn-cs"/>
            </a:endParaRPr>
          </a:p>
          <a:p>
            <a:pPr algn="ctr" defTabSz="914400" fontAlgn="auto">
              <a:spcBef>
                <a:spcPts val="0"/>
              </a:spcBef>
              <a:spcAft>
                <a:spcPts val="0"/>
              </a:spcAft>
              <a:defRPr/>
            </a:pPr>
            <a:r>
              <a:rPr lang="en-US" sz="1200" dirty="0">
                <a:solidFill>
                  <a:schemeClr val="tx2">
                    <a:shade val="90000"/>
                  </a:schemeClr>
                </a:solidFill>
                <a:latin typeface="+mn-lt"/>
                <a:ea typeface="+mn-ea"/>
                <a:cs typeface="+mn-cs"/>
              </a:rPr>
              <a:t>Copyright © 2014 Pearson Education, Inc.</a:t>
            </a:r>
          </a:p>
        </p:txBody>
      </p:sp>
      <p:sp>
        <p:nvSpPr>
          <p:cNvPr id="5" name="Slide Number Placeholder 5"/>
          <p:cNvSpPr txBox="1">
            <a:spLocks/>
          </p:cNvSpPr>
          <p:nvPr userDrawn="1"/>
        </p:nvSpPr>
        <p:spPr>
          <a:xfrm>
            <a:off x="7934325" y="6416675"/>
            <a:ext cx="762000" cy="365125"/>
          </a:xfrm>
          <a:prstGeom prst="rect">
            <a:avLst/>
          </a:prstGeom>
        </p:spPr>
        <p:txBody>
          <a:bodyPr lIns="0" tIns="0" rIns="0" bIns="0" anchor="b"/>
          <a:lstStyle/>
          <a:p>
            <a:pPr algn="r" defTabSz="914400" fontAlgn="auto">
              <a:spcBef>
                <a:spcPts val="0"/>
              </a:spcBef>
              <a:spcAft>
                <a:spcPts val="0"/>
              </a:spcAft>
              <a:defRPr/>
            </a:pPr>
            <a:r>
              <a:rPr lang="en-US" sz="1200" dirty="0">
                <a:solidFill>
                  <a:schemeClr val="tx2">
                    <a:shade val="90000"/>
                  </a:schemeClr>
                </a:solidFill>
                <a:latin typeface="+mn-lt"/>
                <a:ea typeface="+mn-ea"/>
                <a:cs typeface="+mn-cs"/>
              </a:rPr>
              <a:t>9-</a:t>
            </a:r>
            <a:fld id="{833EE484-9A60-4183-8E18-208ECD5F5680}" type="slidenum">
              <a:rPr lang="en-US" sz="1200">
                <a:solidFill>
                  <a:schemeClr val="tx2">
                    <a:shade val="90000"/>
                  </a:schemeClr>
                </a:solidFill>
                <a:latin typeface="+mn-lt"/>
                <a:ea typeface="+mn-ea"/>
                <a:cs typeface="+mn-cs"/>
              </a:rPr>
              <a:pPr algn="r" defTabSz="914400" fontAlgn="auto">
                <a:spcBef>
                  <a:spcPts val="0"/>
                </a:spcBef>
                <a:spcAft>
                  <a:spcPts val="0"/>
                </a:spcAft>
                <a:defRPr/>
              </a:pPr>
              <a:t>‹#›</a:t>
            </a:fld>
            <a:endParaRPr lang="en-US" sz="1200" dirty="0">
              <a:solidFill>
                <a:schemeClr val="tx2">
                  <a:shade val="90000"/>
                </a:schemeClr>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7AA9518-014D-4CEA-954A-60E8F18E9F1B}" type="datetimeFigureOut">
              <a:rPr lang="en-US"/>
              <a:pPr>
                <a:defRPr/>
              </a:pPr>
              <a:t>2/12/13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669310-ED95-4F78-80C6-3E6BE4B0790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8178831-2EFC-4CDC-9280-B15A1A7F9A87}" type="datetimeFigureOut">
              <a:rPr lang="en-US"/>
              <a:pPr>
                <a:defRPr/>
              </a:pPr>
              <a:t>2/12/13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D0AB381B-5431-4F98-8ED5-E548ECDD7FF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77AEE58A-D4BF-47FC-983C-40C3997B43A4}" type="datetimeFigureOut">
              <a:rPr lang="en-US"/>
              <a:pPr>
                <a:defRPr/>
              </a:pPr>
              <a:t>2/12/13</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93410279-687C-4E4E-9BCD-7A413BACA8C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 name="Footer Placeholder 4"/>
          <p:cNvSpPr txBox="1">
            <a:spLocks/>
          </p:cNvSpPr>
          <p:nvPr userDrawn="1"/>
        </p:nvSpPr>
        <p:spPr>
          <a:xfrm>
            <a:off x="2895600" y="6416675"/>
            <a:ext cx="3352800" cy="365125"/>
          </a:xfrm>
          <a:prstGeom prst="rect">
            <a:avLst/>
          </a:prstGeom>
        </p:spPr>
        <p:txBody>
          <a:bodyPr lIns="0" tIns="0" rIns="0" bIns="0" anchor="b"/>
          <a:lstStyle/>
          <a:p>
            <a:pPr algn="ctr" defTabSz="914400" fontAlgn="auto">
              <a:spcBef>
                <a:spcPts val="0"/>
              </a:spcBef>
              <a:spcAft>
                <a:spcPts val="0"/>
              </a:spcAft>
              <a:defRPr/>
            </a:pPr>
            <a:endParaRPr lang="en-US" sz="1200" dirty="0">
              <a:solidFill>
                <a:schemeClr val="tx2">
                  <a:shade val="90000"/>
                </a:schemeClr>
              </a:solidFill>
              <a:latin typeface="+mn-lt"/>
              <a:ea typeface="+mn-ea"/>
              <a:cs typeface="+mn-cs"/>
            </a:endParaRPr>
          </a:p>
          <a:p>
            <a:pPr algn="ctr" defTabSz="914400" fontAlgn="auto">
              <a:spcBef>
                <a:spcPts val="0"/>
              </a:spcBef>
              <a:spcAft>
                <a:spcPts val="0"/>
              </a:spcAft>
              <a:defRPr/>
            </a:pPr>
            <a:r>
              <a:rPr lang="en-US" sz="1200" dirty="0">
                <a:solidFill>
                  <a:schemeClr val="tx2">
                    <a:shade val="90000"/>
                  </a:schemeClr>
                </a:solidFill>
                <a:latin typeface="+mn-lt"/>
                <a:ea typeface="+mn-ea"/>
                <a:cs typeface="+mn-cs"/>
              </a:rPr>
              <a:t>Copyright © 2014 Pearson Education, Inc.</a:t>
            </a:r>
          </a:p>
        </p:txBody>
      </p:sp>
      <p:sp>
        <p:nvSpPr>
          <p:cNvPr id="4" name="Slide Number Placeholder 5"/>
          <p:cNvSpPr txBox="1">
            <a:spLocks/>
          </p:cNvSpPr>
          <p:nvPr userDrawn="1"/>
        </p:nvSpPr>
        <p:spPr>
          <a:xfrm>
            <a:off x="7934325" y="6416675"/>
            <a:ext cx="762000" cy="365125"/>
          </a:xfrm>
          <a:prstGeom prst="rect">
            <a:avLst/>
          </a:prstGeom>
        </p:spPr>
        <p:txBody>
          <a:bodyPr lIns="0" tIns="0" rIns="0" bIns="0" anchor="b"/>
          <a:lstStyle/>
          <a:p>
            <a:pPr algn="r" defTabSz="914400" fontAlgn="auto">
              <a:spcBef>
                <a:spcPts val="0"/>
              </a:spcBef>
              <a:spcAft>
                <a:spcPts val="0"/>
              </a:spcAft>
              <a:defRPr/>
            </a:pPr>
            <a:r>
              <a:rPr lang="en-US" sz="1200" dirty="0">
                <a:solidFill>
                  <a:schemeClr val="tx2">
                    <a:shade val="90000"/>
                  </a:schemeClr>
                </a:solidFill>
                <a:latin typeface="+mn-lt"/>
                <a:ea typeface="+mn-ea"/>
                <a:cs typeface="+mn-cs"/>
              </a:rPr>
              <a:t>9-</a:t>
            </a:r>
            <a:fld id="{A712BCE2-1939-4E4F-A7F7-99B0F489CA36}" type="slidenum">
              <a:rPr lang="en-US" sz="1200">
                <a:solidFill>
                  <a:schemeClr val="tx2">
                    <a:shade val="90000"/>
                  </a:schemeClr>
                </a:solidFill>
                <a:latin typeface="+mn-lt"/>
                <a:ea typeface="+mn-ea"/>
                <a:cs typeface="+mn-cs"/>
              </a:rPr>
              <a:pPr algn="r" defTabSz="914400" fontAlgn="auto">
                <a:spcBef>
                  <a:spcPts val="0"/>
                </a:spcBef>
                <a:spcAft>
                  <a:spcPts val="0"/>
                </a:spcAft>
                <a:defRPr/>
              </a:pPr>
              <a:t>‹#›</a:t>
            </a:fld>
            <a:endParaRPr lang="en-US" sz="1200" dirty="0">
              <a:solidFill>
                <a:schemeClr val="tx2">
                  <a:shade val="90000"/>
                </a:schemeClr>
              </a:solidFill>
              <a:latin typeface="+mn-lt"/>
              <a:ea typeface="+mn-ea"/>
              <a:cs typeface="+mn-cs"/>
            </a:endParaRPr>
          </a:p>
        </p:txBody>
      </p:sp>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Footer Placeholder 4"/>
          <p:cNvSpPr txBox="1">
            <a:spLocks/>
          </p:cNvSpPr>
          <p:nvPr userDrawn="1"/>
        </p:nvSpPr>
        <p:spPr>
          <a:xfrm>
            <a:off x="2895600" y="6416675"/>
            <a:ext cx="3352800" cy="365125"/>
          </a:xfrm>
          <a:prstGeom prst="rect">
            <a:avLst/>
          </a:prstGeom>
        </p:spPr>
        <p:txBody>
          <a:bodyPr lIns="0" tIns="0" rIns="0" bIns="0" anchor="b"/>
          <a:lstStyle/>
          <a:p>
            <a:pPr algn="ctr" defTabSz="914400" fontAlgn="auto">
              <a:spcBef>
                <a:spcPts val="0"/>
              </a:spcBef>
              <a:spcAft>
                <a:spcPts val="0"/>
              </a:spcAft>
              <a:defRPr/>
            </a:pPr>
            <a:endParaRPr lang="en-US" sz="1200" dirty="0">
              <a:solidFill>
                <a:schemeClr val="tx2">
                  <a:shade val="90000"/>
                </a:schemeClr>
              </a:solidFill>
              <a:latin typeface="+mn-lt"/>
              <a:ea typeface="+mn-ea"/>
              <a:cs typeface="+mn-cs"/>
            </a:endParaRPr>
          </a:p>
          <a:p>
            <a:pPr algn="ctr" defTabSz="914400" fontAlgn="auto">
              <a:spcBef>
                <a:spcPts val="0"/>
              </a:spcBef>
              <a:spcAft>
                <a:spcPts val="0"/>
              </a:spcAft>
              <a:defRPr/>
            </a:pPr>
            <a:r>
              <a:rPr lang="en-US" sz="1200" dirty="0">
                <a:solidFill>
                  <a:schemeClr val="tx2">
                    <a:shade val="90000"/>
                  </a:schemeClr>
                </a:solidFill>
                <a:latin typeface="+mn-lt"/>
                <a:ea typeface="+mn-ea"/>
                <a:cs typeface="+mn-cs"/>
              </a:rPr>
              <a:t>Copyright © 2014 Pearson Education, Inc.</a:t>
            </a:r>
          </a:p>
        </p:txBody>
      </p:sp>
      <p:sp>
        <p:nvSpPr>
          <p:cNvPr id="3" name="Slide Number Placeholder 5"/>
          <p:cNvSpPr txBox="1">
            <a:spLocks/>
          </p:cNvSpPr>
          <p:nvPr userDrawn="1"/>
        </p:nvSpPr>
        <p:spPr>
          <a:xfrm>
            <a:off x="7934325" y="6416675"/>
            <a:ext cx="762000" cy="365125"/>
          </a:xfrm>
          <a:prstGeom prst="rect">
            <a:avLst/>
          </a:prstGeom>
        </p:spPr>
        <p:txBody>
          <a:bodyPr lIns="0" tIns="0" rIns="0" bIns="0" anchor="b"/>
          <a:lstStyle/>
          <a:p>
            <a:pPr algn="r" defTabSz="914400" fontAlgn="auto">
              <a:spcBef>
                <a:spcPts val="0"/>
              </a:spcBef>
              <a:spcAft>
                <a:spcPts val="0"/>
              </a:spcAft>
              <a:defRPr/>
            </a:pPr>
            <a:r>
              <a:rPr lang="en-US" sz="1200" dirty="0">
                <a:solidFill>
                  <a:schemeClr val="tx2">
                    <a:shade val="90000"/>
                  </a:schemeClr>
                </a:solidFill>
                <a:latin typeface="+mn-lt"/>
                <a:ea typeface="+mn-ea"/>
                <a:cs typeface="+mn-cs"/>
              </a:rPr>
              <a:t>9-</a:t>
            </a:r>
            <a:fld id="{FD72D4C4-03F7-4D74-A5E5-694C833FE493}" type="slidenum">
              <a:rPr lang="en-US" sz="1200">
                <a:solidFill>
                  <a:schemeClr val="tx2">
                    <a:shade val="90000"/>
                  </a:schemeClr>
                </a:solidFill>
                <a:latin typeface="+mn-lt"/>
                <a:ea typeface="+mn-ea"/>
                <a:cs typeface="+mn-cs"/>
              </a:rPr>
              <a:pPr algn="r" defTabSz="914400" fontAlgn="auto">
                <a:spcBef>
                  <a:spcPts val="0"/>
                </a:spcBef>
                <a:spcAft>
                  <a:spcPts val="0"/>
                </a:spcAft>
                <a:defRPr/>
              </a:pPr>
              <a:t>‹#›</a:t>
            </a:fld>
            <a:endParaRPr lang="en-US" sz="1200" dirty="0">
              <a:solidFill>
                <a:schemeClr val="tx2">
                  <a:shade val="90000"/>
                </a:schemeClr>
              </a:solidFill>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2510BD4-B4F2-4387-A42B-F4F37BACD5E1}" type="datetimeFigureOut">
              <a:rPr lang="en-US"/>
              <a:pPr>
                <a:defRPr/>
              </a:pPr>
              <a:t>2/12/13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D2BFBE73-D5E7-4690-9FCA-3ACB287ACCF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1F9A976B-3ABA-43BD-BDC7-7BBAD7823D49}" type="datetimeFigureOut">
              <a:rPr lang="en-US"/>
              <a:pPr>
                <a:defRPr/>
              </a:pPr>
              <a:t>2/12/13</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E74FA4EB-1494-44FA-A70F-A6D578EF835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ea typeface="+mn-ea"/>
                <a:cs typeface="+mn-cs"/>
              </a:defRPr>
            </a:lvl1pPr>
          </a:lstStyle>
          <a:p>
            <a:pPr>
              <a:defRPr/>
            </a:pPr>
            <a:fld id="{007DC1B2-BDC4-4754-9704-23A633648AA7}" type="datetimeFigureOut">
              <a:rPr lang="en-US"/>
              <a:pPr>
                <a:defRPr/>
              </a:pPr>
              <a:t>2/12/13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ea typeface="+mn-ea"/>
                <a:cs typeface="+mn-cs"/>
              </a:defRPr>
            </a:lvl1pPr>
          </a:lstStyle>
          <a:p>
            <a:pPr>
              <a:defRPr/>
            </a:pPr>
            <a:fld id="{A1B21FA5-D0A7-42A5-A651-CFFA197BC040}"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gr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69" r:id="rId8"/>
    <p:sldLayoutId id="2147483677" r:id="rId9"/>
    <p:sldLayoutId id="2147483668" r:id="rId10"/>
    <p:sldLayoutId id="2147483667" r:id="rId11"/>
  </p:sldLayoutIdLst>
  <p:txStyles>
    <p:titleStyle>
      <a:lvl1pPr algn="l" rtl="0" fontAlgn="base">
        <a:spcBef>
          <a:spcPct val="0"/>
        </a:spcBef>
        <a:spcAft>
          <a:spcPct val="0"/>
        </a:spcAft>
        <a:defRPr sz="5000" kern="1200">
          <a:solidFill>
            <a:schemeClr val="tx2"/>
          </a:solidFill>
          <a:latin typeface="+mj-lt"/>
          <a:ea typeface="ＭＳ Ｐゴシック" pitchFamily="-72" charset="-128"/>
          <a:cs typeface="ＭＳ Ｐゴシック" pitchFamily="-72" charset="-128"/>
        </a:defRPr>
      </a:lvl1pPr>
      <a:lvl2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2pPr>
      <a:lvl3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3pPr>
      <a:lvl4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4pPr>
      <a:lvl5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5pPr>
      <a:lvl6pPr marL="4572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6pPr>
      <a:lvl7pPr marL="9144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7pPr>
      <a:lvl8pPr marL="13716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8pPr>
      <a:lvl9pPr marL="18288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9pPr>
    </p:titleStyle>
    <p:bodyStyle>
      <a:lvl1pPr marL="273050" indent="-273050" algn="l" rtl="0" fontAlgn="base">
        <a:spcBef>
          <a:spcPct val="20000"/>
        </a:spcBef>
        <a:spcAft>
          <a:spcPct val="0"/>
        </a:spcAft>
        <a:buClr>
          <a:srgbClr val="0BD0D9"/>
        </a:buClr>
        <a:buSzPct val="95000"/>
        <a:buFont typeface="Wingdings 2" pitchFamily="-72" charset="2"/>
        <a:buChar char=""/>
        <a:defRPr sz="2600" kern="1200">
          <a:solidFill>
            <a:schemeClr val="tx1"/>
          </a:solidFill>
          <a:latin typeface="+mn-lt"/>
          <a:ea typeface="ＭＳ Ｐゴシック" pitchFamily="-72" charset="-128"/>
          <a:cs typeface="ＭＳ Ｐゴシック" pitchFamily="-72" charset="-128"/>
        </a:defRPr>
      </a:lvl1pPr>
      <a:lvl2pPr marL="639763" indent="-246063" algn="l" rtl="0" fontAlgn="base">
        <a:spcBef>
          <a:spcPct val="20000"/>
        </a:spcBef>
        <a:spcAft>
          <a:spcPct val="0"/>
        </a:spcAft>
        <a:buClr>
          <a:schemeClr val="accent1"/>
        </a:buClr>
        <a:buSzPct val="85000"/>
        <a:buFont typeface="Wingdings 2" pitchFamily="-72" charset="2"/>
        <a:buChar char=""/>
        <a:defRPr sz="2400" kern="1200">
          <a:solidFill>
            <a:schemeClr val="tx1"/>
          </a:solidFill>
          <a:latin typeface="+mn-lt"/>
          <a:ea typeface="ＭＳ Ｐゴシック" pitchFamily="-72" charset="-128"/>
          <a:cs typeface="+mn-cs"/>
        </a:defRPr>
      </a:lvl2pPr>
      <a:lvl3pPr marL="914400" indent="-246063" algn="l" rtl="0" fontAlgn="base">
        <a:spcBef>
          <a:spcPct val="20000"/>
        </a:spcBef>
        <a:spcAft>
          <a:spcPct val="0"/>
        </a:spcAft>
        <a:buClr>
          <a:schemeClr val="accent2"/>
        </a:buClr>
        <a:buSzPct val="70000"/>
        <a:buFont typeface="Wingdings 2" pitchFamily="-72" charset="2"/>
        <a:buChar char=""/>
        <a:defRPr sz="2100" kern="1200">
          <a:solidFill>
            <a:schemeClr val="tx1"/>
          </a:solidFill>
          <a:latin typeface="+mn-lt"/>
          <a:ea typeface="ＭＳ Ｐゴシック" pitchFamily="-72" charset="-128"/>
          <a:cs typeface="+mn-cs"/>
        </a:defRPr>
      </a:lvl3pPr>
      <a:lvl4pPr marL="1187450" indent="-209550" algn="l" rtl="0" fontAlgn="base">
        <a:spcBef>
          <a:spcPct val="20000"/>
        </a:spcBef>
        <a:spcAft>
          <a:spcPct val="0"/>
        </a:spcAft>
        <a:buClr>
          <a:srgbClr val="0BD0D9"/>
        </a:buClr>
        <a:buSzPct val="65000"/>
        <a:buFont typeface="Wingdings 2" pitchFamily="-72" charset="2"/>
        <a:buChar char=""/>
        <a:defRPr sz="2000" kern="1200">
          <a:solidFill>
            <a:schemeClr val="tx1"/>
          </a:solidFill>
          <a:latin typeface="+mn-lt"/>
          <a:ea typeface="ＭＳ Ｐゴシック" pitchFamily="-72" charset="-128"/>
          <a:cs typeface="+mn-cs"/>
        </a:defRPr>
      </a:lvl4pPr>
      <a:lvl5pPr marL="1462088" indent="-209550" algn="l" rtl="0" fontAlgn="base">
        <a:spcBef>
          <a:spcPct val="20000"/>
        </a:spcBef>
        <a:spcAft>
          <a:spcPct val="0"/>
        </a:spcAft>
        <a:buClr>
          <a:srgbClr val="10CF9B"/>
        </a:buClr>
        <a:buSzPct val="65000"/>
        <a:buFont typeface="Wingdings 2" pitchFamily="-72" charset="2"/>
        <a:buChar char=""/>
        <a:defRPr sz="2000" kern="1200">
          <a:solidFill>
            <a:schemeClr val="tx1"/>
          </a:solidFill>
          <a:latin typeface="+mn-lt"/>
          <a:ea typeface="ＭＳ Ｐゴシック" pitchFamily="-72"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0.xml"/><Relationship Id="rId3"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smtClean="0"/>
              <a:t>Chapter 9</a:t>
            </a:r>
            <a:endParaRPr lang="en-US" dirty="0"/>
          </a:p>
        </p:txBody>
      </p:sp>
      <p:sp>
        <p:nvSpPr>
          <p:cNvPr id="14338" name="Subtitle 2"/>
          <p:cNvSpPr>
            <a:spLocks noGrp="1"/>
          </p:cNvSpPr>
          <p:nvPr>
            <p:ph type="subTitle" idx="1"/>
          </p:nvPr>
        </p:nvSpPr>
        <p:spPr>
          <a:xfrm>
            <a:off x="533400" y="3228975"/>
            <a:ext cx="7854950" cy="1752600"/>
          </a:xfrm>
        </p:spPr>
        <p:txBody>
          <a:bodyPr/>
          <a:lstStyle/>
          <a:p>
            <a:pPr marR="0"/>
            <a:r>
              <a:rPr lang="en-US" smtClean="0"/>
              <a:t>Selecting the Sample</a:t>
            </a:r>
          </a:p>
        </p:txBody>
      </p:sp>
      <p:sp>
        <p:nvSpPr>
          <p:cNvPr id="14339" name="Rectangle 3"/>
          <p:cNvSpPr>
            <a:spLocks noChangeArrowheads="1"/>
          </p:cNvSpPr>
          <p:nvPr/>
        </p:nvSpPr>
        <p:spPr bwMode="auto">
          <a:xfrm>
            <a:off x="2990850" y="6315075"/>
            <a:ext cx="2968625" cy="274638"/>
          </a:xfrm>
          <a:prstGeom prst="rect">
            <a:avLst/>
          </a:prstGeom>
          <a:noFill/>
          <a:ln w="9525">
            <a:noFill/>
            <a:miter lim="800000"/>
            <a:headEnd/>
            <a:tailEnd/>
          </a:ln>
        </p:spPr>
        <p:txBody>
          <a:bodyPr wrap="none">
            <a:prstTxWarp prst="textNoShape">
              <a:avLst/>
            </a:prstTxWarp>
            <a:spAutoFit/>
          </a:bodyPr>
          <a:lstStyle/>
          <a:p>
            <a:r>
              <a:rPr lang="en-US" sz="1200">
                <a:latin typeface="Constantia" pitchFamily="-72" charset="0"/>
              </a:rPr>
              <a:t>Copyright © 2014 Pearson Education, Inc. </a:t>
            </a:r>
          </a:p>
        </p:txBody>
      </p:sp>
      <p:sp>
        <p:nvSpPr>
          <p:cNvPr id="14340" name="Slide Number Placeholder 8"/>
          <p:cNvSpPr>
            <a:spLocks noGrp="1"/>
          </p:cNvSpPr>
          <p:nvPr/>
        </p:nvSpPr>
        <p:spPr bwMode="auto">
          <a:xfrm>
            <a:off x="8077200" y="6172200"/>
            <a:ext cx="762000" cy="365125"/>
          </a:xfrm>
          <a:prstGeom prst="rect">
            <a:avLst/>
          </a:prstGeom>
          <a:noFill/>
          <a:ln w="9525">
            <a:noFill/>
            <a:miter lim="800000"/>
            <a:headEnd/>
            <a:tailEnd/>
          </a:ln>
        </p:spPr>
        <p:txBody>
          <a:bodyPr lIns="0" tIns="0" rIns="0" bIns="0" anchor="b">
            <a:prstTxWarp prst="textNoShape">
              <a:avLst/>
            </a:prstTxWarp>
          </a:bodyPr>
          <a:lstStyle/>
          <a:p>
            <a:pPr algn="r" defTabSz="914400"/>
            <a:fld id="{E0DB3FEB-EFBC-4669-9340-55D05B8C5D6C}" type="slidenum">
              <a:rPr lang="en-US" sz="1200">
                <a:solidFill>
                  <a:srgbClr val="D1EAEE"/>
                </a:solidFill>
                <a:latin typeface="Constantia" pitchFamily="-72" charset="0"/>
              </a:rPr>
              <a:pPr algn="r" defTabSz="914400"/>
              <a:t>1</a:t>
            </a:fld>
            <a:endParaRPr lang="en-US" sz="1200">
              <a:solidFill>
                <a:srgbClr val="D1EAEE"/>
              </a:solidFill>
              <a:latin typeface="Constantia" pitchFamily="-7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a:latin typeface="Trebuchet MS" pitchFamily="-72" charset="0"/>
              </a:rPr>
              <a:t>Basic Concepts in Sampling</a:t>
            </a:r>
          </a:p>
        </p:txBody>
      </p:sp>
      <p:sp>
        <p:nvSpPr>
          <p:cNvPr id="16387" name="Content Placeholder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r>
              <a:rPr lang="en-US" dirty="0">
                <a:ea typeface="+mn-ea"/>
                <a:cs typeface="+mn-cs"/>
              </a:rPr>
              <a:t>A </a:t>
            </a:r>
            <a:r>
              <a:rPr lang="en-US" b="1" dirty="0">
                <a:ea typeface="+mn-ea"/>
                <a:cs typeface="+mn-cs"/>
              </a:rPr>
              <a:t>sample frame</a:t>
            </a:r>
            <a:r>
              <a:rPr lang="en-US" dirty="0">
                <a:ea typeface="+mn-ea"/>
                <a:cs typeface="+mn-cs"/>
              </a:rPr>
              <a:t>: a</a:t>
            </a:r>
            <a:r>
              <a:rPr lang="en-US" sz="2800" dirty="0">
                <a:ea typeface="+mn-ea"/>
                <a:cs typeface="+mn-cs"/>
              </a:rPr>
              <a:t> </a:t>
            </a:r>
            <a:r>
              <a:rPr lang="en-US" dirty="0">
                <a:ea typeface="+mn-ea"/>
                <a:cs typeface="+mn-cs"/>
              </a:rPr>
              <a:t>master list of the entire population</a:t>
            </a:r>
          </a:p>
          <a:p>
            <a:pPr marL="274320" indent="-274320" fontAlgn="auto">
              <a:spcAft>
                <a:spcPts val="0"/>
              </a:spcAft>
              <a:buClr>
                <a:schemeClr val="accent3"/>
              </a:buClr>
              <a:buFont typeface="Wingdings 2"/>
              <a:buChar char=""/>
              <a:defRPr/>
            </a:pPr>
            <a:r>
              <a:rPr lang="en-US" b="1" dirty="0" smtClean="0">
                <a:ea typeface="+mn-ea"/>
                <a:cs typeface="+mn-cs"/>
              </a:rPr>
              <a:t>Sampling frame error</a:t>
            </a:r>
            <a:r>
              <a:rPr lang="en-US" dirty="0">
                <a:ea typeface="+mn-ea"/>
                <a:cs typeface="+mn-cs"/>
              </a:rPr>
              <a:t>:  the degree to </a:t>
            </a:r>
            <a:r>
              <a:rPr lang="en-US" dirty="0" smtClean="0">
                <a:ea typeface="+mn-ea"/>
                <a:cs typeface="+mn-cs"/>
              </a:rPr>
              <a:t>which the </a:t>
            </a:r>
            <a:r>
              <a:rPr lang="en-US" dirty="0">
                <a:ea typeface="+mn-ea"/>
                <a:cs typeface="+mn-cs"/>
              </a:rPr>
              <a:t>sample frame fails to account for all of the </a:t>
            </a:r>
            <a:r>
              <a:rPr lang="en-US" dirty="0" smtClean="0">
                <a:ea typeface="+mn-ea"/>
                <a:cs typeface="+mn-cs"/>
              </a:rPr>
              <a:t>population</a:t>
            </a:r>
          </a:p>
          <a:p>
            <a:pPr marL="0" indent="0" fontAlgn="auto">
              <a:spcAft>
                <a:spcPts val="0"/>
              </a:spcAft>
              <a:buClr>
                <a:schemeClr val="accent3"/>
              </a:buClr>
              <a:buFont typeface="Wingdings 2"/>
              <a:buNone/>
              <a:defRPr/>
            </a:pPr>
            <a:endParaRPr lang="en-US" dirty="0">
              <a:latin typeface="Trebuchet MS" charset="0"/>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4817" name="Picture 2"/>
          <p:cNvPicPr>
            <a:picLocks noChangeAspect="1" noChangeArrowheads="1"/>
          </p:cNvPicPr>
          <p:nvPr/>
        </p:nvPicPr>
        <p:blipFill>
          <a:blip r:embed="rId3"/>
          <a:srcRect/>
          <a:stretch>
            <a:fillRect/>
          </a:stretch>
        </p:blipFill>
        <p:spPr bwMode="auto">
          <a:xfrm>
            <a:off x="260350" y="2057400"/>
            <a:ext cx="8697913" cy="2482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a:latin typeface="Trebuchet MS" pitchFamily="-72" charset="0"/>
              </a:rPr>
              <a:t>Basic Concepts in Sampling</a:t>
            </a:r>
          </a:p>
        </p:txBody>
      </p:sp>
      <p:sp>
        <p:nvSpPr>
          <p:cNvPr id="36866" name="Content Placeholder 2"/>
          <p:cNvSpPr>
            <a:spLocks noGrp="1"/>
          </p:cNvSpPr>
          <p:nvPr>
            <p:ph idx="1"/>
          </p:nvPr>
        </p:nvSpPr>
        <p:spPr/>
        <p:txBody>
          <a:bodyPr/>
          <a:lstStyle/>
          <a:p>
            <a:r>
              <a:rPr lang="en-US" b="1" smtClean="0"/>
              <a:t>Sampling error</a:t>
            </a:r>
            <a:r>
              <a:rPr lang="en-US" smtClean="0"/>
              <a:t>: any error in a survey that occurs because a sample is used</a:t>
            </a:r>
            <a:endParaRPr lang="en-US" smtClean="0">
              <a:latin typeface="Trebuchet MS" pitchFamily="-72"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a:latin typeface="Trebuchet MS" pitchFamily="-72" charset="0"/>
              </a:rPr>
              <a:t>Reasons for Taking a Sample</a:t>
            </a:r>
          </a:p>
        </p:txBody>
      </p:sp>
      <p:sp>
        <p:nvSpPr>
          <p:cNvPr id="38914" name="Content Placeholder 2"/>
          <p:cNvSpPr>
            <a:spLocks noGrp="1"/>
          </p:cNvSpPr>
          <p:nvPr>
            <p:ph idx="1"/>
          </p:nvPr>
        </p:nvSpPr>
        <p:spPr/>
        <p:txBody>
          <a:bodyPr/>
          <a:lstStyle/>
          <a:p>
            <a:r>
              <a:rPr lang="en-US"/>
              <a:t>Practical considerations such as cost and population size </a:t>
            </a:r>
          </a:p>
          <a:p>
            <a:pPr>
              <a:lnSpc>
                <a:spcPct val="90000"/>
              </a:lnSpc>
            </a:pPr>
            <a:r>
              <a:rPr lang="en-US"/>
              <a:t>Inability of researcher to analyze huge amounts of data generated by census</a:t>
            </a:r>
          </a:p>
          <a:p>
            <a:pPr>
              <a:lnSpc>
                <a:spcPct val="90000"/>
              </a:lnSpc>
              <a:buFontTx/>
              <a:buNone/>
            </a:pPr>
            <a:r>
              <a:rPr lang="en-US" sz="2000">
                <a:latin typeface="Trebuchet MS" pitchFamily="-72" charset="0"/>
              </a:rPr>
              <a:t>	</a:t>
            </a:r>
            <a:endParaRPr lang="en-US">
              <a:latin typeface="Trebuchet MS" pitchFamily="-72"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smtClean="0">
                <a:latin typeface="Trebuchet MS" pitchFamily="-72" charset="0"/>
              </a:rPr>
              <a:t>Basic Sampling Methods</a:t>
            </a:r>
          </a:p>
        </p:txBody>
      </p:sp>
      <p:sp>
        <p:nvSpPr>
          <p:cNvPr id="40962" name="Content Placeholder 2"/>
          <p:cNvSpPr>
            <a:spLocks noGrp="1"/>
          </p:cNvSpPr>
          <p:nvPr>
            <p:ph idx="1"/>
          </p:nvPr>
        </p:nvSpPr>
        <p:spPr/>
        <p:txBody>
          <a:bodyPr/>
          <a:lstStyle/>
          <a:p>
            <a:r>
              <a:rPr lang="en-US" b="1"/>
              <a:t>Probability samples</a:t>
            </a:r>
            <a:r>
              <a:rPr lang="en-US"/>
              <a:t>: ones in which members of the population have a known chance (probability) of being selected into the sample</a:t>
            </a:r>
          </a:p>
          <a:p>
            <a:r>
              <a:rPr lang="en-US" b="1"/>
              <a:t>Nonprobability samples</a:t>
            </a:r>
            <a:r>
              <a:rPr lang="en-US"/>
              <a:t>: instances in which the chances (probability) of selecting members from the population into the sample are unknown</a:t>
            </a:r>
          </a:p>
          <a:p>
            <a:endParaRPr lang="en-US">
              <a:latin typeface="Trebuchet MS" pitchFamily="-72"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fontScale="90000"/>
          </a:bodyPr>
          <a:lstStyle/>
          <a:p>
            <a:pPr fontAlgn="auto">
              <a:spcAft>
                <a:spcPts val="0"/>
              </a:spcAft>
              <a:defRPr/>
            </a:pPr>
            <a:r>
              <a:rPr lang="en-US" dirty="0">
                <a:latin typeface="Trebuchet MS" charset="0"/>
                <a:ea typeface="+mj-ea"/>
                <a:cs typeface="+mj-cs"/>
              </a:rPr>
              <a:t>Probability Sampling Methods</a:t>
            </a:r>
          </a:p>
        </p:txBody>
      </p:sp>
      <p:sp>
        <p:nvSpPr>
          <p:cNvPr id="43010" name="Content Placeholder 2"/>
          <p:cNvSpPr>
            <a:spLocks noGrp="1"/>
          </p:cNvSpPr>
          <p:nvPr>
            <p:ph idx="1"/>
          </p:nvPr>
        </p:nvSpPr>
        <p:spPr/>
        <p:txBody>
          <a:bodyPr/>
          <a:lstStyle/>
          <a:p>
            <a:r>
              <a:rPr lang="en-US"/>
              <a:t>Simple random sampling</a:t>
            </a:r>
          </a:p>
          <a:p>
            <a:r>
              <a:rPr lang="en-US"/>
              <a:t>Systematic sampling</a:t>
            </a:r>
          </a:p>
          <a:p>
            <a:r>
              <a:rPr lang="en-US"/>
              <a:t>Cluster sampling</a:t>
            </a:r>
          </a:p>
          <a:p>
            <a:r>
              <a:rPr lang="en-US"/>
              <a:t>Stratified sampling</a:t>
            </a:r>
          </a:p>
          <a:p>
            <a:endParaRPr lang="en-US">
              <a:latin typeface="Trebuchet MS" pitchFamily="-72"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smtClean="0"/>
              <a:t>Probability Sampling</a:t>
            </a:r>
            <a:r>
              <a:rPr lang="en-US" sz="4400" smtClean="0"/>
              <a:t>:</a:t>
            </a:r>
            <a:endParaRPr lang="en-US" smtClean="0"/>
          </a:p>
        </p:txBody>
      </p:sp>
      <p:sp>
        <p:nvSpPr>
          <p:cNvPr id="45058" name="Content Placeholder 2"/>
          <p:cNvSpPr>
            <a:spLocks noGrp="1"/>
          </p:cNvSpPr>
          <p:nvPr>
            <p:ph idx="1"/>
          </p:nvPr>
        </p:nvSpPr>
        <p:spPr/>
        <p:txBody>
          <a:bodyPr/>
          <a:lstStyle/>
          <a:p>
            <a:r>
              <a:rPr lang="en-US" b="1"/>
              <a:t>Simple random sampling</a:t>
            </a:r>
            <a:r>
              <a:rPr lang="en-US"/>
              <a:t>: the probability of being selected into the sample is </a:t>
            </a:r>
            <a:r>
              <a:rPr lang="ja-JP" altLang="en-US">
                <a:ea typeface="HGP明朝E" charset="-128"/>
                <a:cs typeface="HGP明朝E" charset="-128"/>
              </a:rPr>
              <a:t>“</a:t>
            </a:r>
            <a:r>
              <a:rPr lang="en-US"/>
              <a:t>known</a:t>
            </a:r>
            <a:r>
              <a:rPr lang="ja-JP" altLang="en-US">
                <a:ea typeface="HGP明朝E" charset="-128"/>
                <a:cs typeface="HGP明朝E" charset="-128"/>
              </a:rPr>
              <a:t>”</a:t>
            </a:r>
            <a:r>
              <a:rPr lang="en-US"/>
              <a:t> and equal for all members of the population. </a:t>
            </a:r>
          </a:p>
          <a:p>
            <a:endParaRPr lang="en-US">
              <a:latin typeface="Trebuchet MS" pitchFamily="-72"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a:t>Simple Random Sampling</a:t>
            </a:r>
          </a:p>
        </p:txBody>
      </p:sp>
      <p:sp>
        <p:nvSpPr>
          <p:cNvPr id="47106" name="Content Placeholder 2"/>
          <p:cNvSpPr>
            <a:spLocks noGrp="1"/>
          </p:cNvSpPr>
          <p:nvPr>
            <p:ph idx="1"/>
          </p:nvPr>
        </p:nvSpPr>
        <p:spPr>
          <a:xfrm>
            <a:off x="457200" y="1981200"/>
            <a:ext cx="7924800" cy="3189288"/>
          </a:xfrm>
        </p:spPr>
        <p:txBody>
          <a:bodyPr/>
          <a:lstStyle/>
          <a:p>
            <a:r>
              <a:rPr lang="en-US"/>
              <a:t> The </a:t>
            </a:r>
            <a:r>
              <a:rPr lang="en-US" b="1"/>
              <a:t>random device method  </a:t>
            </a:r>
            <a:r>
              <a:rPr lang="en-US"/>
              <a:t>involves using an apparatus of some sort to ensure that every member of the population has the same chance of being selected into the sample.</a:t>
            </a:r>
            <a:endParaRPr lang="en-US">
              <a:latin typeface="Trebuchet MS" pitchFamily="-72"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t>Simple Random Sampling</a:t>
            </a:r>
          </a:p>
        </p:txBody>
      </p:sp>
      <p:sp>
        <p:nvSpPr>
          <p:cNvPr id="49154" name="Content Placeholder 2"/>
          <p:cNvSpPr>
            <a:spLocks noGrp="1"/>
          </p:cNvSpPr>
          <p:nvPr>
            <p:ph idx="1"/>
          </p:nvPr>
        </p:nvSpPr>
        <p:spPr>
          <a:xfrm>
            <a:off x="457200" y="2068513"/>
            <a:ext cx="7924800" cy="3471862"/>
          </a:xfrm>
        </p:spPr>
        <p:txBody>
          <a:bodyPr/>
          <a:lstStyle/>
          <a:p>
            <a:r>
              <a:rPr lang="en-US"/>
              <a:t>The </a:t>
            </a:r>
            <a:r>
              <a:rPr lang="en-US" b="1"/>
              <a:t>random numbers method </a:t>
            </a:r>
            <a:r>
              <a:rPr lang="en-US"/>
              <a:t>involves small populations that are easily accommodated by the physical aspects of the device.</a:t>
            </a:r>
            <a:endParaRPr lang="en-US">
              <a:latin typeface="Trebuchet MS" pitchFamily="-72"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smtClean="0"/>
              <a:t>Probability Sampling</a:t>
            </a:r>
          </a:p>
        </p:txBody>
      </p:sp>
      <p:sp>
        <p:nvSpPr>
          <p:cNvPr id="51202" name="Content Placeholder 2"/>
          <p:cNvSpPr>
            <a:spLocks noGrp="1"/>
          </p:cNvSpPr>
          <p:nvPr>
            <p:ph idx="1"/>
          </p:nvPr>
        </p:nvSpPr>
        <p:spPr/>
        <p:txBody>
          <a:bodyPr/>
          <a:lstStyle/>
          <a:p>
            <a:r>
              <a:rPr lang="en-US" b="1"/>
              <a:t>Systematic sampling</a:t>
            </a:r>
            <a:r>
              <a:rPr lang="en-US"/>
              <a:t>: way to select a random sample from a directory or list that is much more efficient than simple random sampling</a:t>
            </a:r>
          </a:p>
          <a:p>
            <a:endParaRPr lang="en-US">
              <a:latin typeface="Trebuchet MS" pitchFamily="-7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Learning Objectives</a:t>
            </a:r>
          </a:p>
        </p:txBody>
      </p:sp>
      <p:sp>
        <p:nvSpPr>
          <p:cNvPr id="3" name="Content Placeholder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r>
              <a:rPr lang="en-US" dirty="0">
                <a:ea typeface="+mn-ea"/>
                <a:cs typeface="+mn-cs"/>
              </a:rPr>
              <a:t>To become familiar with </a:t>
            </a:r>
            <a:r>
              <a:rPr lang="en-US" dirty="0" smtClean="0">
                <a:ea typeface="+mn-ea"/>
                <a:cs typeface="+mn-cs"/>
              </a:rPr>
              <a:t>sample design terminology</a:t>
            </a:r>
          </a:p>
          <a:p>
            <a:pPr marL="274320" indent="-274320" fontAlgn="auto">
              <a:spcAft>
                <a:spcPts val="0"/>
              </a:spcAft>
              <a:buClr>
                <a:schemeClr val="accent3"/>
              </a:buClr>
              <a:buFont typeface="Wingdings 2"/>
              <a:buChar char=""/>
              <a:defRPr/>
            </a:pPr>
            <a:r>
              <a:rPr lang="en-US" dirty="0" smtClean="0">
                <a:ea typeface="+mn-ea"/>
                <a:cs typeface="+mn-cs"/>
              </a:rPr>
              <a:t>To </a:t>
            </a:r>
            <a:r>
              <a:rPr lang="en-US" dirty="0">
                <a:ea typeface="+mn-ea"/>
                <a:cs typeface="+mn-cs"/>
              </a:rPr>
              <a:t>understand the </a:t>
            </a:r>
            <a:r>
              <a:rPr lang="en-US" dirty="0" smtClean="0">
                <a:ea typeface="+mn-ea"/>
                <a:cs typeface="+mn-cs"/>
              </a:rPr>
              <a:t>differences between </a:t>
            </a:r>
            <a:r>
              <a:rPr lang="en-US" dirty="0">
                <a:ea typeface="+mn-ea"/>
                <a:cs typeface="+mn-cs"/>
              </a:rPr>
              <a:t>probability </a:t>
            </a:r>
            <a:r>
              <a:rPr lang="en-US" dirty="0" smtClean="0">
                <a:ea typeface="+mn-ea"/>
                <a:cs typeface="+mn-cs"/>
              </a:rPr>
              <a:t>and nonprobability </a:t>
            </a:r>
            <a:r>
              <a:rPr lang="en-US" dirty="0">
                <a:ea typeface="+mn-ea"/>
                <a:cs typeface="+mn-cs"/>
              </a:rPr>
              <a:t>sampling </a:t>
            </a:r>
            <a:r>
              <a:rPr lang="en-US" dirty="0" smtClean="0">
                <a:ea typeface="+mn-ea"/>
                <a:cs typeface="+mn-cs"/>
              </a:rPr>
              <a:t>methods</a:t>
            </a:r>
            <a:endParaRPr lang="en-US" dirty="0">
              <a:ea typeface="+mn-ea"/>
              <a:cs typeface="+mn-cs"/>
            </a:endParaRPr>
          </a:p>
          <a:p>
            <a:pPr marL="274320" indent="-274320" fontAlgn="auto">
              <a:spcAft>
                <a:spcPts val="0"/>
              </a:spcAft>
              <a:buClr>
                <a:schemeClr val="accent3"/>
              </a:buClr>
              <a:buFont typeface="Wingdings 2"/>
              <a:buChar char=""/>
              <a:defRPr/>
            </a:pPr>
            <a:r>
              <a:rPr lang="en-US" dirty="0" smtClean="0">
                <a:ea typeface="+mn-ea"/>
                <a:cs typeface="+mn-cs"/>
              </a:rPr>
              <a:t>To </a:t>
            </a:r>
            <a:r>
              <a:rPr lang="en-US" dirty="0">
                <a:ea typeface="+mn-ea"/>
                <a:cs typeface="+mn-cs"/>
              </a:rPr>
              <a:t>learn how to take four </a:t>
            </a:r>
            <a:r>
              <a:rPr lang="en-US" dirty="0" smtClean="0">
                <a:ea typeface="+mn-ea"/>
                <a:cs typeface="+mn-cs"/>
              </a:rPr>
              <a:t>types of </a:t>
            </a:r>
            <a:r>
              <a:rPr lang="en-US" dirty="0">
                <a:ea typeface="+mn-ea"/>
                <a:cs typeface="+mn-cs"/>
              </a:rPr>
              <a:t>probability samples: </a:t>
            </a:r>
            <a:r>
              <a:rPr lang="en-US" dirty="0" smtClean="0">
                <a:ea typeface="+mn-ea"/>
                <a:cs typeface="+mn-cs"/>
              </a:rPr>
              <a:t>simple random </a:t>
            </a:r>
            <a:r>
              <a:rPr lang="en-US" dirty="0">
                <a:ea typeface="+mn-ea"/>
                <a:cs typeface="+mn-cs"/>
              </a:rPr>
              <a:t>samples, </a:t>
            </a:r>
            <a:r>
              <a:rPr lang="en-US" dirty="0" smtClean="0">
                <a:ea typeface="+mn-ea"/>
                <a:cs typeface="+mn-cs"/>
              </a:rPr>
              <a:t>systematic samples</a:t>
            </a:r>
            <a:r>
              <a:rPr lang="en-US" dirty="0">
                <a:ea typeface="+mn-ea"/>
                <a:cs typeface="+mn-cs"/>
              </a:rPr>
              <a:t>, cluster samples, </a:t>
            </a:r>
            <a:r>
              <a:rPr lang="en-US" dirty="0" smtClean="0">
                <a:ea typeface="+mn-ea"/>
                <a:cs typeface="+mn-cs"/>
              </a:rPr>
              <a:t>and stratified samples</a:t>
            </a:r>
          </a:p>
          <a:p>
            <a:pPr marL="274320" indent="-274320" fontAlgn="auto">
              <a:spcAft>
                <a:spcPts val="0"/>
              </a:spcAft>
              <a:buClr>
                <a:schemeClr val="accent3"/>
              </a:buClr>
              <a:buFont typeface="Wingdings 2"/>
              <a:buChar char=""/>
              <a:defRPr/>
            </a:pPr>
            <a:endParaRPr lang="en-US" dirty="0" smtClean="0">
              <a:ea typeface="+mn-ea"/>
              <a:cs typeface="+mn-cs"/>
            </a:endParaRPr>
          </a:p>
          <a:p>
            <a:pPr marL="0" indent="0" fontAlgn="auto">
              <a:spcAft>
                <a:spcPts val="0"/>
              </a:spcAft>
              <a:buClr>
                <a:schemeClr val="accent3"/>
              </a:buClr>
              <a:buFont typeface="Wingdings 2"/>
              <a:buNone/>
              <a:defRPr/>
            </a:pPr>
            <a:r>
              <a:rPr lang="en-US" dirty="0" smtClean="0">
                <a:ea typeface="+mn-ea"/>
                <a:cs typeface="+mn-cs"/>
              </a:rPr>
              <a:t> </a:t>
            </a:r>
            <a:endParaRPr lang="en-US" dirty="0">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sz="4400" smtClean="0"/>
              <a:t>Probability Sampling</a:t>
            </a:r>
            <a:endParaRPr lang="en-US" smtClean="0"/>
          </a:p>
        </p:txBody>
      </p:sp>
      <p:sp>
        <p:nvSpPr>
          <p:cNvPr id="53250" name="Content Placeholder 2"/>
          <p:cNvSpPr>
            <a:spLocks noGrp="1"/>
          </p:cNvSpPr>
          <p:nvPr>
            <p:ph idx="1"/>
          </p:nvPr>
        </p:nvSpPr>
        <p:spPr/>
        <p:txBody>
          <a:bodyPr/>
          <a:lstStyle/>
          <a:p>
            <a:r>
              <a:rPr lang="en-US" b="1"/>
              <a:t>Cluster sampling</a:t>
            </a:r>
            <a:r>
              <a:rPr lang="en-US"/>
              <a:t>: method in which the population is divided into subgroups, called “clusters,” each of which could represent the entire population</a:t>
            </a:r>
            <a:endParaRPr lang="en-US">
              <a:latin typeface="Trebuchet MS" pitchFamily="-72" charset="0"/>
            </a:endParaRPr>
          </a:p>
          <a:p>
            <a:endParaRPr lang="en-US">
              <a:latin typeface="Trebuchet MS" pitchFamily="-72"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a:t>Probability Sampling</a:t>
            </a:r>
            <a:endParaRPr lang="en-US">
              <a:latin typeface="Trebuchet MS" pitchFamily="-72" charset="0"/>
            </a:endParaRPr>
          </a:p>
        </p:txBody>
      </p:sp>
      <p:sp>
        <p:nvSpPr>
          <p:cNvPr id="55298" name="Content Placeholder 2"/>
          <p:cNvSpPr>
            <a:spLocks noGrp="1"/>
          </p:cNvSpPr>
          <p:nvPr>
            <p:ph idx="1"/>
          </p:nvPr>
        </p:nvSpPr>
        <p:spPr>
          <a:xfrm>
            <a:off x="457200" y="2035175"/>
            <a:ext cx="7772400" cy="4449763"/>
          </a:xfrm>
        </p:spPr>
        <p:txBody>
          <a:bodyPr/>
          <a:lstStyle/>
          <a:p>
            <a:r>
              <a:rPr lang="en-US" b="1" smtClean="0"/>
              <a:t>Area sampling </a:t>
            </a:r>
            <a:r>
              <a:rPr lang="en-US" smtClean="0"/>
              <a:t>is a form of </a:t>
            </a:r>
            <a:r>
              <a:rPr lang="en-US" b="1" smtClean="0"/>
              <a:t>cluster sampling</a:t>
            </a:r>
            <a:r>
              <a:rPr lang="en-US" smtClean="0"/>
              <a:t>; the geographic area is divided into clusters</a:t>
            </a:r>
            <a:r>
              <a:rPr lang="en-US" smtClean="0">
                <a:latin typeface="Trebuchet MS" pitchFamily="-72" charset="0"/>
              </a:rPr>
              <a:t>.</a:t>
            </a:r>
          </a:p>
          <a:p>
            <a:endParaRPr lang="en-US" smtClean="0">
              <a:latin typeface="Trebuchet MS" pitchFamily="-72"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smtClean="0">
                <a:latin typeface="Trebuchet MS" pitchFamily="-72" charset="0"/>
              </a:rPr>
              <a:t>Area (Cluster) Sampling</a:t>
            </a:r>
          </a:p>
        </p:txBody>
      </p:sp>
      <p:sp>
        <p:nvSpPr>
          <p:cNvPr id="57346" name="Content Placeholder 2"/>
          <p:cNvSpPr>
            <a:spLocks noGrp="1"/>
          </p:cNvSpPr>
          <p:nvPr>
            <p:ph idx="1"/>
          </p:nvPr>
        </p:nvSpPr>
        <p:spPr/>
        <p:txBody>
          <a:bodyPr/>
          <a:lstStyle/>
          <a:p>
            <a:r>
              <a:rPr lang="en-US" b="1"/>
              <a:t>One-step area sample</a:t>
            </a:r>
            <a:r>
              <a:rPr lang="en-US"/>
              <a:t>: the researcher may believe the various geographic areas (clusters) to be sufficiently identical to allow concentrating his or her attention on just one area and then generalizing the results to the full population.</a:t>
            </a:r>
            <a:endParaRPr lang="en-US">
              <a:latin typeface="Trebuchet MS" pitchFamily="-72" charset="0"/>
            </a:endParaRPr>
          </a:p>
          <a:p>
            <a:r>
              <a:rPr lang="en-US" b="1"/>
              <a:t>Two-step area sample</a:t>
            </a:r>
            <a:r>
              <a:rPr lang="en-US"/>
              <a:t>: the researcher selects a random sample of areas, and then he or she decides on a probability method to sample individuals within the chosen areas.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a:latin typeface="Trebuchet MS" pitchFamily="-72" charset="0"/>
              </a:rPr>
              <a:t>Cluster (Area) Sampling</a:t>
            </a:r>
          </a:p>
        </p:txBody>
      </p:sp>
      <p:sp>
        <p:nvSpPr>
          <p:cNvPr id="59394" name="Content Placeholder 2"/>
          <p:cNvSpPr>
            <a:spLocks noGrp="1"/>
          </p:cNvSpPr>
          <p:nvPr>
            <p:ph idx="1"/>
          </p:nvPr>
        </p:nvSpPr>
        <p:spPr/>
        <p:txBody>
          <a:bodyPr/>
          <a:lstStyle/>
          <a:p>
            <a:r>
              <a:rPr lang="en-US" b="1"/>
              <a:t>Disadvantage: </a:t>
            </a:r>
            <a:r>
              <a:rPr lang="en-US"/>
              <a:t>the cluster specification error occurs when the clusters are not homogeneous.</a:t>
            </a:r>
            <a:endParaRPr lang="en-US">
              <a:latin typeface="Trebuchet MS" pitchFamily="-72"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a:t>Probability Sampling</a:t>
            </a:r>
            <a:endParaRPr lang="en-US">
              <a:latin typeface="Trebuchet MS" pitchFamily="-72" charset="0"/>
            </a:endParaRPr>
          </a:p>
        </p:txBody>
      </p:sp>
      <p:sp>
        <p:nvSpPr>
          <p:cNvPr id="61442" name="Content Placeholder 2"/>
          <p:cNvSpPr>
            <a:spLocks noGrp="1"/>
          </p:cNvSpPr>
          <p:nvPr>
            <p:ph idx="1"/>
          </p:nvPr>
        </p:nvSpPr>
        <p:spPr/>
        <p:txBody>
          <a:bodyPr/>
          <a:lstStyle/>
          <a:p>
            <a:r>
              <a:rPr lang="en-US" b="1"/>
              <a:t>Stratified sampling</a:t>
            </a:r>
            <a:r>
              <a:rPr lang="en-US"/>
              <a:t>: separates the population into different subgroups and then samples all of these subgroups</a:t>
            </a:r>
            <a:endParaRPr lang="en-US">
              <a:latin typeface="Trebuchet MS" pitchFamily="-72"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89" name="Title 1"/>
          <p:cNvSpPr>
            <a:spLocks noGrp="1"/>
          </p:cNvSpPr>
          <p:nvPr>
            <p:ph type="title"/>
          </p:nvPr>
        </p:nvSpPr>
        <p:spPr>
          <a:xfrm>
            <a:off x="457200" y="704850"/>
            <a:ext cx="8229600" cy="950913"/>
          </a:xfrm>
        </p:spPr>
        <p:txBody>
          <a:bodyPr/>
          <a:lstStyle/>
          <a:p>
            <a:r>
              <a:rPr lang="en-US">
                <a:latin typeface="Trebuchet MS" pitchFamily="-72" charset="0"/>
              </a:rPr>
              <a:t>Stratified Sampling</a:t>
            </a:r>
          </a:p>
        </p:txBody>
      </p:sp>
      <p:pic>
        <p:nvPicPr>
          <p:cNvPr id="63490" name="Picture 2"/>
          <p:cNvPicPr>
            <a:picLocks noGrp="1" noChangeAspect="1" noChangeArrowheads="1"/>
          </p:cNvPicPr>
          <p:nvPr>
            <p:ph idx="1"/>
          </p:nvPr>
        </p:nvPicPr>
        <p:blipFill>
          <a:blip r:embed="rId3"/>
          <a:srcRect/>
          <a:stretch>
            <a:fillRect/>
          </a:stretch>
        </p:blipFill>
        <p:spPr>
          <a:xfrm>
            <a:off x="3267075" y="1863725"/>
            <a:ext cx="5676900" cy="4389438"/>
          </a:xfrm>
        </p:spPr>
      </p:pic>
      <p:sp>
        <p:nvSpPr>
          <p:cNvPr id="63491" name="Text Box 3"/>
          <p:cNvSpPr txBox="1">
            <a:spLocks noChangeArrowheads="1"/>
          </p:cNvSpPr>
          <p:nvPr/>
        </p:nvSpPr>
        <p:spPr bwMode="auto">
          <a:xfrm>
            <a:off x="647700" y="5337175"/>
            <a:ext cx="2190750" cy="915988"/>
          </a:xfrm>
          <a:prstGeom prst="rect">
            <a:avLst/>
          </a:prstGeom>
          <a:noFill/>
          <a:ln w="9525">
            <a:noFill/>
            <a:miter lim="800000"/>
            <a:headEnd/>
            <a:tailEnd/>
          </a:ln>
        </p:spPr>
        <p:txBody>
          <a:bodyPr wrap="none">
            <a:prstTxWarp prst="textNoShape">
              <a:avLst/>
            </a:prstTxWarp>
            <a:spAutoFit/>
          </a:bodyPr>
          <a:lstStyle/>
          <a:p>
            <a:r>
              <a:rPr lang="en-US">
                <a:solidFill>
                  <a:srgbClr val="B36680"/>
                </a:solidFill>
              </a:rPr>
              <a:t>FIGURE 9.2</a:t>
            </a:r>
          </a:p>
          <a:p>
            <a:r>
              <a:rPr lang="en-US" b="1">
                <a:solidFill>
                  <a:srgbClr val="000000"/>
                </a:solidFill>
              </a:rPr>
              <a:t>Stratified Simple</a:t>
            </a:r>
          </a:p>
          <a:p>
            <a:r>
              <a:rPr lang="en-US" b="1">
                <a:solidFill>
                  <a:srgbClr val="000000"/>
                </a:solidFill>
              </a:rPr>
              <a:t>Random Sampling</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a:latin typeface="Trebuchet MS" pitchFamily="-72" charset="0"/>
              </a:rPr>
              <a:t>Nonprobability Sampling</a:t>
            </a:r>
          </a:p>
        </p:txBody>
      </p:sp>
      <p:sp>
        <p:nvSpPr>
          <p:cNvPr id="65538" name="Content Placeholder 2"/>
          <p:cNvSpPr>
            <a:spLocks noGrp="1"/>
          </p:cNvSpPr>
          <p:nvPr>
            <p:ph idx="1"/>
          </p:nvPr>
        </p:nvSpPr>
        <p:spPr/>
        <p:txBody>
          <a:bodyPr/>
          <a:lstStyle/>
          <a:p>
            <a:r>
              <a:rPr lang="en-US"/>
              <a:t>With nonprobability sampling methods selection is not based on fairness, equity, or equal chance.</a:t>
            </a:r>
          </a:p>
          <a:p>
            <a:pPr lvl="1"/>
            <a:r>
              <a:rPr lang="en-US" sz="2600"/>
              <a:t>Convenience sampling</a:t>
            </a:r>
          </a:p>
          <a:p>
            <a:pPr lvl="1"/>
            <a:r>
              <a:rPr lang="en-US" sz="2600"/>
              <a:t>Purposive sampling</a:t>
            </a:r>
          </a:p>
          <a:p>
            <a:pPr lvl="1"/>
            <a:r>
              <a:rPr lang="en-US" sz="2600"/>
              <a:t>Referral sampling</a:t>
            </a:r>
          </a:p>
          <a:p>
            <a:pPr lvl="1"/>
            <a:r>
              <a:rPr lang="en-US" sz="2600"/>
              <a:t>Quota sampling</a:t>
            </a:r>
          </a:p>
          <a:p>
            <a:endParaRPr lang="en-US">
              <a:latin typeface="Trebuchet MS" pitchFamily="-72"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a:latin typeface="Trebuchet MS" pitchFamily="-72" charset="0"/>
              </a:rPr>
              <a:t>Nonprobability Sampling</a:t>
            </a:r>
          </a:p>
        </p:txBody>
      </p:sp>
      <p:sp>
        <p:nvSpPr>
          <p:cNvPr id="67586" name="Content Placeholder 2"/>
          <p:cNvSpPr>
            <a:spLocks noGrp="1"/>
          </p:cNvSpPr>
          <p:nvPr>
            <p:ph idx="1"/>
          </p:nvPr>
        </p:nvSpPr>
        <p:spPr/>
        <p:txBody>
          <a:bodyPr/>
          <a:lstStyle/>
          <a:p>
            <a:r>
              <a:rPr lang="en-US" b="1"/>
              <a:t>Convenience samples</a:t>
            </a:r>
            <a:r>
              <a:rPr lang="en-US"/>
              <a:t>: samples drawn at the convenience of the interviewer</a:t>
            </a:r>
          </a:p>
          <a:p>
            <a:r>
              <a:rPr lang="en-US" b="1"/>
              <a:t>Purposive samples</a:t>
            </a:r>
            <a:r>
              <a:rPr lang="en-US"/>
              <a:t>: requires a judgment or an “educated guess” as to who should represent the population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en-US">
                <a:latin typeface="Trebuchet MS" pitchFamily="-72" charset="0"/>
              </a:rPr>
              <a:t>Nonprobability Sampling</a:t>
            </a:r>
          </a:p>
        </p:txBody>
      </p:sp>
      <p:sp>
        <p:nvSpPr>
          <p:cNvPr id="69634" name="Content Placeholder 2"/>
          <p:cNvSpPr>
            <a:spLocks noGrp="1"/>
          </p:cNvSpPr>
          <p:nvPr>
            <p:ph idx="1"/>
          </p:nvPr>
        </p:nvSpPr>
        <p:spPr/>
        <p:txBody>
          <a:bodyPr/>
          <a:lstStyle/>
          <a:p>
            <a:r>
              <a:rPr lang="en-US" b="1"/>
              <a:t>Referral samples</a:t>
            </a:r>
            <a:r>
              <a:rPr lang="en-US"/>
              <a:t>: require respondents to provide the names of prospective respondents</a:t>
            </a:r>
            <a:endParaRPr lang="en-US">
              <a:latin typeface="Trebuchet MS" pitchFamily="-72" charset="0"/>
            </a:endParaRPr>
          </a:p>
          <a:p>
            <a:r>
              <a:rPr lang="en-US" b="1"/>
              <a:t>Quota samples</a:t>
            </a:r>
            <a:r>
              <a:rPr lang="en-US"/>
              <a:t>: </a:t>
            </a:r>
            <a:r>
              <a:rPr lang="en-US">
                <a:latin typeface="Trebuchet MS" pitchFamily="-72" charset="0"/>
              </a:rPr>
              <a:t>s</a:t>
            </a:r>
            <a:r>
              <a:rPr lang="en-US"/>
              <a:t>pecified percentages of the total sample for various types of individuals to be interviewed</a:t>
            </a:r>
            <a:endParaRPr lang="en-US" sz="3200">
              <a:latin typeface="Trebuchet MS" pitchFamily="-72"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r>
              <a:rPr lang="en-US" smtClean="0"/>
              <a:t>Online Sampling Techniques</a:t>
            </a:r>
          </a:p>
        </p:txBody>
      </p:sp>
      <p:sp>
        <p:nvSpPr>
          <p:cNvPr id="71682" name="Content Placeholder 2"/>
          <p:cNvSpPr>
            <a:spLocks noGrp="1"/>
          </p:cNvSpPr>
          <p:nvPr>
            <p:ph idx="1"/>
          </p:nvPr>
        </p:nvSpPr>
        <p:spPr>
          <a:xfrm>
            <a:off x="457200" y="1847850"/>
            <a:ext cx="7772400" cy="4449763"/>
          </a:xfrm>
        </p:spPr>
        <p:txBody>
          <a:bodyPr/>
          <a:lstStyle/>
          <a:p>
            <a:r>
              <a:rPr lang="en-US" sz="2800" b="1" smtClean="0"/>
              <a:t>Online panels</a:t>
            </a:r>
            <a:r>
              <a:rPr lang="en-US" sz="2800" smtClean="0"/>
              <a:t>: large numbers of individuals who have agreed to participate in online surveys</a:t>
            </a:r>
          </a:p>
          <a:p>
            <a:r>
              <a:rPr lang="en-US" sz="2800" b="1" smtClean="0"/>
              <a:t>River samples</a:t>
            </a:r>
            <a:r>
              <a:rPr lang="en-US" sz="2800" smtClean="0"/>
              <a:t>: created via the use of banners, pop-ups, or other online devices that invite website visitors to take part in the survey</a:t>
            </a:r>
          </a:p>
          <a:p>
            <a:r>
              <a:rPr lang="en-US" sz="2800" b="1" smtClean="0"/>
              <a:t>E-mail list samples</a:t>
            </a:r>
            <a:r>
              <a:rPr lang="en-US" sz="2800" smtClean="0"/>
              <a:t>: purchased or otherwise procured from someone or some company that has compiled email addresses of opt-in members of the population of interest</a:t>
            </a:r>
          </a:p>
          <a:p>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Learning Objectives</a:t>
            </a:r>
          </a:p>
        </p:txBody>
      </p:sp>
      <p:sp>
        <p:nvSpPr>
          <p:cNvPr id="18434" name="Content Placeholder 2"/>
          <p:cNvSpPr>
            <a:spLocks noGrp="1"/>
          </p:cNvSpPr>
          <p:nvPr>
            <p:ph idx="1"/>
          </p:nvPr>
        </p:nvSpPr>
        <p:spPr/>
        <p:txBody>
          <a:bodyPr/>
          <a:lstStyle/>
          <a:p>
            <a:r>
              <a:rPr lang="en-US"/>
              <a:t>To learn how to take four types of nonprobability samples: convenience samples, purposive samples, referral samples, and quota samples</a:t>
            </a:r>
          </a:p>
          <a:p>
            <a:r>
              <a:rPr lang="en-US"/>
              <a:t>To acquire the skills to administer different types of samples, including online samples</a:t>
            </a:r>
          </a:p>
          <a:p>
            <a:r>
              <a:rPr lang="en-US"/>
              <a:t>To be able to develop a sample plan</a:t>
            </a:r>
          </a:p>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29" name="Rectangle 4"/>
          <p:cNvSpPr>
            <a:spLocks noChangeArrowheads="1"/>
          </p:cNvSpPr>
          <p:nvPr/>
        </p:nvSpPr>
        <p:spPr bwMode="auto">
          <a:xfrm>
            <a:off x="-3725863" y="2297113"/>
            <a:ext cx="9144001" cy="0"/>
          </a:xfrm>
          <a:prstGeom prst="rect">
            <a:avLst/>
          </a:prstGeom>
          <a:noFill/>
          <a:ln w="9525">
            <a:noFill/>
            <a:miter lim="800000"/>
            <a:headEnd/>
            <a:tailEnd/>
          </a:ln>
        </p:spPr>
        <p:txBody>
          <a:bodyPr wrap="none" anchor="ctr">
            <a:prstTxWarp prst="textNoShape">
              <a:avLst/>
            </a:prstTxWarp>
            <a:spAutoFit/>
          </a:bodyPr>
          <a:lstStyle/>
          <a:p>
            <a:endParaRPr lang="en-US">
              <a:latin typeface="Calibri" pitchFamily="-72" charset="0"/>
            </a:endParaRPr>
          </a:p>
        </p:txBody>
      </p:sp>
      <p:pic>
        <p:nvPicPr>
          <p:cNvPr id="73730" name="Picture 5" descr="cid:3287383400_2177562"/>
          <p:cNvPicPr>
            <a:picLocks noChangeAspect="1" noChangeArrowheads="1"/>
          </p:cNvPicPr>
          <p:nvPr/>
        </p:nvPicPr>
        <p:blipFill>
          <a:blip r:embed="rId3"/>
          <a:srcRect/>
          <a:stretch>
            <a:fillRect/>
          </a:stretch>
        </p:blipFill>
        <p:spPr bwMode="auto">
          <a:xfrm>
            <a:off x="342900" y="971550"/>
            <a:ext cx="8423275" cy="2747963"/>
          </a:xfrm>
          <a:prstGeom prst="rect">
            <a:avLst/>
          </a:prstGeom>
          <a:solidFill>
            <a:schemeClr val="hlink"/>
          </a:solidFill>
          <a:ln w="9525">
            <a:solidFill>
              <a:schemeClr val="bg1"/>
            </a:solidFill>
            <a:miter lim="800000"/>
            <a:headEnd/>
            <a:tailEnd/>
          </a:ln>
        </p:spPr>
      </p:pic>
      <p:sp>
        <p:nvSpPr>
          <p:cNvPr id="73731" name="Rectangle 6"/>
          <p:cNvSpPr>
            <a:spLocks noChangeArrowheads="1"/>
          </p:cNvSpPr>
          <p:nvPr/>
        </p:nvSpPr>
        <p:spPr bwMode="auto">
          <a:xfrm>
            <a:off x="708025" y="3894138"/>
            <a:ext cx="7589838" cy="1069975"/>
          </a:xfrm>
          <a:prstGeom prst="rect">
            <a:avLst/>
          </a:prstGeom>
          <a:noFill/>
          <a:ln w="9525">
            <a:noFill/>
            <a:miter lim="800000"/>
            <a:headEnd/>
            <a:tailEnd/>
          </a:ln>
        </p:spPr>
        <p:txBody>
          <a:bodyPr anchor="ctr">
            <a:prstTxWarp prst="textNoShape">
              <a:avLst/>
            </a:prstTxWarp>
            <a:spAutoFit/>
          </a:bodyPr>
          <a:lstStyle/>
          <a:p>
            <a:pPr algn="ctr"/>
            <a:r>
              <a:rPr lang="en-US" sz="1600">
                <a:solidFill>
                  <a:srgbClr val="000000"/>
                </a:solidFill>
                <a:latin typeface="Constantia" pitchFamily="-72" charset="0"/>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481" name="Picture 2"/>
          <p:cNvPicPr>
            <a:picLocks noChangeAspect="1" noChangeArrowheads="1"/>
          </p:cNvPicPr>
          <p:nvPr/>
        </p:nvPicPr>
        <p:blipFill>
          <a:blip r:embed="rId3"/>
          <a:srcRect/>
          <a:stretch>
            <a:fillRect/>
          </a:stretch>
        </p:blipFill>
        <p:spPr bwMode="auto">
          <a:xfrm>
            <a:off x="2000250" y="831850"/>
            <a:ext cx="5143500" cy="5695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a:latin typeface="Trebuchet MS" pitchFamily="-72" charset="0"/>
              </a:rPr>
              <a:t>Basic Concepts in Sampling</a:t>
            </a:r>
          </a:p>
        </p:txBody>
      </p:sp>
      <p:sp>
        <p:nvSpPr>
          <p:cNvPr id="14339" name="Content Placeholder 2"/>
          <p:cNvSpPr>
            <a:spLocks noGrp="1"/>
          </p:cNvSpPr>
          <p:nvPr>
            <p:ph idx="1"/>
          </p:nvPr>
        </p:nvSpPr>
        <p:spPr/>
        <p:txBody>
          <a:bodyPr>
            <a:normAutofit/>
          </a:bodyPr>
          <a:lstStyle/>
          <a:p>
            <a:pPr marL="274320" indent="-274320" fontAlgn="auto">
              <a:lnSpc>
                <a:spcPct val="90000"/>
              </a:lnSpc>
              <a:spcAft>
                <a:spcPts val="0"/>
              </a:spcAft>
              <a:buClr>
                <a:schemeClr val="accent3"/>
              </a:buClr>
              <a:buFont typeface="Wingdings 2"/>
              <a:buChar char=""/>
              <a:defRPr/>
            </a:pPr>
            <a:r>
              <a:rPr lang="en-US" b="1" dirty="0">
                <a:ea typeface="+mn-ea"/>
                <a:cs typeface="+mn-cs"/>
              </a:rPr>
              <a:t>Population</a:t>
            </a:r>
            <a:r>
              <a:rPr lang="en-US" dirty="0">
                <a:ea typeface="+mn-ea"/>
                <a:cs typeface="+mn-cs"/>
              </a:rPr>
              <a:t>: the entire group under study as defined by research objectives</a:t>
            </a:r>
          </a:p>
          <a:p>
            <a:pPr marL="0" indent="0" fontAlgn="auto">
              <a:spcAft>
                <a:spcPts val="0"/>
              </a:spcAft>
              <a:buClr>
                <a:schemeClr val="accent3"/>
              </a:buClr>
              <a:buFont typeface="Wingdings 2"/>
              <a:buNone/>
              <a:defRPr/>
            </a:pPr>
            <a:r>
              <a:rPr lang="en-US" dirty="0">
                <a:latin typeface="Trebuchet MS" charset="0"/>
                <a:ea typeface="+mn-ea"/>
                <a:cs typeface="+mn-cs"/>
              </a:rPr>
              <a:t> </a:t>
            </a:r>
            <a:r>
              <a:rPr lang="en-US" dirty="0" smtClean="0">
                <a:latin typeface="Trebuchet MS" charset="0"/>
                <a:ea typeface="+mn-ea"/>
                <a:cs typeface="+mn-cs"/>
              </a:rPr>
              <a:t>  </a:t>
            </a:r>
            <a:endParaRPr lang="en-US" dirty="0">
              <a:latin typeface="Trebuchet MS"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Title 1"/>
          <p:cNvSpPr>
            <a:spLocks noGrp="1"/>
          </p:cNvSpPr>
          <p:nvPr>
            <p:ph type="title"/>
          </p:nvPr>
        </p:nvSpPr>
        <p:spPr>
          <a:xfrm>
            <a:off x="457200" y="704850"/>
            <a:ext cx="8229600" cy="1028700"/>
          </a:xfrm>
        </p:spPr>
        <p:txBody>
          <a:bodyPr/>
          <a:lstStyle/>
          <a:p>
            <a:r>
              <a:rPr lang="en-US">
                <a:latin typeface="Trebuchet MS" pitchFamily="-72" charset="0"/>
              </a:rPr>
              <a:t>Basic Concepts in Sampling</a:t>
            </a:r>
          </a:p>
        </p:txBody>
      </p:sp>
      <p:pic>
        <p:nvPicPr>
          <p:cNvPr id="24578" name="Picture 2"/>
          <p:cNvPicPr>
            <a:picLocks noChangeAspect="1" noChangeArrowheads="1"/>
          </p:cNvPicPr>
          <p:nvPr/>
        </p:nvPicPr>
        <p:blipFill>
          <a:blip r:embed="rId3"/>
          <a:srcRect/>
          <a:stretch>
            <a:fillRect/>
          </a:stretch>
        </p:blipFill>
        <p:spPr bwMode="auto">
          <a:xfrm>
            <a:off x="1946275" y="1871663"/>
            <a:ext cx="5622925" cy="4005262"/>
          </a:xfrm>
          <a:prstGeom prst="rect">
            <a:avLst/>
          </a:prstGeom>
          <a:noFill/>
          <a:ln w="9525">
            <a:noFill/>
            <a:miter lim="800000"/>
            <a:headEnd/>
            <a:tailEnd/>
          </a:ln>
        </p:spPr>
      </p:pic>
      <p:sp>
        <p:nvSpPr>
          <p:cNvPr id="24579" name="Text Box 1027"/>
          <p:cNvSpPr txBox="1">
            <a:spLocks noChangeArrowheads="1"/>
          </p:cNvSpPr>
          <p:nvPr/>
        </p:nvSpPr>
        <p:spPr bwMode="auto">
          <a:xfrm>
            <a:off x="1946275" y="6030913"/>
            <a:ext cx="4300538" cy="366712"/>
          </a:xfrm>
          <a:prstGeom prst="rect">
            <a:avLst/>
          </a:prstGeom>
          <a:noFill/>
          <a:ln w="9525">
            <a:noFill/>
            <a:miter lim="800000"/>
            <a:headEnd/>
            <a:tailEnd/>
          </a:ln>
        </p:spPr>
        <p:txBody>
          <a:bodyPr wrap="none">
            <a:prstTxWarp prst="textNoShape">
              <a:avLst/>
            </a:prstTxWarp>
            <a:spAutoFit/>
          </a:bodyPr>
          <a:lstStyle/>
          <a:p>
            <a:r>
              <a:rPr lang="en-US">
                <a:solidFill>
                  <a:srgbClr val="B36680"/>
                </a:solidFill>
              </a:rPr>
              <a:t>FIGURE 9.1 </a:t>
            </a:r>
            <a:r>
              <a:rPr lang="en-US" b="1">
                <a:solidFill>
                  <a:srgbClr val="000000"/>
                </a:solidFill>
              </a:rPr>
              <a:t>Basic Sampling Concepts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t>Population</a:t>
            </a:r>
          </a:p>
        </p:txBody>
      </p:sp>
      <p:pic>
        <p:nvPicPr>
          <p:cNvPr id="26626" name="Picture 2"/>
          <p:cNvPicPr>
            <a:picLocks noChangeAspect="1" noChangeArrowheads="1"/>
          </p:cNvPicPr>
          <p:nvPr/>
        </p:nvPicPr>
        <p:blipFill>
          <a:blip r:embed="rId3"/>
          <a:srcRect/>
          <a:stretch>
            <a:fillRect/>
          </a:stretch>
        </p:blipFill>
        <p:spPr bwMode="auto">
          <a:xfrm>
            <a:off x="884238" y="1968500"/>
            <a:ext cx="7334250" cy="4149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t>Census</a:t>
            </a:r>
          </a:p>
        </p:txBody>
      </p:sp>
      <p:sp>
        <p:nvSpPr>
          <p:cNvPr id="28674" name="Content Placeholder 2"/>
          <p:cNvSpPr>
            <a:spLocks noGrp="1"/>
          </p:cNvSpPr>
          <p:nvPr>
            <p:ph idx="1"/>
          </p:nvPr>
        </p:nvSpPr>
        <p:spPr/>
        <p:txBody>
          <a:bodyPr/>
          <a:lstStyle/>
          <a:p>
            <a:r>
              <a:rPr lang="en-US" smtClean="0"/>
              <a:t>A </a:t>
            </a:r>
            <a:r>
              <a:rPr lang="en-US" b="1" smtClean="0"/>
              <a:t>census</a:t>
            </a:r>
            <a:r>
              <a:rPr lang="en-US" smtClean="0"/>
              <a:t> is an accounting of the complete population. </a:t>
            </a:r>
          </a:p>
          <a:p>
            <a:r>
              <a:rPr lang="en-US" smtClean="0"/>
              <a:t>The U.S. census is taken every 10 years by the U.S. Census Bureau (www.census.gov).</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a:latin typeface="Trebuchet MS" pitchFamily="-72" charset="0"/>
              </a:rPr>
              <a:t>Basic Concepts in Sampling</a:t>
            </a:r>
          </a:p>
        </p:txBody>
      </p:sp>
      <p:sp>
        <p:nvSpPr>
          <p:cNvPr id="15363" name="Content Placeholder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r>
              <a:rPr lang="en-US" b="1" dirty="0">
                <a:ea typeface="+mn-ea"/>
                <a:cs typeface="+mn-cs"/>
              </a:rPr>
              <a:t>Sample</a:t>
            </a:r>
            <a:r>
              <a:rPr lang="en-US" dirty="0">
                <a:ea typeface="+mn-ea"/>
                <a:cs typeface="+mn-cs"/>
              </a:rPr>
              <a:t>: a subset of the population that should represent the entire group</a:t>
            </a:r>
          </a:p>
          <a:p>
            <a:pPr marL="274320" indent="-274320" fontAlgn="auto">
              <a:spcAft>
                <a:spcPts val="0"/>
              </a:spcAft>
              <a:buClr>
                <a:schemeClr val="accent3"/>
              </a:buClr>
              <a:buFont typeface="Wingdings 2"/>
              <a:buChar char=""/>
              <a:defRPr/>
            </a:pPr>
            <a:r>
              <a:rPr lang="en-US" b="1" dirty="0">
                <a:ea typeface="+mn-ea"/>
                <a:cs typeface="+mn-cs"/>
              </a:rPr>
              <a:t>Sample unit</a:t>
            </a:r>
            <a:r>
              <a:rPr lang="en-US" dirty="0">
                <a:ea typeface="+mn-ea"/>
                <a:cs typeface="+mn-cs"/>
              </a:rPr>
              <a:t>: the basic level of investigation</a:t>
            </a:r>
          </a:p>
          <a:p>
            <a:pPr marL="0" indent="0" fontAlgn="auto">
              <a:spcAft>
                <a:spcPts val="0"/>
              </a:spcAft>
              <a:buClr>
                <a:schemeClr val="accent3"/>
              </a:buClr>
              <a:buFont typeface="Wingdings 2"/>
              <a:buNone/>
              <a:defRPr/>
            </a:pPr>
            <a:endParaRPr lang="en-US" dirty="0">
              <a:latin typeface="Trebuchet MS" charset="0"/>
              <a:ea typeface="+mn-ea"/>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327</TotalTime>
  <Words>735</Words>
  <Application>Microsoft Office PowerPoint</Application>
  <PresentationFormat>On-screen Show (4:3)</PresentationFormat>
  <Paragraphs>111</Paragraphs>
  <Slides>30</Slides>
  <Notes>30</Notes>
  <HiddenSlides>0</HiddenSlides>
  <MMClips>0</MMClips>
  <ScaleCrop>false</ScaleCrop>
  <HeadingPairs>
    <vt:vector size="6" baseType="variant">
      <vt:variant>
        <vt:lpstr>Fonts Used</vt:lpstr>
      </vt:variant>
      <vt:variant>
        <vt:i4>11</vt:i4>
      </vt:variant>
      <vt:variant>
        <vt:lpstr>Design Template</vt:lpstr>
      </vt:variant>
      <vt:variant>
        <vt:i4>1</vt:i4>
      </vt:variant>
      <vt:variant>
        <vt:lpstr>Slide Titles</vt:lpstr>
      </vt:variant>
      <vt:variant>
        <vt:i4>30</vt:i4>
      </vt:variant>
    </vt:vector>
  </HeadingPairs>
  <TitlesOfParts>
    <vt:vector size="42" baseType="lpstr">
      <vt:lpstr>Constantia</vt:lpstr>
      <vt:lpstr>ＭＳ Ｐゴシック</vt:lpstr>
      <vt:lpstr>Arial</vt:lpstr>
      <vt:lpstr>Calibri</vt:lpstr>
      <vt:lpstr>Wingdings 2</vt:lpstr>
      <vt:lpstr>Trebuchet MS</vt:lpstr>
      <vt:lpstr>Arial</vt:lpstr>
      <vt:lpstr>Arial</vt:lpstr>
      <vt:lpstr>HGP明朝E</vt:lpstr>
      <vt:lpstr>Arial</vt:lpstr>
      <vt:lpstr>Arial</vt:lpstr>
      <vt:lpstr>Flow</vt:lpstr>
      <vt:lpstr>PowerPoint Presentation</vt:lpstr>
      <vt:lpstr>Learning Objectives</vt:lpstr>
      <vt:lpstr>Learning Objectives</vt:lpstr>
      <vt:lpstr>PowerPoint Presentation</vt:lpstr>
      <vt:lpstr>Basic Concepts in Sampling</vt:lpstr>
      <vt:lpstr>Basic Concepts in Sampling</vt:lpstr>
      <vt:lpstr>Population</vt:lpstr>
      <vt:lpstr>Census</vt:lpstr>
      <vt:lpstr>Basic Concepts in Sampling</vt:lpstr>
      <vt:lpstr>Basic Concepts in Sampling</vt:lpstr>
      <vt:lpstr>PowerPoint Presentation</vt:lpstr>
      <vt:lpstr>Basic Concepts in Sampling</vt:lpstr>
      <vt:lpstr>Reasons for Taking a Sample</vt:lpstr>
      <vt:lpstr>Basic Sampling Methods</vt:lpstr>
      <vt:lpstr>Probability Sampling Methods</vt:lpstr>
      <vt:lpstr>Probability Sampling:</vt:lpstr>
      <vt:lpstr>Simple Random Sampling</vt:lpstr>
      <vt:lpstr>Simple Random Sampling</vt:lpstr>
      <vt:lpstr>Probability Sampling</vt:lpstr>
      <vt:lpstr>Probability Sampling</vt:lpstr>
      <vt:lpstr>Probability Sampling</vt:lpstr>
      <vt:lpstr>Area (Cluster) Sampling</vt:lpstr>
      <vt:lpstr>Cluster (Area) Sampling</vt:lpstr>
      <vt:lpstr>Probability Sampling</vt:lpstr>
      <vt:lpstr>Stratified Sampling</vt:lpstr>
      <vt:lpstr>Nonprobability Sampling</vt:lpstr>
      <vt:lpstr>Nonprobability Sampling</vt:lpstr>
      <vt:lpstr>Nonprobability Sampling</vt:lpstr>
      <vt:lpstr>Online Sampling Techniques</vt:lpstr>
      <vt:lpstr>PowerPoint Presentation</vt:lpstr>
    </vt:vector>
  </TitlesOfParts>
  <Company>HomeSweetHome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Ren</dc:creator>
  <cp:lastModifiedBy>Becca Groves</cp:lastModifiedBy>
  <cp:revision>17</cp:revision>
  <dcterms:created xsi:type="dcterms:W3CDTF">2012-11-02T16:37:49Z</dcterms:created>
  <dcterms:modified xsi:type="dcterms:W3CDTF">2013-02-12T19:10:26Z</dcterms:modified>
</cp:coreProperties>
</file>