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4"/>
  </p:notesMasterIdLst>
  <p:sldIdLst>
    <p:sldId id="256" r:id="rId2"/>
    <p:sldId id="35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824" autoAdjust="0"/>
  </p:normalViewPr>
  <p:slideViewPr>
    <p:cSldViewPr snapToGrid="0" snapToObjects="1">
      <p:cViewPr varScale="1">
        <p:scale>
          <a:sx n="105" d="100"/>
          <a:sy n="105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201C-876F-184A-9BE9-B651AA1D8966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18697-BA6A-0F4E-AC59-5A0746FB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46DF9-9FBA-3A45-99C6-7F809D378C46}" type="slidenum">
              <a:rPr lang="en-AU"/>
              <a:pPr/>
              <a:t>2</a:t>
            </a:fld>
            <a:endParaRPr lang="en-AU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9251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CCE62B8-8B99-CC47-8592-0A200D31F70C}" type="datetimeFigureOut">
              <a:rPr lang="en-US" smtClean="0"/>
              <a:t>10/18/15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Problem 4.38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812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5-10-18 at 7.39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544" y="0"/>
            <a:ext cx="4691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41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686</TotalTime>
  <Words>5</Words>
  <Application>Microsoft Macintosh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Adjacency</vt:lpstr>
      <vt:lpstr>Chapter 4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Moaad</dc:creator>
  <cp:lastModifiedBy>Moaad</cp:lastModifiedBy>
  <cp:revision>40</cp:revision>
  <dcterms:created xsi:type="dcterms:W3CDTF">2015-09-12T14:58:53Z</dcterms:created>
  <dcterms:modified xsi:type="dcterms:W3CDTF">2015-10-18T16:41:13Z</dcterms:modified>
</cp:coreProperties>
</file>