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</p:sldIdLst>
  <p:sldSz cx="13004800" cy="9753600"/>
  <p:notesSz cx="6858000" cy="9144000"/>
  <p:defaultTextStyle>
    <a:lvl1pPr algn="ctr" defTabSz="584200">
      <a:defRPr sz="2400">
        <a:solidFill>
          <a:srgbClr val="414141"/>
        </a:solidFill>
        <a:latin typeface="Palatino"/>
        <a:ea typeface="Palatino"/>
        <a:cs typeface="Palatino"/>
        <a:sym typeface="Palatino"/>
      </a:defRPr>
    </a:lvl1pPr>
    <a:lvl2pPr indent="228600" algn="ctr" defTabSz="584200">
      <a:defRPr sz="2400">
        <a:solidFill>
          <a:srgbClr val="414141"/>
        </a:solidFill>
        <a:latin typeface="Palatino"/>
        <a:ea typeface="Palatino"/>
        <a:cs typeface="Palatino"/>
        <a:sym typeface="Palatino"/>
      </a:defRPr>
    </a:lvl2pPr>
    <a:lvl3pPr indent="457200" algn="ctr" defTabSz="584200">
      <a:defRPr sz="2400">
        <a:solidFill>
          <a:srgbClr val="414141"/>
        </a:solidFill>
        <a:latin typeface="Palatino"/>
        <a:ea typeface="Palatino"/>
        <a:cs typeface="Palatino"/>
        <a:sym typeface="Palatino"/>
      </a:defRPr>
    </a:lvl3pPr>
    <a:lvl4pPr indent="685800" algn="ctr" defTabSz="584200">
      <a:defRPr sz="2400">
        <a:solidFill>
          <a:srgbClr val="414141"/>
        </a:solidFill>
        <a:latin typeface="Palatino"/>
        <a:ea typeface="Palatino"/>
        <a:cs typeface="Palatino"/>
        <a:sym typeface="Palatino"/>
      </a:defRPr>
    </a:lvl4pPr>
    <a:lvl5pPr indent="914400" algn="ctr" defTabSz="584200">
      <a:defRPr sz="2400">
        <a:solidFill>
          <a:srgbClr val="414141"/>
        </a:solidFill>
        <a:latin typeface="Palatino"/>
        <a:ea typeface="Palatino"/>
        <a:cs typeface="Palatino"/>
        <a:sym typeface="Palatino"/>
      </a:defRPr>
    </a:lvl5pPr>
    <a:lvl6pPr indent="1143000" algn="ctr" defTabSz="584200">
      <a:defRPr sz="2400">
        <a:solidFill>
          <a:srgbClr val="414141"/>
        </a:solidFill>
        <a:latin typeface="Palatino"/>
        <a:ea typeface="Palatino"/>
        <a:cs typeface="Palatino"/>
        <a:sym typeface="Palatino"/>
      </a:defRPr>
    </a:lvl6pPr>
    <a:lvl7pPr indent="1371600" algn="ctr" defTabSz="584200">
      <a:defRPr sz="2400">
        <a:solidFill>
          <a:srgbClr val="414141"/>
        </a:solidFill>
        <a:latin typeface="Palatino"/>
        <a:ea typeface="Palatino"/>
        <a:cs typeface="Palatino"/>
        <a:sym typeface="Palatino"/>
      </a:defRPr>
    </a:lvl7pPr>
    <a:lvl8pPr indent="1600200" algn="ctr" defTabSz="584200">
      <a:defRPr sz="2400">
        <a:solidFill>
          <a:srgbClr val="414141"/>
        </a:solidFill>
        <a:latin typeface="Palatino"/>
        <a:ea typeface="Palatino"/>
        <a:cs typeface="Palatino"/>
        <a:sym typeface="Palatino"/>
      </a:defRPr>
    </a:lvl8pPr>
    <a:lvl9pPr indent="1828800" algn="ctr" defTabSz="584200">
      <a:defRPr sz="2400">
        <a:solidFill>
          <a:srgbClr val="414141"/>
        </a:solidFill>
        <a:latin typeface="Palatino"/>
        <a:ea typeface="Palatino"/>
        <a:cs typeface="Palatino"/>
        <a:sym typeface="Palatino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9C3BA">
              <a:alpha val="50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9847F"/>
          </a:solidFill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2525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B0564E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left>
          <a:right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right>
          <a:top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top>
          <a:bottom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bottom>
          <a:insideH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insideH>
          <a:insideV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9C3BA">
              <a:alpha val="75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</a:tcStyle>
    </a:firstCol>
    <a:la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lastRow>
    <a:fir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firstRow>
  </a:tblStyle>
  <a:tblStyle styleId="{EEE7283C-3CF3-47DC-8721-378D4A62B228}" styleName="">
    <a:tblBg/>
    <a:wholeTb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9C3BA"/>
              </a:solidFill>
              <a:prstDash val="solid"/>
              <a:miter lim="400000"/>
            </a:ln>
          </a:top>
          <a:bottom>
            <a:ln w="12700" cap="flat">
              <a:solidFill>
                <a:srgbClr val="C9C3BA"/>
              </a:solidFill>
              <a:prstDash val="solid"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9C3BA">
              <a:alpha val="50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39D60"/>
          </a:solidFill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2525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C7C4E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solidFill>
                <a:srgbClr val="A8C3DF"/>
              </a:solidFill>
              <a:prstDash val="solid"/>
              <a:miter lim="400000"/>
            </a:ln>
          </a:left>
          <a:right>
            <a:ln w="12700" cap="flat">
              <a:solidFill>
                <a:srgbClr val="A8C3DF"/>
              </a:solidFill>
              <a:prstDash val="solid"/>
              <a:miter lim="400000"/>
            </a:ln>
          </a:right>
          <a:top>
            <a:ln w="12700" cap="flat">
              <a:solidFill>
                <a:srgbClr val="A8C3DF"/>
              </a:solidFill>
              <a:prstDash val="solid"/>
              <a:miter lim="400000"/>
            </a:ln>
          </a:top>
          <a:bottom>
            <a:ln w="12700" cap="flat">
              <a:solidFill>
                <a:srgbClr val="A8C3DF"/>
              </a:solidFill>
              <a:prstDash val="solid"/>
              <a:miter lim="400000"/>
            </a:ln>
          </a:bottom>
          <a:insideH>
            <a:ln w="12700" cap="flat">
              <a:solidFill>
                <a:srgbClr val="A8C3DF"/>
              </a:solidFill>
              <a:prstDash val="solid"/>
              <a:miter lim="400000"/>
            </a:ln>
          </a:insideH>
          <a:insideV>
            <a:ln w="12700" cap="flat">
              <a:solidFill>
                <a:srgbClr val="A8C3D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A8C3DF">
              <a:alpha val="35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38AAF"/>
          </a:solidFill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A8C3D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14975"/>
          </a:solidFill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A8C3D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96392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solidFill>
                <a:srgbClr val="C9C3BA"/>
              </a:solidFill>
              <a:prstDash val="solid"/>
              <a:miter lim="400000"/>
            </a:ln>
          </a:left>
          <a:right>
            <a:ln w="12700" cap="flat">
              <a:solidFill>
                <a:srgbClr val="C9C3BA"/>
              </a:solidFill>
              <a:prstDash val="solid"/>
              <a:miter lim="400000"/>
            </a:ln>
          </a:right>
          <a:top>
            <a:ln w="12700" cap="flat">
              <a:solidFill>
                <a:srgbClr val="C9C3BA"/>
              </a:solidFill>
              <a:prstDash val="solid"/>
              <a:miter lim="400000"/>
            </a:ln>
          </a:top>
          <a:bottom>
            <a:ln w="12700" cap="flat">
              <a:solidFill>
                <a:srgbClr val="C9C3BA"/>
              </a:solidFill>
              <a:prstDash val="solid"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solidFill>
                <a:srgbClr val="C9C3B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9C3BA">
              <a:alpha val="50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6635F"/>
          </a:solidFill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9847F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9C3BA">
              <a:alpha val="35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89847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89847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41" name="Shape 41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7"/>
          <p:cNvSpPr/>
          <p:nvPr/>
        </p:nvSpPr>
        <p:spPr>
          <a:xfrm>
            <a:off x="508000" y="6591300"/>
            <a:ext cx="11999453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8" name="Shape 8"/>
          <p:cNvSpPr/>
          <p:nvPr/>
        </p:nvSpPr>
        <p:spPr>
          <a:xfrm>
            <a:off x="508000" y="4089400"/>
            <a:ext cx="12000019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9" name="Shape 9"/>
          <p:cNvSpPr/>
          <p:nvPr/>
        </p:nvSpPr>
        <p:spPr>
          <a:xfrm rot="16200000">
            <a:off x="7172923" y="5347634"/>
            <a:ext cx="1642759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0" name="Shape 10"/>
          <p:cNvSpPr/>
          <p:nvPr>
            <p:ph type="title"/>
          </p:nvPr>
        </p:nvSpPr>
        <p:spPr>
          <a:xfrm>
            <a:off x="508000" y="4140200"/>
            <a:ext cx="7200900" cy="2413000"/>
          </a:xfrm>
          <a:prstGeom prst="rect">
            <a:avLst/>
          </a:prstGeom>
        </p:spPr>
        <p:txBody>
          <a:bodyPr/>
          <a:lstStyle>
            <a:lvl1pPr algn="l"/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D93E2B"/>
                </a:solidFill>
              </a:rPr>
              <a:t>Title Text</a:t>
            </a:r>
          </a:p>
        </p:txBody>
      </p:sp>
      <p:sp>
        <p:nvSpPr>
          <p:cNvPr id="11" name="Shape 11"/>
          <p:cNvSpPr/>
          <p:nvPr>
            <p:ph type="body" idx="1"/>
          </p:nvPr>
        </p:nvSpPr>
        <p:spPr>
          <a:xfrm>
            <a:off x="8280400" y="4140200"/>
            <a:ext cx="4241800" cy="2413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ClrTx/>
              <a:buSzTx/>
              <a:buFontTx/>
              <a:buNone/>
              <a:defRPr sz="2400"/>
            </a:lvl1pPr>
            <a:lvl2pPr marL="0" indent="228600">
              <a:spcBef>
                <a:spcPts val="0"/>
              </a:spcBef>
              <a:buClrTx/>
              <a:buSzTx/>
              <a:buFontTx/>
              <a:buNone/>
              <a:defRPr sz="2400"/>
            </a:lvl2pPr>
            <a:lvl3pPr marL="0" indent="457200">
              <a:spcBef>
                <a:spcPts val="0"/>
              </a:spcBef>
              <a:buClrTx/>
              <a:buSzTx/>
              <a:buFontTx/>
              <a:buNone/>
              <a:defRPr sz="2400"/>
            </a:lvl3pPr>
            <a:lvl4pPr marL="0" indent="685800">
              <a:spcBef>
                <a:spcPts val="0"/>
              </a:spcBef>
              <a:buClrTx/>
              <a:buSzTx/>
              <a:buFontTx/>
              <a:buNone/>
              <a:defRPr sz="2400"/>
            </a:lvl4pPr>
            <a:lvl5pPr marL="0" indent="914400">
              <a:spcBef>
                <a:spcPts val="0"/>
              </a:spcBef>
              <a:buClrTx/>
              <a:buSzTx/>
              <a:buFontTx/>
              <a:buNone/>
              <a:defRPr sz="24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14141"/>
                </a:solidFill>
              </a:rPr>
              <a:t>Body Level One</a:t>
            </a:r>
            <a:endParaRPr sz="2400">
              <a:solidFill>
                <a:srgbClr val="414141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14141"/>
                </a:solidFill>
              </a:rPr>
              <a:t>Body Level Two</a:t>
            </a:r>
            <a:endParaRPr sz="2400">
              <a:solidFill>
                <a:srgbClr val="414141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14141"/>
                </a:solidFill>
              </a:rPr>
              <a:t>Body Level Three</a:t>
            </a:r>
            <a:endParaRPr sz="2400">
              <a:solidFill>
                <a:srgbClr val="414141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14141"/>
                </a:solidFill>
              </a:rPr>
              <a:t>Body Level Four</a:t>
            </a:r>
            <a:endParaRPr sz="2400">
              <a:solidFill>
                <a:srgbClr val="414141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14141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/>
          <p:nvPr/>
        </p:nvSpPr>
        <p:spPr>
          <a:xfrm rot="16200000">
            <a:off x="7172923" y="7874934"/>
            <a:ext cx="1642759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4" name="Shape 14"/>
          <p:cNvSpPr/>
          <p:nvPr/>
        </p:nvSpPr>
        <p:spPr>
          <a:xfrm>
            <a:off x="508000" y="9131300"/>
            <a:ext cx="11999453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5" name="Shape 15"/>
          <p:cNvSpPr/>
          <p:nvPr/>
        </p:nvSpPr>
        <p:spPr>
          <a:xfrm>
            <a:off x="508000" y="6629400"/>
            <a:ext cx="12000019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6" name="Shape 16"/>
          <p:cNvSpPr/>
          <p:nvPr/>
        </p:nvSpPr>
        <p:spPr>
          <a:xfrm rot="16200000">
            <a:off x="7172923" y="7874934"/>
            <a:ext cx="1642759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7" name="Shape 17"/>
          <p:cNvSpPr/>
          <p:nvPr>
            <p:ph type="title"/>
          </p:nvPr>
        </p:nvSpPr>
        <p:spPr>
          <a:xfrm>
            <a:off x="508000" y="6680200"/>
            <a:ext cx="7200900" cy="2413000"/>
          </a:xfrm>
          <a:prstGeom prst="rect">
            <a:avLst/>
          </a:prstGeom>
        </p:spPr>
        <p:txBody>
          <a:bodyPr/>
          <a:lstStyle>
            <a:lvl1pPr algn="l"/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D93E2B"/>
                </a:solidFill>
              </a:rPr>
              <a:t>Title Text</a:t>
            </a:r>
          </a:p>
        </p:txBody>
      </p:sp>
      <p:sp>
        <p:nvSpPr>
          <p:cNvPr id="18" name="Shape 18"/>
          <p:cNvSpPr/>
          <p:nvPr>
            <p:ph type="body" idx="1"/>
          </p:nvPr>
        </p:nvSpPr>
        <p:spPr>
          <a:xfrm>
            <a:off x="8280400" y="6680200"/>
            <a:ext cx="4241800" cy="2413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ClrTx/>
              <a:buSzTx/>
              <a:buFontTx/>
              <a:buNone/>
              <a:defRPr sz="2400"/>
            </a:lvl1pPr>
            <a:lvl2pPr marL="0" indent="228600">
              <a:spcBef>
                <a:spcPts val="0"/>
              </a:spcBef>
              <a:buClrTx/>
              <a:buSzTx/>
              <a:buFontTx/>
              <a:buNone/>
              <a:defRPr sz="2400"/>
            </a:lvl2pPr>
            <a:lvl3pPr marL="0" indent="457200">
              <a:spcBef>
                <a:spcPts val="0"/>
              </a:spcBef>
              <a:buClrTx/>
              <a:buSzTx/>
              <a:buFontTx/>
              <a:buNone/>
              <a:defRPr sz="2400"/>
            </a:lvl3pPr>
            <a:lvl4pPr marL="0" indent="685800">
              <a:spcBef>
                <a:spcPts val="0"/>
              </a:spcBef>
              <a:buClrTx/>
              <a:buSzTx/>
              <a:buFontTx/>
              <a:buNone/>
              <a:defRPr sz="2400"/>
            </a:lvl4pPr>
            <a:lvl5pPr marL="0" indent="914400">
              <a:spcBef>
                <a:spcPts val="0"/>
              </a:spcBef>
              <a:buClrTx/>
              <a:buSzTx/>
              <a:buFontTx/>
              <a:buNone/>
              <a:defRPr sz="24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14141"/>
                </a:solidFill>
              </a:rPr>
              <a:t>Body Level One</a:t>
            </a:r>
            <a:endParaRPr sz="2400">
              <a:solidFill>
                <a:srgbClr val="414141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14141"/>
                </a:solidFill>
              </a:rPr>
              <a:t>Body Level Two</a:t>
            </a:r>
            <a:endParaRPr sz="2400">
              <a:solidFill>
                <a:srgbClr val="414141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14141"/>
                </a:solidFill>
              </a:rPr>
              <a:t>Body Level Three</a:t>
            </a:r>
            <a:endParaRPr sz="2400">
              <a:solidFill>
                <a:srgbClr val="414141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14141"/>
                </a:solidFill>
              </a:rPr>
              <a:t>Body Level Four</a:t>
            </a:r>
            <a:endParaRPr sz="2400">
              <a:solidFill>
                <a:srgbClr val="414141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14141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>
            <p:ph type="title"/>
          </p:nvPr>
        </p:nvSpPr>
        <p:spPr>
          <a:xfrm>
            <a:off x="508000" y="3670300"/>
            <a:ext cx="11988800" cy="24130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D93E2B"/>
                </a:solidFill>
              </a:rPr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/>
          <p:nvPr/>
        </p:nvSpPr>
        <p:spPr>
          <a:xfrm>
            <a:off x="508000" y="4876800"/>
            <a:ext cx="5676374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3" name="Shape 23"/>
          <p:cNvSpPr/>
          <p:nvPr/>
        </p:nvSpPr>
        <p:spPr>
          <a:xfrm>
            <a:off x="508000" y="2768600"/>
            <a:ext cx="5676316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4" name="Shape 24"/>
          <p:cNvSpPr/>
          <p:nvPr>
            <p:ph type="title"/>
          </p:nvPr>
        </p:nvSpPr>
        <p:spPr>
          <a:xfrm>
            <a:off x="508000" y="2806700"/>
            <a:ext cx="5676900" cy="2032000"/>
          </a:xfrm>
          <a:prstGeom prst="rect">
            <a:avLst/>
          </a:prstGeom>
        </p:spPr>
        <p:txBody>
          <a:bodyPr/>
          <a:lstStyle>
            <a:lvl1pPr algn="l">
              <a:defRPr sz="56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5600">
                <a:solidFill>
                  <a:srgbClr val="D93E2B"/>
                </a:solidFill>
              </a:rPr>
              <a:t>Title Text</a:t>
            </a:r>
          </a:p>
        </p:txBody>
      </p:sp>
      <p:sp>
        <p:nvSpPr>
          <p:cNvPr id="25" name="Shape 25"/>
          <p:cNvSpPr/>
          <p:nvPr>
            <p:ph type="body" idx="1"/>
          </p:nvPr>
        </p:nvSpPr>
        <p:spPr>
          <a:xfrm>
            <a:off x="508000" y="5029200"/>
            <a:ext cx="5676900" cy="40132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ClrTx/>
              <a:buSzTx/>
              <a:buFontTx/>
              <a:buNone/>
              <a:defRPr sz="2400"/>
            </a:lvl1pPr>
            <a:lvl2pPr marL="0" indent="228600">
              <a:spcBef>
                <a:spcPts val="0"/>
              </a:spcBef>
              <a:buClrTx/>
              <a:buSzTx/>
              <a:buFontTx/>
              <a:buNone/>
              <a:defRPr sz="2400"/>
            </a:lvl2pPr>
            <a:lvl3pPr marL="0" indent="457200">
              <a:spcBef>
                <a:spcPts val="0"/>
              </a:spcBef>
              <a:buClrTx/>
              <a:buSzTx/>
              <a:buFontTx/>
              <a:buNone/>
              <a:defRPr sz="2400"/>
            </a:lvl3pPr>
            <a:lvl4pPr marL="0" indent="685800">
              <a:spcBef>
                <a:spcPts val="0"/>
              </a:spcBef>
              <a:buClrTx/>
              <a:buSzTx/>
              <a:buFontTx/>
              <a:buNone/>
              <a:defRPr sz="2400"/>
            </a:lvl4pPr>
            <a:lvl5pPr marL="0" indent="914400">
              <a:spcBef>
                <a:spcPts val="0"/>
              </a:spcBef>
              <a:buClrTx/>
              <a:buSzTx/>
              <a:buFontTx/>
              <a:buNone/>
              <a:defRPr sz="24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14141"/>
                </a:solidFill>
              </a:rPr>
              <a:t>Body Level One</a:t>
            </a:r>
            <a:endParaRPr sz="2400">
              <a:solidFill>
                <a:srgbClr val="414141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14141"/>
                </a:solidFill>
              </a:rPr>
              <a:t>Body Level Two</a:t>
            </a:r>
            <a:endParaRPr sz="2400">
              <a:solidFill>
                <a:srgbClr val="414141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14141"/>
                </a:solidFill>
              </a:rPr>
              <a:t>Body Level Three</a:t>
            </a:r>
            <a:endParaRPr sz="2400">
              <a:solidFill>
                <a:srgbClr val="414141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14141"/>
                </a:solidFill>
              </a:rPr>
              <a:t>Body Level Four</a:t>
            </a:r>
            <a:endParaRPr sz="2400">
              <a:solidFill>
                <a:srgbClr val="414141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14141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D93E2B"/>
                </a:solidFill>
              </a:rPr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D93E2B"/>
                </a:solidFill>
              </a:rPr>
              <a:t>Title Text</a:t>
            </a:r>
          </a:p>
        </p:txBody>
      </p:sp>
      <p:sp>
        <p:nvSpPr>
          <p:cNvPr id="30" name="Shape 30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Body Level One</a:t>
            </a:r>
            <a:endParaRPr sz="3600">
              <a:solidFill>
                <a:srgbClr val="414141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Body Level Two</a:t>
            </a:r>
            <a:endParaRPr sz="3600">
              <a:solidFill>
                <a:srgbClr val="414141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Body Level Three</a:t>
            </a:r>
            <a:endParaRPr sz="3600">
              <a:solidFill>
                <a:srgbClr val="414141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Body Level Four</a:t>
            </a:r>
            <a:endParaRPr sz="3600">
              <a:solidFill>
                <a:srgbClr val="414141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D93E2B"/>
                </a:solidFill>
              </a:rPr>
              <a:t>Title Text</a:t>
            </a:r>
          </a:p>
        </p:txBody>
      </p:sp>
      <p:sp>
        <p:nvSpPr>
          <p:cNvPr id="33" name="Shape 33"/>
          <p:cNvSpPr/>
          <p:nvPr>
            <p:ph type="body" idx="1"/>
          </p:nvPr>
        </p:nvSpPr>
        <p:spPr>
          <a:xfrm>
            <a:off x="508000" y="2730500"/>
            <a:ext cx="5816600" cy="6350000"/>
          </a:xfrm>
          <a:prstGeom prst="rect">
            <a:avLst/>
          </a:prstGeom>
        </p:spPr>
        <p:txBody>
          <a:bodyPr/>
          <a:lstStyle>
            <a:lvl1pPr marL="393700" indent="-393700">
              <a:spcBef>
                <a:spcPts val="1800"/>
              </a:spcBef>
              <a:buSzPct val="65000"/>
              <a:defRPr sz="3000"/>
            </a:lvl1pPr>
            <a:lvl2pPr marL="787400" indent="-393700">
              <a:spcBef>
                <a:spcPts val="1800"/>
              </a:spcBef>
              <a:buSzPct val="65000"/>
              <a:defRPr sz="3000"/>
            </a:lvl2pPr>
            <a:lvl3pPr marL="1181100" indent="-393700">
              <a:spcBef>
                <a:spcPts val="1800"/>
              </a:spcBef>
              <a:buSzPct val="65000"/>
              <a:defRPr sz="3000"/>
            </a:lvl3pPr>
            <a:lvl4pPr marL="1574800" indent="-393700">
              <a:spcBef>
                <a:spcPts val="1800"/>
              </a:spcBef>
              <a:buSzPct val="65000"/>
              <a:defRPr sz="3000"/>
            </a:lvl4pPr>
            <a:lvl5pPr marL="1968500" indent="-393700">
              <a:spcBef>
                <a:spcPts val="1800"/>
              </a:spcBef>
              <a:buSzPct val="65000"/>
              <a:defRPr sz="30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414141"/>
                </a:solidFill>
              </a:rPr>
              <a:t>Body Level One</a:t>
            </a:r>
            <a:endParaRPr sz="3000">
              <a:solidFill>
                <a:srgbClr val="414141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414141"/>
                </a:solidFill>
              </a:rPr>
              <a:t>Body Level Two</a:t>
            </a:r>
            <a:endParaRPr sz="3000">
              <a:solidFill>
                <a:srgbClr val="414141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414141"/>
                </a:solidFill>
              </a:rPr>
              <a:t>Body Level Three</a:t>
            </a:r>
            <a:endParaRPr sz="3000">
              <a:solidFill>
                <a:srgbClr val="414141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414141"/>
                </a:solidFill>
              </a:rPr>
              <a:t>Body Level Four</a:t>
            </a:r>
            <a:endParaRPr sz="3000">
              <a:solidFill>
                <a:srgbClr val="414141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414141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/>
          <p:nvPr>
            <p:ph type="body" idx="1"/>
          </p:nvPr>
        </p:nvSpPr>
        <p:spPr>
          <a:xfrm>
            <a:off x="508000" y="1270000"/>
            <a:ext cx="11988800" cy="72136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Body Level One</a:t>
            </a:r>
            <a:endParaRPr sz="3600">
              <a:solidFill>
                <a:srgbClr val="414141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Body Level Two</a:t>
            </a:r>
            <a:endParaRPr sz="3600">
              <a:solidFill>
                <a:srgbClr val="414141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Body Level Three</a:t>
            </a:r>
            <a:endParaRPr sz="3600">
              <a:solidFill>
                <a:srgbClr val="414141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Body Level Four</a:t>
            </a:r>
            <a:endParaRPr sz="3600">
              <a:solidFill>
                <a:srgbClr val="414141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>
            <a:off x="508000" y="2171700"/>
            <a:ext cx="11997292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3" name="Shape 3"/>
          <p:cNvSpPr/>
          <p:nvPr/>
        </p:nvSpPr>
        <p:spPr>
          <a:xfrm>
            <a:off x="508000" y="635000"/>
            <a:ext cx="11997292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4" name="Shape 4"/>
          <p:cNvSpPr/>
          <p:nvPr>
            <p:ph type="title"/>
          </p:nvPr>
        </p:nvSpPr>
        <p:spPr>
          <a:xfrm>
            <a:off x="508000" y="800100"/>
            <a:ext cx="11988800" cy="1219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D93E2B"/>
                </a:solidFill>
              </a:rPr>
              <a:t>Title Text</a:t>
            </a:r>
          </a:p>
        </p:txBody>
      </p:sp>
      <p:sp>
        <p:nvSpPr>
          <p:cNvPr id="5" name="Shape 5"/>
          <p:cNvSpPr/>
          <p:nvPr>
            <p:ph type="body" idx="1"/>
          </p:nvPr>
        </p:nvSpPr>
        <p:spPr>
          <a:xfrm>
            <a:off x="508000" y="2628900"/>
            <a:ext cx="11988800" cy="609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Body Level One</a:t>
            </a:r>
            <a:endParaRPr sz="3600">
              <a:solidFill>
                <a:srgbClr val="414141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Body Level Two</a:t>
            </a:r>
            <a:endParaRPr sz="3600">
              <a:solidFill>
                <a:srgbClr val="414141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Body Level Three</a:t>
            </a:r>
            <a:endParaRPr sz="3600">
              <a:solidFill>
                <a:srgbClr val="414141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Body Level Four</a:t>
            </a:r>
            <a:endParaRPr sz="3600">
              <a:solidFill>
                <a:srgbClr val="414141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Body Level Five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  <p:transition spd="med" advClick="1"/>
  <p:txStyles>
    <p:titleStyle>
      <a:lvl1pPr algn="ctr" defTabSz="584200">
        <a:lnSpc>
          <a:spcPct val="90000"/>
        </a:lnSpc>
        <a:spcBef>
          <a:spcPts val="1600"/>
        </a:spcBef>
        <a:defRPr sz="7000">
          <a:solidFill>
            <a:srgbClr val="D93E2B"/>
          </a:solidFill>
          <a:latin typeface="+mn-lt"/>
          <a:ea typeface="+mn-ea"/>
          <a:cs typeface="+mn-cs"/>
          <a:sym typeface="Bodoni SvtyTwo ITC TT-Book"/>
        </a:defRPr>
      </a:lvl1pPr>
      <a:lvl2pPr indent="228600" algn="ctr" defTabSz="584200">
        <a:lnSpc>
          <a:spcPct val="90000"/>
        </a:lnSpc>
        <a:spcBef>
          <a:spcPts val="1600"/>
        </a:spcBef>
        <a:defRPr sz="7000">
          <a:solidFill>
            <a:srgbClr val="D93E2B"/>
          </a:solidFill>
          <a:latin typeface="+mn-lt"/>
          <a:ea typeface="+mn-ea"/>
          <a:cs typeface="+mn-cs"/>
          <a:sym typeface="Bodoni SvtyTwo ITC TT-Book"/>
        </a:defRPr>
      </a:lvl2pPr>
      <a:lvl3pPr indent="457200" algn="ctr" defTabSz="584200">
        <a:lnSpc>
          <a:spcPct val="90000"/>
        </a:lnSpc>
        <a:spcBef>
          <a:spcPts val="1600"/>
        </a:spcBef>
        <a:defRPr sz="7000">
          <a:solidFill>
            <a:srgbClr val="D93E2B"/>
          </a:solidFill>
          <a:latin typeface="+mn-lt"/>
          <a:ea typeface="+mn-ea"/>
          <a:cs typeface="+mn-cs"/>
          <a:sym typeface="Bodoni SvtyTwo ITC TT-Book"/>
        </a:defRPr>
      </a:lvl3pPr>
      <a:lvl4pPr indent="685800" algn="ctr" defTabSz="584200">
        <a:lnSpc>
          <a:spcPct val="90000"/>
        </a:lnSpc>
        <a:spcBef>
          <a:spcPts val="1600"/>
        </a:spcBef>
        <a:defRPr sz="7000">
          <a:solidFill>
            <a:srgbClr val="D93E2B"/>
          </a:solidFill>
          <a:latin typeface="+mn-lt"/>
          <a:ea typeface="+mn-ea"/>
          <a:cs typeface="+mn-cs"/>
          <a:sym typeface="Bodoni SvtyTwo ITC TT-Book"/>
        </a:defRPr>
      </a:lvl4pPr>
      <a:lvl5pPr indent="914400" algn="ctr" defTabSz="584200">
        <a:lnSpc>
          <a:spcPct val="90000"/>
        </a:lnSpc>
        <a:spcBef>
          <a:spcPts val="1600"/>
        </a:spcBef>
        <a:defRPr sz="7000">
          <a:solidFill>
            <a:srgbClr val="D93E2B"/>
          </a:solidFill>
          <a:latin typeface="+mn-lt"/>
          <a:ea typeface="+mn-ea"/>
          <a:cs typeface="+mn-cs"/>
          <a:sym typeface="Bodoni SvtyTwo ITC TT-Book"/>
        </a:defRPr>
      </a:lvl5pPr>
      <a:lvl6pPr indent="1143000" algn="ctr" defTabSz="584200">
        <a:lnSpc>
          <a:spcPct val="90000"/>
        </a:lnSpc>
        <a:spcBef>
          <a:spcPts val="1600"/>
        </a:spcBef>
        <a:defRPr sz="7000">
          <a:solidFill>
            <a:srgbClr val="D93E2B"/>
          </a:solidFill>
          <a:latin typeface="+mn-lt"/>
          <a:ea typeface="+mn-ea"/>
          <a:cs typeface="+mn-cs"/>
          <a:sym typeface="Bodoni SvtyTwo ITC TT-Book"/>
        </a:defRPr>
      </a:lvl6pPr>
      <a:lvl7pPr indent="1371600" algn="ctr" defTabSz="584200">
        <a:lnSpc>
          <a:spcPct val="90000"/>
        </a:lnSpc>
        <a:spcBef>
          <a:spcPts val="1600"/>
        </a:spcBef>
        <a:defRPr sz="7000">
          <a:solidFill>
            <a:srgbClr val="D93E2B"/>
          </a:solidFill>
          <a:latin typeface="+mn-lt"/>
          <a:ea typeface="+mn-ea"/>
          <a:cs typeface="+mn-cs"/>
          <a:sym typeface="Bodoni SvtyTwo ITC TT-Book"/>
        </a:defRPr>
      </a:lvl7pPr>
      <a:lvl8pPr indent="1600200" algn="ctr" defTabSz="584200">
        <a:lnSpc>
          <a:spcPct val="90000"/>
        </a:lnSpc>
        <a:spcBef>
          <a:spcPts val="1600"/>
        </a:spcBef>
        <a:defRPr sz="7000">
          <a:solidFill>
            <a:srgbClr val="D93E2B"/>
          </a:solidFill>
          <a:latin typeface="+mn-lt"/>
          <a:ea typeface="+mn-ea"/>
          <a:cs typeface="+mn-cs"/>
          <a:sym typeface="Bodoni SvtyTwo ITC TT-Book"/>
        </a:defRPr>
      </a:lvl8pPr>
      <a:lvl9pPr indent="1828800" algn="ctr" defTabSz="584200">
        <a:lnSpc>
          <a:spcPct val="90000"/>
        </a:lnSpc>
        <a:spcBef>
          <a:spcPts val="1600"/>
        </a:spcBef>
        <a:defRPr sz="7000">
          <a:solidFill>
            <a:srgbClr val="D93E2B"/>
          </a:solidFill>
          <a:latin typeface="+mn-lt"/>
          <a:ea typeface="+mn-ea"/>
          <a:cs typeface="+mn-cs"/>
          <a:sym typeface="Bodoni SvtyTwo ITC TT-Book"/>
        </a:defRPr>
      </a:lvl9pPr>
    </p:titleStyle>
    <p:bodyStyle>
      <a:lvl1pPr marL="469900" indent="-469900" defTabSz="584200">
        <a:spcBef>
          <a:spcPts val="2400"/>
        </a:spcBef>
        <a:buClr>
          <a:srgbClr val="929292"/>
        </a:buClr>
        <a:buSzPct val="60000"/>
        <a:buFont typeface="Zapf Dingbats"/>
        <a:buChar char="❖"/>
        <a:defRPr sz="3600">
          <a:solidFill>
            <a:srgbClr val="414141"/>
          </a:solidFill>
          <a:latin typeface="Palatino"/>
          <a:ea typeface="Palatino"/>
          <a:cs typeface="Palatino"/>
          <a:sym typeface="Palatino"/>
        </a:defRPr>
      </a:lvl1pPr>
      <a:lvl2pPr marL="939800" indent="-469900" defTabSz="584200">
        <a:spcBef>
          <a:spcPts val="2400"/>
        </a:spcBef>
        <a:buClr>
          <a:srgbClr val="929292"/>
        </a:buClr>
        <a:buSzPct val="60000"/>
        <a:buFont typeface="Zapf Dingbats"/>
        <a:buChar char="❖"/>
        <a:defRPr sz="3600">
          <a:solidFill>
            <a:srgbClr val="414141"/>
          </a:solidFill>
          <a:latin typeface="Palatino"/>
          <a:ea typeface="Palatino"/>
          <a:cs typeface="Palatino"/>
          <a:sym typeface="Palatino"/>
        </a:defRPr>
      </a:lvl2pPr>
      <a:lvl3pPr marL="1409700" indent="-469900" defTabSz="584200">
        <a:spcBef>
          <a:spcPts val="2400"/>
        </a:spcBef>
        <a:buClr>
          <a:srgbClr val="929292"/>
        </a:buClr>
        <a:buSzPct val="60000"/>
        <a:buFont typeface="Zapf Dingbats"/>
        <a:buChar char="❖"/>
        <a:defRPr sz="3600">
          <a:solidFill>
            <a:srgbClr val="414141"/>
          </a:solidFill>
          <a:latin typeface="Palatino"/>
          <a:ea typeface="Palatino"/>
          <a:cs typeface="Palatino"/>
          <a:sym typeface="Palatino"/>
        </a:defRPr>
      </a:lvl3pPr>
      <a:lvl4pPr marL="1879600" indent="-469900" defTabSz="584200">
        <a:spcBef>
          <a:spcPts val="2400"/>
        </a:spcBef>
        <a:buClr>
          <a:srgbClr val="929292"/>
        </a:buClr>
        <a:buSzPct val="60000"/>
        <a:buFont typeface="Zapf Dingbats"/>
        <a:buChar char="❖"/>
        <a:defRPr sz="3600">
          <a:solidFill>
            <a:srgbClr val="414141"/>
          </a:solidFill>
          <a:latin typeface="Palatino"/>
          <a:ea typeface="Palatino"/>
          <a:cs typeface="Palatino"/>
          <a:sym typeface="Palatino"/>
        </a:defRPr>
      </a:lvl4pPr>
      <a:lvl5pPr marL="2349500" indent="-469900" defTabSz="584200">
        <a:spcBef>
          <a:spcPts val="2400"/>
        </a:spcBef>
        <a:buClr>
          <a:srgbClr val="929292"/>
        </a:buClr>
        <a:buSzPct val="60000"/>
        <a:buFont typeface="Zapf Dingbats"/>
        <a:buChar char="❖"/>
        <a:defRPr sz="3600">
          <a:solidFill>
            <a:srgbClr val="414141"/>
          </a:solidFill>
          <a:latin typeface="Palatino"/>
          <a:ea typeface="Palatino"/>
          <a:cs typeface="Palatino"/>
          <a:sym typeface="Palatino"/>
        </a:defRPr>
      </a:lvl5pPr>
      <a:lvl6pPr marL="2819400" indent="-469900" defTabSz="584200">
        <a:spcBef>
          <a:spcPts val="2400"/>
        </a:spcBef>
        <a:buClr>
          <a:srgbClr val="929292"/>
        </a:buClr>
        <a:buSzPct val="60000"/>
        <a:buFont typeface="Zapf Dingbats"/>
        <a:buChar char="❖"/>
        <a:defRPr sz="3600">
          <a:solidFill>
            <a:srgbClr val="414141"/>
          </a:solidFill>
          <a:latin typeface="Palatino"/>
          <a:ea typeface="Palatino"/>
          <a:cs typeface="Palatino"/>
          <a:sym typeface="Palatino"/>
        </a:defRPr>
      </a:lvl6pPr>
      <a:lvl7pPr marL="3289300" indent="-469900" defTabSz="584200">
        <a:spcBef>
          <a:spcPts val="2400"/>
        </a:spcBef>
        <a:buClr>
          <a:srgbClr val="929292"/>
        </a:buClr>
        <a:buSzPct val="60000"/>
        <a:buFont typeface="Zapf Dingbats"/>
        <a:buChar char="❖"/>
        <a:defRPr sz="3600">
          <a:solidFill>
            <a:srgbClr val="414141"/>
          </a:solidFill>
          <a:latin typeface="Palatino"/>
          <a:ea typeface="Palatino"/>
          <a:cs typeface="Palatino"/>
          <a:sym typeface="Palatino"/>
        </a:defRPr>
      </a:lvl7pPr>
      <a:lvl8pPr marL="3759200" indent="-469900" defTabSz="584200">
        <a:spcBef>
          <a:spcPts val="2400"/>
        </a:spcBef>
        <a:buClr>
          <a:srgbClr val="929292"/>
        </a:buClr>
        <a:buSzPct val="60000"/>
        <a:buFont typeface="Zapf Dingbats"/>
        <a:buChar char="❖"/>
        <a:defRPr sz="3600">
          <a:solidFill>
            <a:srgbClr val="414141"/>
          </a:solidFill>
          <a:latin typeface="Palatino"/>
          <a:ea typeface="Palatino"/>
          <a:cs typeface="Palatino"/>
          <a:sym typeface="Palatino"/>
        </a:defRPr>
      </a:lvl8pPr>
      <a:lvl9pPr marL="4229100" indent="-469900" defTabSz="584200">
        <a:spcBef>
          <a:spcPts val="2400"/>
        </a:spcBef>
        <a:buClr>
          <a:srgbClr val="929292"/>
        </a:buClr>
        <a:buSzPct val="60000"/>
        <a:buFont typeface="Zapf Dingbats"/>
        <a:buChar char="❖"/>
        <a:defRPr sz="3600">
          <a:solidFill>
            <a:srgbClr val="414141"/>
          </a:solidFill>
          <a:latin typeface="Palatino"/>
          <a:ea typeface="Palatino"/>
          <a:cs typeface="Palatino"/>
          <a:sym typeface="Palatino"/>
        </a:defRPr>
      </a:lvl9pPr>
    </p:bodyStyle>
    <p:otherStyle>
      <a:lvl1pPr algn="ctr" defTabSz="584200">
        <a:defRPr>
          <a:solidFill>
            <a:schemeClr val="tx1"/>
          </a:solidFill>
          <a:latin typeface="+mn-lt"/>
          <a:ea typeface="+mn-ea"/>
          <a:cs typeface="+mn-cs"/>
          <a:sym typeface="Palatino"/>
        </a:defRPr>
      </a:lvl1pPr>
      <a:lvl2pPr indent="228600" algn="ctr" defTabSz="584200">
        <a:defRPr>
          <a:solidFill>
            <a:schemeClr val="tx1"/>
          </a:solidFill>
          <a:latin typeface="+mn-lt"/>
          <a:ea typeface="+mn-ea"/>
          <a:cs typeface="+mn-cs"/>
          <a:sym typeface="Palatino"/>
        </a:defRPr>
      </a:lvl2pPr>
      <a:lvl3pPr indent="457200" algn="ctr" defTabSz="584200">
        <a:defRPr>
          <a:solidFill>
            <a:schemeClr val="tx1"/>
          </a:solidFill>
          <a:latin typeface="+mn-lt"/>
          <a:ea typeface="+mn-ea"/>
          <a:cs typeface="+mn-cs"/>
          <a:sym typeface="Palatino"/>
        </a:defRPr>
      </a:lvl3pPr>
      <a:lvl4pPr indent="685800" algn="ctr" defTabSz="584200">
        <a:defRPr>
          <a:solidFill>
            <a:schemeClr val="tx1"/>
          </a:solidFill>
          <a:latin typeface="+mn-lt"/>
          <a:ea typeface="+mn-ea"/>
          <a:cs typeface="+mn-cs"/>
          <a:sym typeface="Palatino"/>
        </a:defRPr>
      </a:lvl4pPr>
      <a:lvl5pPr indent="914400" algn="ctr" defTabSz="584200">
        <a:defRPr>
          <a:solidFill>
            <a:schemeClr val="tx1"/>
          </a:solidFill>
          <a:latin typeface="+mn-lt"/>
          <a:ea typeface="+mn-ea"/>
          <a:cs typeface="+mn-cs"/>
          <a:sym typeface="Palatino"/>
        </a:defRPr>
      </a:lvl5pPr>
      <a:lvl6pPr indent="1143000" algn="ctr" defTabSz="584200">
        <a:defRPr>
          <a:solidFill>
            <a:schemeClr val="tx1"/>
          </a:solidFill>
          <a:latin typeface="+mn-lt"/>
          <a:ea typeface="+mn-ea"/>
          <a:cs typeface="+mn-cs"/>
          <a:sym typeface="Palatino"/>
        </a:defRPr>
      </a:lvl6pPr>
      <a:lvl7pPr indent="1371600" algn="ctr" defTabSz="584200">
        <a:defRPr>
          <a:solidFill>
            <a:schemeClr val="tx1"/>
          </a:solidFill>
          <a:latin typeface="+mn-lt"/>
          <a:ea typeface="+mn-ea"/>
          <a:cs typeface="+mn-cs"/>
          <a:sym typeface="Palatino"/>
        </a:defRPr>
      </a:lvl7pPr>
      <a:lvl8pPr indent="1600200" algn="ctr" defTabSz="584200">
        <a:defRPr>
          <a:solidFill>
            <a:schemeClr val="tx1"/>
          </a:solidFill>
          <a:latin typeface="+mn-lt"/>
          <a:ea typeface="+mn-ea"/>
          <a:cs typeface="+mn-cs"/>
          <a:sym typeface="Palatino"/>
        </a:defRPr>
      </a:lvl8pPr>
      <a:lvl9pPr indent="1828800" algn="ctr" defTabSz="584200">
        <a:defRPr>
          <a:solidFill>
            <a:schemeClr val="tx1"/>
          </a:solidFill>
          <a:latin typeface="+mn-lt"/>
          <a:ea typeface="+mn-ea"/>
          <a:cs typeface="+mn-cs"/>
          <a:sym typeface="Palatino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3.pn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/>
          <p:nvPr/>
        </p:nvSpPr>
        <p:spPr>
          <a:xfrm>
            <a:off x="508000" y="3322319"/>
            <a:ext cx="7200900" cy="8737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l">
              <a:lnSpc>
                <a:spcPct val="110000"/>
              </a:lnSpc>
              <a:defRPr i="1" sz="1500"/>
            </a:lvl1pPr>
          </a:lstStyle>
          <a:p>
            <a:pPr lvl="0">
              <a:defRPr i="0" sz="1800">
                <a:solidFill>
                  <a:srgbClr val="000000"/>
                </a:solidFill>
              </a:defRPr>
            </a:pPr>
            <a:r>
              <a:rPr i="1" sz="1500">
                <a:solidFill>
                  <a:srgbClr val="414141"/>
                </a:solidFill>
              </a:rPr>
              <a:t>HURFORD, J. R., HEASLEY, B., &amp; SMITH, M. B. (2014). Semantics: a coursebook. Cambridge, Cambridge University Press.</a:t>
            </a:r>
            <a:endParaRPr i="1" sz="1500">
              <a:solidFill>
                <a:srgbClr val="414141"/>
              </a:solidFill>
            </a:endParaRPr>
          </a:p>
        </p:txBody>
      </p:sp>
      <p:sp>
        <p:nvSpPr>
          <p:cNvPr id="44" name="Shape 4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D93E2B"/>
                </a:solidFill>
              </a:rPr>
              <a:t>Ch. 2</a:t>
            </a:r>
          </a:p>
        </p:txBody>
      </p:sp>
      <p:sp>
        <p:nvSpPr>
          <p:cNvPr id="45" name="Shape 45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22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414141"/>
                </a:solidFill>
              </a:rPr>
              <a:t>Rana Alghamdi</a:t>
            </a:r>
          </a:p>
        </p:txBody>
      </p:sp>
    </p:spTree>
  </p:cSld>
  <p:clrMapOvr>
    <a:masterClrMapping/>
  </p:clrMapOvr>
  <p:transition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A special feature in many equative sentences is that the order of the two referent expressions can be interchanged without loss of acceptability.</a:t>
            </a:r>
            <a:endParaRPr sz="3600">
              <a:solidFill>
                <a:srgbClr val="414141"/>
              </a:solidFill>
            </a:endParaRPr>
          </a:p>
          <a:p>
            <a:pPr lvl="1" marL="0" indent="469900"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i="1" sz="3600">
                <a:solidFill>
                  <a:srgbClr val="FF2600"/>
                </a:solidFill>
              </a:rPr>
              <a:t>The largest city in Africa</a:t>
            </a:r>
            <a:r>
              <a:rPr i="1" sz="3600">
                <a:solidFill>
                  <a:srgbClr val="414141"/>
                </a:solidFill>
              </a:rPr>
              <a:t> is </a:t>
            </a:r>
            <a:r>
              <a:rPr i="1" sz="3600">
                <a:solidFill>
                  <a:srgbClr val="FF2600"/>
                </a:solidFill>
              </a:rPr>
              <a:t>Cairo</a:t>
            </a:r>
            <a:r>
              <a:rPr i="1" sz="3600">
                <a:solidFill>
                  <a:srgbClr val="414141"/>
                </a:solidFill>
              </a:rPr>
              <a:t>.</a:t>
            </a:r>
            <a:endParaRPr i="1" sz="3600">
              <a:solidFill>
                <a:srgbClr val="414141"/>
              </a:solidFill>
            </a:endParaRPr>
          </a:p>
          <a:p>
            <a:pPr lvl="1" marL="0" indent="469900"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i="1" sz="3600">
                <a:solidFill>
                  <a:srgbClr val="FF2600"/>
                </a:solidFill>
              </a:rPr>
              <a:t>Cairo</a:t>
            </a:r>
            <a:r>
              <a:rPr i="1" sz="3600">
                <a:solidFill>
                  <a:srgbClr val="414141"/>
                </a:solidFill>
              </a:rPr>
              <a:t> is </a:t>
            </a:r>
            <a:r>
              <a:rPr i="1" sz="3600">
                <a:solidFill>
                  <a:srgbClr val="FF2600"/>
                </a:solidFill>
              </a:rPr>
              <a:t>the largest city in Africa</a:t>
            </a:r>
            <a:r>
              <a:rPr i="1" sz="3600">
                <a:solidFill>
                  <a:srgbClr val="414141"/>
                </a:solidFill>
              </a:rPr>
              <a:t>.</a:t>
            </a:r>
            <a:endParaRPr i="1" sz="3600">
              <a:solidFill>
                <a:srgbClr val="414141"/>
              </a:solidFill>
            </a:endParaRPr>
          </a:p>
          <a:p>
            <a:pPr lvl="0" marL="0" indent="0"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This ‘reverse-test’ NOT to be used as a diagnostic tool (see p. 42 for reasons why).</a:t>
            </a:r>
          </a:p>
        </p:txBody>
      </p:sp>
    </p:spTree>
  </p:cSld>
  <p:clrMapOvr>
    <a:masterClrMapping/>
  </p:clrMapOvr>
  <p:transition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D93E2B"/>
                </a:solidFill>
              </a:rPr>
              <a:t>Referent Expressions</a:t>
            </a:r>
          </a:p>
        </p:txBody>
      </p:sp>
      <p:sp>
        <p:nvSpPr>
          <p:cNvPr id="48" name="Shape 48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 marL="0" indent="469900">
              <a:buSzTx/>
              <a:buNone/>
              <a:defRPr sz="1800">
                <a:solidFill>
                  <a:srgbClr val="000000"/>
                </a:solidFill>
              </a:defRPr>
            </a:pPr>
            <a:endParaRPr sz="3600">
              <a:solidFill>
                <a:srgbClr val="414141"/>
              </a:solidFill>
            </a:endParaRPr>
          </a:p>
          <a:p>
            <a:pPr lvl="0" marL="927100" indent="-228600">
              <a:buSzPct val="100000"/>
              <a:buChar char="✤"/>
              <a:defRPr sz="1800">
                <a:solidFill>
                  <a:srgbClr val="000000"/>
                </a:solidFill>
              </a:defRPr>
            </a:pPr>
            <a:endParaRPr sz="3600">
              <a:solidFill>
                <a:srgbClr val="414141"/>
              </a:solidFill>
            </a:endParaRPr>
          </a:p>
          <a:p>
            <a:pPr lvl="0" marL="927100" indent="-228600">
              <a:buSzPct val="100000"/>
              <a:buChar char="✤"/>
              <a:defRPr sz="1800">
                <a:solidFill>
                  <a:srgbClr val="000000"/>
                </a:solidFill>
              </a:defRPr>
            </a:pPr>
            <a:endParaRPr sz="3600">
              <a:solidFill>
                <a:srgbClr val="414141"/>
              </a:solidFill>
            </a:endParaRPr>
          </a:p>
          <a:p>
            <a:pPr lvl="0" marL="927100" indent="-228600">
              <a:buSzPct val="66000"/>
              <a:buChar char="✤"/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 Whether an expression is a referring expression is heavily dependent on linguistic context and on circumstances of utterance.</a:t>
            </a:r>
          </a:p>
        </p:txBody>
      </p:sp>
      <p:pic>
        <p:nvPicPr>
          <p:cNvPr id="49" name="Screen Shot 2015-09-09 at 9.12.03 PM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85322" y="2876550"/>
            <a:ext cx="11234156" cy="230607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The same expression can be a referent expression or not. They might even be ambiguous. Consider indef. NPs.</a:t>
            </a:r>
            <a:endParaRPr sz="3600">
              <a:solidFill>
                <a:srgbClr val="414141"/>
              </a:solidFill>
            </a:endParaRPr>
          </a:p>
          <a:p>
            <a:pPr lvl="1" marL="0" indent="469900"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e.g. 1. </a:t>
            </a:r>
            <a:r>
              <a:rPr i="1" sz="3600">
                <a:solidFill>
                  <a:srgbClr val="FF2600"/>
                </a:solidFill>
              </a:rPr>
              <a:t>A man</a:t>
            </a:r>
            <a:r>
              <a:rPr i="1" sz="3600">
                <a:solidFill>
                  <a:srgbClr val="414141"/>
                </a:solidFill>
              </a:rPr>
              <a:t> was here looking for you</a:t>
            </a:r>
            <a:endParaRPr i="1" sz="3600">
              <a:solidFill>
                <a:srgbClr val="414141"/>
              </a:solidFill>
            </a:endParaRPr>
          </a:p>
          <a:p>
            <a:pPr lvl="1" marL="0" indent="469900"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i="1" sz="3600">
                <a:solidFill>
                  <a:srgbClr val="414141"/>
                </a:solidFill>
              </a:rPr>
              <a:t>       2. The dog is as big as </a:t>
            </a:r>
            <a:r>
              <a:rPr i="1" sz="3600">
                <a:solidFill>
                  <a:srgbClr val="FF2600"/>
                </a:solidFill>
              </a:rPr>
              <a:t>a man</a:t>
            </a:r>
            <a:r>
              <a:rPr i="1" sz="3600">
                <a:solidFill>
                  <a:srgbClr val="414141"/>
                </a:solidFill>
              </a:rPr>
              <a:t>.</a:t>
            </a:r>
            <a:endParaRPr i="1" sz="3600">
              <a:solidFill>
                <a:srgbClr val="414141"/>
              </a:solidFill>
            </a:endParaRPr>
          </a:p>
          <a:p>
            <a:pPr lvl="3" marL="0" indent="1409700"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i="1" sz="3600">
                <a:solidFill>
                  <a:srgbClr val="414141"/>
                </a:solidFill>
              </a:rPr>
              <a:t>3. Nancy married </a:t>
            </a:r>
            <a:r>
              <a:rPr i="1" sz="3600">
                <a:solidFill>
                  <a:srgbClr val="FF2600"/>
                </a:solidFill>
              </a:rPr>
              <a:t>a Norwegian</a:t>
            </a:r>
            <a:r>
              <a:rPr i="1" sz="3600">
                <a:solidFill>
                  <a:srgbClr val="414141"/>
                </a:solidFill>
              </a:rPr>
              <a:t>.</a:t>
            </a:r>
            <a:endParaRPr i="1" sz="3600">
              <a:solidFill>
                <a:srgbClr val="414141"/>
              </a:solidFill>
            </a:endParaRPr>
          </a:p>
        </p:txBody>
      </p:sp>
    </p:spTree>
  </p:cSld>
  <p:clrMapOvr>
    <a:masterClrMapping/>
  </p:clrMapOvr>
  <p:transition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Ambiguity like that in (3) above can be resolved by using </a:t>
            </a:r>
            <a:r>
              <a:rPr i="1" sz="3600">
                <a:solidFill>
                  <a:srgbClr val="414141"/>
                </a:solidFill>
              </a:rPr>
              <a:t>certain </a:t>
            </a:r>
            <a:r>
              <a:rPr sz="3600">
                <a:solidFill>
                  <a:srgbClr val="414141"/>
                </a:solidFill>
              </a:rPr>
              <a:t>right after the indef. det.</a:t>
            </a:r>
            <a:endParaRPr sz="3600">
              <a:solidFill>
                <a:srgbClr val="414141"/>
              </a:solidFill>
            </a:endParaRPr>
          </a:p>
          <a:p>
            <a:pPr lvl="3" marL="0" indent="1409700"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i="1" sz="3600">
                <a:solidFill>
                  <a:srgbClr val="414141"/>
                </a:solidFill>
              </a:rPr>
              <a:t> Nancy married </a:t>
            </a:r>
            <a:r>
              <a:rPr i="1" sz="3600">
                <a:solidFill>
                  <a:srgbClr val="FF2600"/>
                </a:solidFill>
              </a:rPr>
              <a:t>a </a:t>
            </a:r>
            <a:r>
              <a:rPr i="1" sz="3600">
                <a:solidFill>
                  <a:srgbClr val="0433FF"/>
                </a:solidFill>
              </a:rPr>
              <a:t>certain</a:t>
            </a:r>
            <a:r>
              <a:rPr i="1" sz="3600">
                <a:solidFill>
                  <a:srgbClr val="FF2600"/>
                </a:solidFill>
              </a:rPr>
              <a:t> Norwegian</a:t>
            </a:r>
            <a:r>
              <a:rPr i="1" sz="3600">
                <a:solidFill>
                  <a:srgbClr val="414141"/>
                </a:solidFill>
              </a:rPr>
              <a:t>.</a:t>
            </a:r>
            <a:endParaRPr i="1" sz="3600">
              <a:solidFill>
                <a:srgbClr val="414141"/>
              </a:solidFill>
            </a:endParaRPr>
          </a:p>
        </p:txBody>
      </p:sp>
    </p:spTree>
  </p:cSld>
  <p:clrMapOvr>
    <a:masterClrMapping/>
  </p:clrMapOvr>
  <p:transition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By contrast, are Def. NPs always referent expressions? See p. 39.</a:t>
            </a:r>
            <a:endParaRPr sz="3600">
              <a:solidFill>
                <a:srgbClr val="414141"/>
              </a:solidFill>
            </a:endParaRPr>
          </a:p>
          <a:p>
            <a:pPr lvl="1" marL="0" indent="469900"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4. ‘If anyone ever marries Nancy, </a:t>
            </a:r>
            <a:r>
              <a:rPr sz="3600">
                <a:solidFill>
                  <a:srgbClr val="FF2600"/>
                </a:solidFill>
              </a:rPr>
              <a:t>he</a:t>
            </a:r>
            <a:r>
              <a:rPr sz="3600">
                <a:solidFill>
                  <a:srgbClr val="414141"/>
                </a:solidFill>
              </a:rPr>
              <a:t>’s in for a bad  time’</a:t>
            </a:r>
            <a:endParaRPr sz="3600">
              <a:solidFill>
                <a:srgbClr val="414141"/>
              </a:solidFill>
            </a:endParaRPr>
          </a:p>
          <a:p>
            <a:pPr lvl="1" marL="0" indent="469900"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5. ‘</a:t>
            </a:r>
            <a:r>
              <a:rPr sz="3600">
                <a:solidFill>
                  <a:srgbClr val="FF2600"/>
                </a:solidFill>
              </a:rPr>
              <a:t>He</a:t>
            </a:r>
            <a:r>
              <a:rPr sz="3600">
                <a:solidFill>
                  <a:srgbClr val="414141"/>
                </a:solidFill>
              </a:rPr>
              <a:t>’s a very polite man’</a:t>
            </a:r>
            <a:endParaRPr sz="3600">
              <a:solidFill>
                <a:srgbClr val="414141"/>
              </a:solidFill>
            </a:endParaRPr>
          </a:p>
          <a:p>
            <a:pPr lvl="1" marL="0" indent="469900">
              <a:buSzTx/>
              <a:buNone/>
              <a:defRPr sz="1800">
                <a:solidFill>
                  <a:srgbClr val="000000"/>
                </a:solidFill>
              </a:defRPr>
            </a:pPr>
            <a:endParaRPr sz="3600">
              <a:solidFill>
                <a:srgbClr val="414141"/>
              </a:solidFill>
            </a:endParaRPr>
          </a:p>
          <a:p>
            <a:pPr lvl="1" marL="0" indent="469900"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* see p. 40 for comment on difficulty of judgments here.</a:t>
            </a:r>
          </a:p>
        </p:txBody>
      </p:sp>
    </p:spTree>
  </p:cSld>
  <p:clrMapOvr>
    <a:masterClrMapping/>
  </p:clrMapOvr>
  <p:transition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D93E2B"/>
                </a:solidFill>
              </a:rPr>
              <a:t>OPAQUE CONTEXT</a:t>
            </a:r>
          </a:p>
        </p:txBody>
      </p:sp>
      <p:sp>
        <p:nvSpPr>
          <p:cNvPr id="58" name="Shape 58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 marL="0" indent="0"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Assume a situation in which John is standing alone in the corner. Would  </a:t>
            </a:r>
            <a:r>
              <a:rPr i="1" sz="3600">
                <a:solidFill>
                  <a:srgbClr val="FF2600"/>
                </a:solidFill>
              </a:rPr>
              <a:t>John</a:t>
            </a:r>
            <a:r>
              <a:rPr sz="3600">
                <a:solidFill>
                  <a:srgbClr val="414141"/>
                </a:solidFill>
              </a:rPr>
              <a:t> and </a:t>
            </a:r>
            <a:r>
              <a:rPr i="1" sz="3600">
                <a:solidFill>
                  <a:srgbClr val="FF2600"/>
                </a:solidFill>
              </a:rPr>
              <a:t>the person in the corner</a:t>
            </a:r>
            <a:r>
              <a:rPr sz="3600">
                <a:solidFill>
                  <a:srgbClr val="414141"/>
                </a:solidFill>
              </a:rPr>
              <a:t> refer to the same individual in a conversation about this situation?</a:t>
            </a:r>
            <a:endParaRPr sz="3600">
              <a:solidFill>
                <a:srgbClr val="414141"/>
              </a:solidFill>
            </a:endParaRPr>
          </a:p>
          <a:p>
            <a:pPr lvl="0" marL="0" indent="0"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If the answer to this question in any S/U is </a:t>
            </a:r>
            <a:r>
              <a:rPr i="1" sz="4000">
                <a:solidFill>
                  <a:srgbClr val="414141"/>
                </a:solidFill>
              </a:rPr>
              <a:t>no</a:t>
            </a:r>
            <a:r>
              <a:rPr i="1" sz="3600">
                <a:solidFill>
                  <a:srgbClr val="414141"/>
                </a:solidFill>
              </a:rPr>
              <a:t> </a:t>
            </a:r>
            <a:r>
              <a:rPr sz="3600">
                <a:solidFill>
                  <a:srgbClr val="414141"/>
                </a:solidFill>
              </a:rPr>
              <a:t>then you have an opaque context.</a:t>
            </a:r>
            <a:endParaRPr sz="3600">
              <a:solidFill>
                <a:srgbClr val="414141"/>
              </a:solidFill>
            </a:endParaRPr>
          </a:p>
        </p:txBody>
      </p:sp>
    </p:spTree>
  </p:cSld>
  <p:clrMapOvr>
    <a:masterClrMapping/>
  </p:clrMapOvr>
  <p:transition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>
            <a:lvl1pPr marL="0" indent="0">
              <a:buSzTx/>
              <a:buNone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e.g.,</a:t>
            </a:r>
          </a:p>
        </p:txBody>
      </p:sp>
      <p:pic>
        <p:nvPicPr>
          <p:cNvPr id="61" name="Screen Shot 2015-09-09 at 9.43.50 PM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24303" y="2385351"/>
            <a:ext cx="11356194" cy="367406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The opaque factor is typically brought on by a certain kind of verb, like </a:t>
            </a:r>
            <a:r>
              <a:rPr i="1" sz="3600">
                <a:solidFill>
                  <a:srgbClr val="414141"/>
                </a:solidFill>
              </a:rPr>
              <a:t>want,</a:t>
            </a:r>
            <a:r>
              <a:rPr sz="3600">
                <a:solidFill>
                  <a:srgbClr val="414141"/>
                </a:solidFill>
              </a:rPr>
              <a:t> </a:t>
            </a:r>
            <a:r>
              <a:rPr i="1" sz="3600">
                <a:solidFill>
                  <a:srgbClr val="414141"/>
                </a:solidFill>
              </a:rPr>
              <a:t>believe,</a:t>
            </a:r>
            <a:r>
              <a:rPr sz="3600">
                <a:solidFill>
                  <a:srgbClr val="414141"/>
                </a:solidFill>
              </a:rPr>
              <a:t> </a:t>
            </a:r>
            <a:r>
              <a:rPr i="1" sz="3600">
                <a:solidFill>
                  <a:srgbClr val="414141"/>
                </a:solidFill>
              </a:rPr>
              <a:t>think,</a:t>
            </a:r>
            <a:r>
              <a:rPr sz="3600">
                <a:solidFill>
                  <a:srgbClr val="414141"/>
                </a:solidFill>
              </a:rPr>
              <a:t> and </a:t>
            </a:r>
            <a:r>
              <a:rPr i="1" sz="3600">
                <a:solidFill>
                  <a:srgbClr val="414141"/>
                </a:solidFill>
              </a:rPr>
              <a:t>wonder</a:t>
            </a:r>
            <a:r>
              <a:rPr sz="3600">
                <a:solidFill>
                  <a:srgbClr val="414141"/>
                </a:solidFill>
              </a:rPr>
              <a:t> </a:t>
            </a:r>
            <a:r>
              <a:rPr i="1" sz="3600">
                <a:solidFill>
                  <a:srgbClr val="414141"/>
                </a:solidFill>
              </a:rPr>
              <a:t>about</a:t>
            </a:r>
            <a:r>
              <a:rPr sz="3600">
                <a:solidFill>
                  <a:srgbClr val="414141"/>
                </a:solidFill>
              </a:rPr>
              <a:t>.</a:t>
            </a:r>
            <a:endParaRPr sz="3600">
              <a:solidFill>
                <a:srgbClr val="414141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It is often in the presence of such verbs that indef. NPs are ambiguous.</a:t>
            </a:r>
            <a:endParaRPr sz="3600">
              <a:solidFill>
                <a:srgbClr val="414141"/>
              </a:solidFill>
            </a:endParaRPr>
          </a:p>
          <a:p>
            <a:pPr lvl="1" marL="0" indent="469900"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i="1" sz="3600">
                <a:solidFill>
                  <a:srgbClr val="414141"/>
                </a:solidFill>
              </a:rPr>
              <a:t>   Nancy wants to marry </a:t>
            </a:r>
            <a:r>
              <a:rPr i="1" sz="3600">
                <a:solidFill>
                  <a:srgbClr val="FF2600"/>
                </a:solidFill>
              </a:rPr>
              <a:t>a Norwegian</a:t>
            </a:r>
          </a:p>
        </p:txBody>
      </p:sp>
    </p:spTree>
  </p:cSld>
  <p:clrMapOvr>
    <a:masterClrMapping/>
  </p:clrMapOvr>
  <p:transition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D93E2B"/>
                </a:solidFill>
              </a:rPr>
              <a:t>Equative Sentence</a:t>
            </a:r>
          </a:p>
        </p:txBody>
      </p:sp>
      <p:sp>
        <p:nvSpPr>
          <p:cNvPr id="66" name="Shape 66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 marL="0" indent="0">
              <a:buSzTx/>
              <a:buNone/>
            </a:pPr>
          </a:p>
        </p:txBody>
      </p:sp>
      <p:pic>
        <p:nvPicPr>
          <p:cNvPr id="67" name="Screen Shot 2015-09-09 at 9.53.12 PM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89952" y="3702050"/>
            <a:ext cx="11624896" cy="297846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theme1.xml><?xml version="1.0" encoding="utf-8"?>
<a:theme xmlns:a="http://schemas.openxmlformats.org/drawingml/2006/main" xmlns:r="http://schemas.openxmlformats.org/officeDocument/2006/relationships" name="New_Template4">
  <a:themeElements>
    <a:clrScheme name="New_Template4">
      <a:dk1>
        <a:srgbClr val="414141"/>
      </a:dk1>
      <a:lt1>
        <a:srgbClr val="FFFFFF"/>
      </a:lt1>
      <a:dk2>
        <a:srgbClr val="66635F"/>
      </a:dk2>
      <a:lt2>
        <a:srgbClr val="C9C3BA"/>
      </a:lt2>
      <a:accent1>
        <a:srgbClr val="738FAF"/>
      </a:accent1>
      <a:accent2>
        <a:srgbClr val="74B6A8"/>
      </a:accent2>
      <a:accent3>
        <a:srgbClr val="A0AA69"/>
      </a:accent3>
      <a:accent4>
        <a:srgbClr val="CBA968"/>
      </a:accent4>
      <a:accent5>
        <a:srgbClr val="D08A7A"/>
      </a:accent5>
      <a:accent6>
        <a:srgbClr val="9E95A9"/>
      </a:accent6>
      <a:hlink>
        <a:srgbClr val="0000FF"/>
      </a:hlink>
      <a:folHlink>
        <a:srgbClr val="FF00FF"/>
      </a:folHlink>
    </a:clrScheme>
    <a:fontScheme name="New_Template4">
      <a:majorFont>
        <a:latin typeface="Bodoni SvtyTwo ITC TT-Book"/>
        <a:ea typeface="Bodoni SvtyTwo ITC TT-Book"/>
        <a:cs typeface="Bodoni SvtyTwo ITC TT-Book"/>
      </a:majorFont>
      <a:minorFont>
        <a:latin typeface="Bodoni SvtyTwo ITC TT-Book"/>
        <a:ea typeface="Bodoni SvtyTwo ITC TT-Book"/>
        <a:cs typeface="Bodoni SvtyTwo ITC TT-Book"/>
      </a:minorFont>
    </a:fontScheme>
    <a:fmtScheme name="New_Template4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25400" dist="33948" dir="2700000">
                <a:srgbClr val="3B3936"/>
              </a:outerShdw>
            </a:effectLst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414141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414141"/>
            </a:solidFill>
            <a:effectLst/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New_Template4">
  <a:themeElements>
    <a:clrScheme name="New_Template4">
      <a:dk1>
        <a:srgbClr val="000000"/>
      </a:dk1>
      <a:lt1>
        <a:srgbClr val="FFFFFF"/>
      </a:lt1>
      <a:dk2>
        <a:srgbClr val="66635F"/>
      </a:dk2>
      <a:lt2>
        <a:srgbClr val="C9C3BA"/>
      </a:lt2>
      <a:accent1>
        <a:srgbClr val="738FAF"/>
      </a:accent1>
      <a:accent2>
        <a:srgbClr val="74B6A8"/>
      </a:accent2>
      <a:accent3>
        <a:srgbClr val="A0AA69"/>
      </a:accent3>
      <a:accent4>
        <a:srgbClr val="CBA968"/>
      </a:accent4>
      <a:accent5>
        <a:srgbClr val="D08A7A"/>
      </a:accent5>
      <a:accent6>
        <a:srgbClr val="9E95A9"/>
      </a:accent6>
      <a:hlink>
        <a:srgbClr val="0000FF"/>
      </a:hlink>
      <a:folHlink>
        <a:srgbClr val="FF00FF"/>
      </a:folHlink>
    </a:clrScheme>
    <a:fontScheme name="New_Template4">
      <a:majorFont>
        <a:latin typeface="Bodoni SvtyTwo ITC TT-Book"/>
        <a:ea typeface="Bodoni SvtyTwo ITC TT-Book"/>
        <a:cs typeface="Bodoni SvtyTwo ITC TT-Book"/>
      </a:majorFont>
      <a:minorFont>
        <a:latin typeface="Bodoni SvtyTwo ITC TT-Book"/>
        <a:ea typeface="Bodoni SvtyTwo ITC TT-Book"/>
        <a:cs typeface="Bodoni SvtyTwo ITC TT-Book"/>
      </a:minorFont>
    </a:fontScheme>
    <a:fmtScheme name="New_Template4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25400" dist="33948" dir="2700000">
                <a:srgbClr val="3B3936"/>
              </a:outerShdw>
            </a:effectLst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414141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414141"/>
            </a:solidFill>
            <a:effectLst/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