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theme/themeOverride2.xml" ContentType="application/vnd.openxmlformats-officedocument.themeOverr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660" r:id="rId1"/>
  </p:sldMasterIdLst>
  <p:notesMasterIdLst>
    <p:notesMasterId r:id="rId22"/>
  </p:notesMasterIdLst>
  <p:sldIdLst>
    <p:sldId id="256" r:id="rId2"/>
    <p:sldId id="296" r:id="rId3"/>
    <p:sldId id="297" r:id="rId4"/>
    <p:sldId id="257" r:id="rId5"/>
    <p:sldId id="258" r:id="rId6"/>
    <p:sldId id="274" r:id="rId7"/>
    <p:sldId id="275" r:id="rId8"/>
    <p:sldId id="294" r:id="rId9"/>
    <p:sldId id="278" r:id="rId10"/>
    <p:sldId id="279" r:id="rId11"/>
    <p:sldId id="295" r:id="rId12"/>
    <p:sldId id="280" r:id="rId13"/>
    <p:sldId id="298" r:id="rId14"/>
    <p:sldId id="299" r:id="rId15"/>
    <p:sldId id="281" r:id="rId16"/>
    <p:sldId id="282" r:id="rId17"/>
    <p:sldId id="283" r:id="rId18"/>
    <p:sldId id="284" r:id="rId19"/>
    <p:sldId id="285" r:id="rId20"/>
    <p:sldId id="30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showPr>
  <p:clrMru>
    <a:srgbClr val="045C7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34568" autoAdjust="0"/>
    <p:restoredTop sz="86455" autoAdjust="0"/>
  </p:normalViewPr>
  <p:slideViewPr>
    <p:cSldViewPr>
      <p:cViewPr varScale="1">
        <p:scale>
          <a:sx n="143" d="100"/>
          <a:sy n="143" d="100"/>
        </p:scale>
        <p:origin x="-384" y="-112"/>
      </p:cViewPr>
      <p:guideLst>
        <p:guide orient="horz" pos="2160"/>
        <p:guide pos="2880"/>
      </p:guideLst>
    </p:cSldViewPr>
  </p:slideViewPr>
  <p:outlineViewPr>
    <p:cViewPr>
      <p:scale>
        <a:sx n="33" d="100"/>
        <a:sy n="33" d="100"/>
      </p:scale>
      <p:origin x="0" y="1264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24EA76A-2F9F-4701-BA68-886200B83C32}" type="datetimeFigureOut">
              <a:rPr lang="en-US"/>
              <a:pPr>
                <a:defRPr/>
              </a:pPr>
              <a:t>1/30/13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10148622-759F-4D83-9CD5-5010BCAA43D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A5F475-03E3-4E57-BE0B-6DCB6AA3E844}" type="slidenum">
              <a:rPr lang="en-US">
                <a:ea typeface="ＭＳ Ｐゴシック" pitchFamily="-72" charset="-128"/>
                <a:cs typeface="ＭＳ Ｐゴシック" pitchFamily="-72" charset="-128"/>
              </a:rPr>
              <a:pPr fontAlgn="base">
                <a:spcBef>
                  <a:spcPct val="0"/>
                </a:spcBef>
                <a:spcAft>
                  <a:spcPct val="0"/>
                </a:spcAft>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BC8EFB-183F-425F-81D1-51D8433F08CE}" type="slidenum">
              <a:rPr lang="en-US">
                <a:ea typeface="ＭＳ Ｐゴシック" pitchFamily="-72" charset="-128"/>
                <a:cs typeface="ＭＳ Ｐゴシック" pitchFamily="-72" charset="-128"/>
              </a:rPr>
              <a:pPr fontAlgn="base">
                <a:spcBef>
                  <a:spcPct val="0"/>
                </a:spcBef>
                <a:spcAft>
                  <a:spcPct val="0"/>
                </a:spcAft>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ED43BC-08EF-4B7B-9EDD-C3413CF19D93}" type="slidenum">
              <a:rPr lang="en-US">
                <a:ea typeface="ＭＳ Ｐゴシック" pitchFamily="-72" charset="-128"/>
                <a:cs typeface="ＭＳ Ｐゴシック" pitchFamily="-72" charset="-128"/>
              </a:rPr>
              <a:pPr fontAlgn="base">
                <a:spcBef>
                  <a:spcPct val="0"/>
                </a:spcBef>
                <a:spcAft>
                  <a:spcPct val="0"/>
                </a:spcAft>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4ECCE7-010B-4327-9618-432D3A57F1A7}" type="slidenum">
              <a:rPr lang="en-US">
                <a:ea typeface="ＭＳ Ｐゴシック" pitchFamily="-72" charset="-128"/>
                <a:cs typeface="ＭＳ Ｐゴシック" pitchFamily="-72" charset="-128"/>
              </a:rPr>
              <a:pPr fontAlgn="base">
                <a:spcBef>
                  <a:spcPct val="0"/>
                </a:spcBef>
                <a:spcAft>
                  <a:spcPct val="0"/>
                </a:spcAft>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2B5A74-16D0-410F-B019-9CE9FFA087AC}" type="slidenum">
              <a:rPr lang="en-US">
                <a:ea typeface="ＭＳ Ｐゴシック" pitchFamily="-72" charset="-128"/>
                <a:cs typeface="ＭＳ Ｐゴシック" pitchFamily="-72" charset="-128"/>
              </a:rPr>
              <a:pPr fontAlgn="base">
                <a:spcBef>
                  <a:spcPct val="0"/>
                </a:spcBef>
                <a:spcAft>
                  <a:spcPct val="0"/>
                </a:spcAft>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7127DD-7F6F-4A1D-A6E5-F037E9389720}" type="slidenum">
              <a:rPr lang="en-US">
                <a:ea typeface="ＭＳ Ｐゴシック" pitchFamily="-72" charset="-128"/>
                <a:cs typeface="ＭＳ Ｐゴシック" pitchFamily="-72" charset="-128"/>
              </a:rPr>
              <a:pPr fontAlgn="base">
                <a:spcBef>
                  <a:spcPct val="0"/>
                </a:spcBef>
                <a:spcAft>
                  <a:spcPct val="0"/>
                </a:spcAft>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D05FDE-5F0C-4DD6-A20F-3DD843D8DF7E}"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CBD816-3A64-4FC3-9005-A158416DA650}" type="slidenum">
              <a:rPr lang="en-US">
                <a:ea typeface="ＭＳ Ｐゴシック" pitchFamily="-72" charset="-128"/>
                <a:cs typeface="ＭＳ Ｐゴシック" pitchFamily="-72" charset="-128"/>
              </a:rPr>
              <a:pPr fontAlgn="base">
                <a:spcBef>
                  <a:spcPct val="0"/>
                </a:spcBef>
                <a:spcAft>
                  <a:spcPct val="0"/>
                </a:spcAft>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936F5D-CAEE-4138-B908-189670852A94}" type="slidenum">
              <a:rPr lang="en-US">
                <a:ea typeface="ＭＳ Ｐゴシック" pitchFamily="-72" charset="-128"/>
                <a:cs typeface="ＭＳ Ｐゴシック" pitchFamily="-72" charset="-128"/>
              </a:rPr>
              <a:pPr fontAlgn="base">
                <a:spcBef>
                  <a:spcPct val="0"/>
                </a:spcBef>
                <a:spcAft>
                  <a:spcPct val="0"/>
                </a:spcAft>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27455E-118B-4E02-93A4-2BD3ADA3A9EF}" type="slidenum">
              <a:rPr lang="en-US">
                <a:ea typeface="ＭＳ Ｐゴシック" pitchFamily="-72" charset="-128"/>
                <a:cs typeface="ＭＳ Ｐゴシック" pitchFamily="-72" charset="-128"/>
              </a:rPr>
              <a:pPr fontAlgn="base">
                <a:spcBef>
                  <a:spcPct val="0"/>
                </a:spcBef>
                <a:spcAft>
                  <a:spcPct val="0"/>
                </a:spcAft>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99DF5B-7609-4740-9E42-6A2D8EFCD41C}" type="slidenum">
              <a:rPr lang="en-US">
                <a:ea typeface="ＭＳ Ｐゴシック" pitchFamily="-72" charset="-128"/>
                <a:cs typeface="ＭＳ Ｐゴシック" pitchFamily="-72" charset="-128"/>
              </a:rPr>
              <a:pPr fontAlgn="base">
                <a:spcBef>
                  <a:spcPct val="0"/>
                </a:spcBef>
                <a:spcAft>
                  <a:spcPct val="0"/>
                </a:spcAft>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44BC45-7A09-47E6-B208-6A303901AF9B}"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5427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0DD366-0B97-44DE-BFDF-14507EC368E7}"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931476-95F2-4205-B0C8-BFF56A35D745}"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6742B4-0233-466D-AA25-39BDF226ED0A}" type="slidenum">
              <a:rPr lang="en-US">
                <a:ea typeface="ＭＳ Ｐゴシック" pitchFamily="-72" charset="-128"/>
                <a:cs typeface="ＭＳ Ｐゴシック" pitchFamily="-72" charset="-128"/>
              </a:rPr>
              <a:pPr fontAlgn="base">
                <a:spcBef>
                  <a:spcPct val="0"/>
                </a:spcBef>
                <a:spcAft>
                  <a:spcPct val="0"/>
                </a:spcAft>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428722-CF9B-47CF-B37D-23B567EBBDE3}" type="slidenum">
              <a:rPr lang="en-US">
                <a:ea typeface="ＭＳ Ｐゴシック" pitchFamily="-72" charset="-128"/>
                <a:cs typeface="ＭＳ Ｐゴシック" pitchFamily="-72" charset="-128"/>
              </a:rPr>
              <a:pPr fontAlgn="base">
                <a:spcBef>
                  <a:spcPct val="0"/>
                </a:spcBef>
                <a:spcAft>
                  <a:spcPct val="0"/>
                </a:spcAft>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4E5A8E-C66D-4BCA-B412-8D59DCBEB14F}"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 </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E58E1F-828F-47F9-8935-DBE9FF78630C}"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F83044-31E8-46A9-8250-436785F941E9}" type="slidenum">
              <a:rPr lang="en-US">
                <a:ea typeface="ＭＳ Ｐゴシック" pitchFamily="-72" charset="-128"/>
                <a:cs typeface="ＭＳ Ｐゴシック" pitchFamily="-72" charset="-128"/>
              </a:rPr>
              <a:pPr fontAlgn="base">
                <a:spcBef>
                  <a:spcPct val="0"/>
                </a:spcBef>
                <a:spcAft>
                  <a:spcPct val="0"/>
                </a:spcAft>
              </a:pPr>
              <a:t>9</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0501CD0A-867A-4217-9E0A-C6D9F7812BB3}" type="datetime1">
              <a:rPr lang="en-US"/>
              <a:pPr>
                <a:defRPr/>
              </a:pPr>
              <a:t>1/30/13</a:t>
            </a:fld>
            <a:endParaRPr lang="en-US"/>
          </a:p>
        </p:txBody>
      </p:sp>
      <p:sp>
        <p:nvSpPr>
          <p:cNvPr id="5" name="Footer Placeholder 18"/>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6" name="Slide Number Placeholder 26"/>
          <p:cNvSpPr>
            <a:spLocks noGrp="1"/>
          </p:cNvSpPr>
          <p:nvPr>
            <p:ph type="sldNum" sz="quarter" idx="12"/>
          </p:nvPr>
        </p:nvSpPr>
        <p:spPr/>
        <p:txBody>
          <a:bodyPr/>
          <a:lstStyle>
            <a:lvl1pPr>
              <a:defRPr/>
            </a:lvl1pPr>
          </a:lstStyle>
          <a:p>
            <a:pPr>
              <a:defRPr/>
            </a:pPr>
            <a:fld id="{E4D200B6-72DA-4FFC-B1C9-DE2A7699DD5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BC7FDE-41C2-465A-A03C-D28D12531670}" type="datetime1">
              <a:rPr lang="en-US"/>
              <a:pPr>
                <a:defRPr/>
              </a:pPr>
              <a:t>1/30/13</a:t>
            </a:fld>
            <a:endParaRPr lang="en-US"/>
          </a:p>
        </p:txBody>
      </p:sp>
      <p:sp>
        <p:nvSpPr>
          <p:cNvPr id="5" name="Footer Placeholder 4"/>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6" name="Slide Number Placeholder 5"/>
          <p:cNvSpPr>
            <a:spLocks noGrp="1"/>
          </p:cNvSpPr>
          <p:nvPr>
            <p:ph type="sldNum" sz="quarter" idx="12"/>
          </p:nvPr>
        </p:nvSpPr>
        <p:spPr/>
        <p:txBody>
          <a:bodyPr/>
          <a:lstStyle>
            <a:lvl1pPr>
              <a:defRPr/>
            </a:lvl1pPr>
          </a:lstStyle>
          <a:p>
            <a:pPr>
              <a:defRPr/>
            </a:pPr>
            <a:fld id="{ADC06D98-CB2F-4F1D-8F45-E4083E36623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B8E3FC2-1FE2-4326-8C70-BB2AA3FE2B0B}" type="datetime1">
              <a:rPr lang="en-US"/>
              <a:pPr>
                <a:defRPr/>
              </a:pPr>
              <a:t>1/30/13</a:t>
            </a:fld>
            <a:endParaRPr lang="en-US"/>
          </a:p>
        </p:txBody>
      </p:sp>
      <p:sp>
        <p:nvSpPr>
          <p:cNvPr id="5" name="Footer Placeholder 4"/>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6" name="Slide Number Placeholder 5"/>
          <p:cNvSpPr>
            <a:spLocks noGrp="1"/>
          </p:cNvSpPr>
          <p:nvPr>
            <p:ph type="sldNum" sz="quarter" idx="12"/>
          </p:nvPr>
        </p:nvSpPr>
        <p:spPr/>
        <p:txBody>
          <a:bodyPr/>
          <a:lstStyle>
            <a:lvl1pPr>
              <a:defRPr/>
            </a:lvl1pPr>
          </a:lstStyle>
          <a:p>
            <a:pPr>
              <a:defRPr/>
            </a:pPr>
            <a:fld id="{F566D3C5-A54C-4E3B-8E9C-ADFDE160E47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AED231-371F-47CF-A84A-1AC1482DEA77}" type="datetime1">
              <a:rPr lang="en-US"/>
              <a:pPr>
                <a:defRPr/>
              </a:pPr>
              <a:t>1/30/13</a:t>
            </a:fld>
            <a:endParaRPr lang="en-US"/>
          </a:p>
        </p:txBody>
      </p:sp>
      <p:sp>
        <p:nvSpPr>
          <p:cNvPr id="5" name="Slide Number Placeholder 5"/>
          <p:cNvSpPr>
            <a:spLocks noGrp="1"/>
          </p:cNvSpPr>
          <p:nvPr>
            <p:ph type="sldNum" sz="quarter" idx="11"/>
          </p:nvPr>
        </p:nvSpPr>
        <p:spPr/>
        <p:txBody>
          <a:bodyPr/>
          <a:lstStyle>
            <a:lvl1pPr>
              <a:defRPr/>
            </a:lvl1pPr>
          </a:lstStyle>
          <a:p>
            <a:pPr>
              <a:defRPr/>
            </a:pPr>
            <a:r>
              <a:rPr lang="en-US"/>
              <a:t>2-</a:t>
            </a:r>
            <a:fld id="{2A4E8C0B-EDB7-4795-B55A-FD718CCC9EA6}" type="slidenum">
              <a:rPr lang="en-US"/>
              <a:pPr>
                <a:defRPr/>
              </a:pPr>
              <a:t>‹#›</a:t>
            </a:fld>
            <a:endParaRPr lang="en-US" dirty="0"/>
          </a:p>
        </p:txBody>
      </p:sp>
      <p:sp>
        <p:nvSpPr>
          <p:cNvPr id="6" name="Footer Placeholder 4"/>
          <p:cNvSpPr>
            <a:spLocks noGrp="1"/>
          </p:cNvSpPr>
          <p:nvPr>
            <p:ph type="ftr" sz="quarter" idx="12"/>
          </p:nvPr>
        </p:nvSpPr>
        <p:spPr/>
        <p:txBody>
          <a:bodyPr/>
          <a:lstStyle>
            <a:lvl1pPr>
              <a:defRPr/>
            </a:lvl1pPr>
          </a:lstStyle>
          <a:p>
            <a:pPr>
              <a:defRPr/>
            </a:pPr>
            <a:r>
              <a:rPr lang="en-US"/>
              <a:t>Copyright © 2014 </a:t>
            </a:r>
            <a:r>
              <a:rPr lang="en-US">
                <a:solidFill>
                  <a:srgbClr val="045C75"/>
                </a:solidFill>
              </a:rPr>
              <a:t>Pearson</a:t>
            </a:r>
            <a:r>
              <a:rPr lang="en-US"/>
              <a:t> Education, Inc.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D5FAA21-38DB-4730-8C98-18EBBBAF0E46}" type="datetime1">
              <a:rPr lang="en-US"/>
              <a:pPr>
                <a:defRPr/>
              </a:pPr>
              <a:t>1/30/13</a:t>
            </a:fld>
            <a:endParaRPr lang="en-US"/>
          </a:p>
        </p:txBody>
      </p:sp>
      <p:sp>
        <p:nvSpPr>
          <p:cNvPr id="5" name="Footer Placeholder 4"/>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6" name="Slide Number Placeholder 17"/>
          <p:cNvSpPr>
            <a:spLocks noGrp="1"/>
          </p:cNvSpPr>
          <p:nvPr>
            <p:ph type="sldNum" sz="quarter" idx="12"/>
          </p:nvPr>
        </p:nvSpPr>
        <p:spPr/>
        <p:txBody>
          <a:bodyPr/>
          <a:lstStyle>
            <a:lvl1pPr>
              <a:defRPr/>
            </a:lvl1pPr>
          </a:lstStyle>
          <a:p>
            <a:pPr>
              <a:defRPr/>
            </a:pPr>
            <a:r>
              <a:rPr lang="en-US"/>
              <a:t>2-</a:t>
            </a:r>
            <a:fld id="{520CAF92-BD4C-4981-8BA3-85EC168349EC}"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38FD7D5-5178-4B43-9440-B1D17433C368}" type="datetime1">
              <a:rPr lang="en-US"/>
              <a:pPr>
                <a:defRPr/>
              </a:pPr>
              <a:t>1/30/13</a:t>
            </a:fld>
            <a:endParaRPr lang="en-US"/>
          </a:p>
        </p:txBody>
      </p:sp>
      <p:sp>
        <p:nvSpPr>
          <p:cNvPr id="6" name="Footer Placeholder 5"/>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7" name="Slide Number Placeholder 17"/>
          <p:cNvSpPr>
            <a:spLocks noGrp="1"/>
          </p:cNvSpPr>
          <p:nvPr>
            <p:ph type="sldNum" sz="quarter" idx="12"/>
          </p:nvPr>
        </p:nvSpPr>
        <p:spPr/>
        <p:txBody>
          <a:bodyPr/>
          <a:lstStyle>
            <a:lvl1pPr>
              <a:defRPr/>
            </a:lvl1pPr>
          </a:lstStyle>
          <a:p>
            <a:pPr>
              <a:defRPr/>
            </a:pPr>
            <a:r>
              <a:rPr lang="en-US"/>
              <a:t>2-</a:t>
            </a:r>
            <a:fld id="{48A19D8D-865F-46F0-BBC6-7E7FEEE7067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71270D0E-B324-495C-A3CD-298E5B13835B}" type="datetime1">
              <a:rPr lang="en-US"/>
              <a:pPr>
                <a:defRPr/>
              </a:pPr>
              <a:t>1/30/13</a:t>
            </a:fld>
            <a:endParaRPr lang="en-US"/>
          </a:p>
        </p:txBody>
      </p:sp>
      <p:sp>
        <p:nvSpPr>
          <p:cNvPr id="8" name="Footer Placeholder 7"/>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9" name="Slide Number Placeholder 17"/>
          <p:cNvSpPr>
            <a:spLocks noGrp="1"/>
          </p:cNvSpPr>
          <p:nvPr>
            <p:ph type="sldNum" sz="quarter" idx="12"/>
          </p:nvPr>
        </p:nvSpPr>
        <p:spPr>
          <a:xfrm>
            <a:off x="7924800" y="6340475"/>
            <a:ext cx="762000" cy="365125"/>
          </a:xfrm>
        </p:spPr>
        <p:txBody>
          <a:bodyPr/>
          <a:lstStyle>
            <a:lvl1pPr>
              <a:defRPr/>
            </a:lvl1pPr>
          </a:lstStyle>
          <a:p>
            <a:pPr>
              <a:defRPr/>
            </a:pPr>
            <a:r>
              <a:rPr lang="en-US"/>
              <a:t>2-</a:t>
            </a:r>
            <a:fld id="{D00C5301-7309-42C0-B7CF-CB75185EAE9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126ABFB-32CE-478E-8EDC-28B6B599387E}" type="datetime1">
              <a:rPr lang="en-US"/>
              <a:pPr>
                <a:defRPr/>
              </a:pPr>
              <a:t>1/30/13</a:t>
            </a:fld>
            <a:endParaRPr lang="en-US"/>
          </a:p>
        </p:txBody>
      </p:sp>
      <p:sp>
        <p:nvSpPr>
          <p:cNvPr id="4" name="Footer Placeholder 3"/>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5" name="Slide Number Placeholder 17"/>
          <p:cNvSpPr>
            <a:spLocks noGrp="1"/>
          </p:cNvSpPr>
          <p:nvPr>
            <p:ph type="sldNum" sz="quarter" idx="12"/>
          </p:nvPr>
        </p:nvSpPr>
        <p:spPr/>
        <p:txBody>
          <a:bodyPr/>
          <a:lstStyle>
            <a:lvl1pPr>
              <a:defRPr/>
            </a:lvl1pPr>
          </a:lstStyle>
          <a:p>
            <a:pPr>
              <a:defRPr/>
            </a:pPr>
            <a:r>
              <a:rPr lang="en-US"/>
              <a:t>2-</a:t>
            </a:r>
            <a:fld id="{FFD11B34-D78C-4E9A-BD5A-FB972780E50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30433F35-DA3A-47F5-8A95-0A8AF090726F}" type="datetime1">
              <a:rPr lang="en-US"/>
              <a:pPr>
                <a:defRPr/>
              </a:pPr>
              <a:t>1/30/13</a:t>
            </a:fld>
            <a:endParaRPr lang="en-US"/>
          </a:p>
        </p:txBody>
      </p:sp>
      <p:sp>
        <p:nvSpPr>
          <p:cNvPr id="3" name="Footer Placeholder 2"/>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4" name="Slide Number Placeholder 17"/>
          <p:cNvSpPr>
            <a:spLocks noGrp="1"/>
          </p:cNvSpPr>
          <p:nvPr>
            <p:ph type="sldNum" sz="quarter" idx="12"/>
          </p:nvPr>
        </p:nvSpPr>
        <p:spPr/>
        <p:txBody>
          <a:bodyPr/>
          <a:lstStyle>
            <a:lvl1pPr>
              <a:defRPr/>
            </a:lvl1pPr>
          </a:lstStyle>
          <a:p>
            <a:pPr>
              <a:defRPr/>
            </a:pPr>
            <a:r>
              <a:rPr lang="en-US"/>
              <a:t>2-</a:t>
            </a:r>
            <a:fld id="{EE528E7C-9727-432D-9FC6-19F07B070D1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96D9364F-6ECB-4705-95DC-59554CA943C6}" type="datetime1">
              <a:rPr lang="en-US"/>
              <a:pPr>
                <a:defRPr/>
              </a:pPr>
              <a:t>1/30/13</a:t>
            </a:fld>
            <a:endParaRPr lang="en-US"/>
          </a:p>
        </p:txBody>
      </p:sp>
      <p:sp>
        <p:nvSpPr>
          <p:cNvPr id="6" name="Footer Placeholder 5"/>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7" name="Slide Number Placeholder 17"/>
          <p:cNvSpPr>
            <a:spLocks noGrp="1"/>
          </p:cNvSpPr>
          <p:nvPr>
            <p:ph type="sldNum" sz="quarter" idx="12"/>
          </p:nvPr>
        </p:nvSpPr>
        <p:spPr/>
        <p:txBody>
          <a:bodyPr/>
          <a:lstStyle>
            <a:lvl1pPr>
              <a:defRPr/>
            </a:lvl1pPr>
          </a:lstStyle>
          <a:p>
            <a:pPr>
              <a:defRPr/>
            </a:pPr>
            <a:r>
              <a:rPr lang="en-US"/>
              <a:t>2-</a:t>
            </a:r>
            <a:fld id="{1F90CC7D-F40E-4742-AF76-D7FBD1CCC55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A6372DB2-5DA2-4E14-A016-E4C01461BDD8}" type="datetime1">
              <a:rPr lang="en-US"/>
              <a:pPr>
                <a:defRPr/>
              </a:pPr>
              <a:t>1/30/13</a:t>
            </a:fld>
            <a:endParaRPr lang="en-US"/>
          </a:p>
        </p:txBody>
      </p:sp>
      <p:sp>
        <p:nvSpPr>
          <p:cNvPr id="9" name="Footer Placeholder 5"/>
          <p:cNvSpPr>
            <a:spLocks noGrp="1"/>
          </p:cNvSpPr>
          <p:nvPr>
            <p:ph type="ftr" sz="quarter" idx="11"/>
          </p:nvPr>
        </p:nvSpPr>
        <p:spPr>
          <a:xfrm>
            <a:off x="2667000" y="6356350"/>
            <a:ext cx="3352800" cy="365125"/>
          </a:xfrm>
        </p:spPr>
        <p:txBody>
          <a:bodyPr/>
          <a:lstStyle>
            <a:lvl1pPr>
              <a:defRPr/>
            </a:lvl1pPr>
          </a:lstStyle>
          <a:p>
            <a:pPr>
              <a:defRPr/>
            </a:pPr>
            <a:r>
              <a:rPr lang="en-US"/>
              <a:t>Copyright © 2014 Pearson Education, Inc. </a:t>
            </a:r>
          </a:p>
        </p:txBody>
      </p:sp>
      <p:sp>
        <p:nvSpPr>
          <p:cNvPr id="10" name="Slide Number Placeholder 17"/>
          <p:cNvSpPr>
            <a:spLocks noGrp="1"/>
          </p:cNvSpPr>
          <p:nvPr>
            <p:ph type="sldNum" sz="quarter" idx="12"/>
          </p:nvPr>
        </p:nvSpPr>
        <p:spPr/>
        <p:txBody>
          <a:bodyPr/>
          <a:lstStyle>
            <a:lvl1pPr>
              <a:defRPr/>
            </a:lvl1pPr>
          </a:lstStyle>
          <a:p>
            <a:pPr>
              <a:defRPr/>
            </a:pPr>
            <a:r>
              <a:rPr lang="en-US"/>
              <a:t>2-</a:t>
            </a:r>
            <a:fld id="{BDE56275-2F1D-4402-B69E-A942BC0DCB5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59D30BFE-D260-441F-8128-35436C60441E}" type="datetime1">
              <a:rPr lang="en-US"/>
              <a:pPr>
                <a:defRPr/>
              </a:pPr>
              <a:t>1/30/13</a:t>
            </a:fld>
            <a:endParaRPr lang="en-US"/>
          </a:p>
        </p:txBody>
      </p:sp>
      <p:grpSp>
        <p:nvGrpSpPr>
          <p:cNvPr id="103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grpSp>
      <p:sp>
        <p:nvSpPr>
          <p:cNvPr id="15" name="Slide Number Placeholder 5"/>
          <p:cNvSpPr>
            <a:spLocks noGrp="1"/>
          </p:cNvSpPr>
          <p:nvPr>
            <p:ph type="sldNum" sz="quarter" idx="4"/>
          </p:nvPr>
        </p:nvSpPr>
        <p:spPr>
          <a:xfrm>
            <a:off x="7924800" y="6356350"/>
            <a:ext cx="762000" cy="365125"/>
          </a:xfrm>
          <a:prstGeom prst="rect">
            <a:avLst/>
          </a:prstGeom>
        </p:spPr>
        <p:txBody>
          <a:bodyPr/>
          <a:lstStyle>
            <a:lvl1pPr algn="r" fontAlgn="auto">
              <a:spcBef>
                <a:spcPts val="0"/>
              </a:spcBef>
              <a:spcAft>
                <a:spcPts val="0"/>
              </a:spcAft>
              <a:defRPr sz="1200" smtClean="0">
                <a:solidFill>
                  <a:srgbClr val="045C75"/>
                </a:solidFill>
                <a:latin typeface="+mn-lt"/>
                <a:ea typeface="+mn-ea"/>
                <a:cs typeface="+mn-cs"/>
              </a:defRPr>
            </a:lvl1pPr>
          </a:lstStyle>
          <a:p>
            <a:pPr>
              <a:defRPr/>
            </a:pPr>
            <a:r>
              <a:rPr lang="en-US"/>
              <a:t>2-</a:t>
            </a:r>
            <a:fld id="{388942CE-C849-46BA-AE3E-653FA67AF57F}" type="slidenum">
              <a:rPr lang="en-US"/>
              <a:pPr>
                <a:defRPr/>
              </a:pPr>
              <a:t>‹#›</a:t>
            </a:fld>
            <a:endParaRPr lang="en-US" dirty="0"/>
          </a:p>
        </p:txBody>
      </p:sp>
      <p:sp>
        <p:nvSpPr>
          <p:cNvPr id="16" name="Footer Placeholder 4"/>
          <p:cNvSpPr>
            <a:spLocks noGrp="1"/>
          </p:cNvSpPr>
          <p:nvPr>
            <p:ph type="ftr" sz="quarter" idx="3"/>
          </p:nvPr>
        </p:nvSpPr>
        <p:spPr>
          <a:xfrm>
            <a:off x="2971800" y="6400800"/>
            <a:ext cx="3124200" cy="365125"/>
          </a:xfrm>
          <a:prstGeom prst="rect">
            <a:avLst/>
          </a:prstGeom>
        </p:spPr>
        <p:txBody>
          <a:bodyPr/>
          <a:lstStyle>
            <a:lvl1pPr algn="ctr" fontAlgn="auto">
              <a:spcBef>
                <a:spcPts val="0"/>
              </a:spcBef>
              <a:spcAft>
                <a:spcPts val="0"/>
              </a:spcAft>
              <a:defRPr sz="1200" dirty="0" smtClean="0">
                <a:solidFill>
                  <a:schemeClr val="tx2">
                    <a:shade val="90000"/>
                  </a:schemeClr>
                </a:solidFill>
                <a:effectLst/>
                <a:latin typeface="+mn-lt"/>
                <a:ea typeface="+mn-ea"/>
                <a:cs typeface="+mn-cs"/>
              </a:defRPr>
            </a:lvl1pPr>
          </a:lstStyle>
          <a:p>
            <a:pPr>
              <a:defRPr/>
            </a:pPr>
            <a:r>
              <a:rPr lang="en-US"/>
              <a:t>Copyright © 2014 </a:t>
            </a:r>
            <a:r>
              <a:rPr lang="en-US">
                <a:solidFill>
                  <a:srgbClr val="045C75"/>
                </a:solidFill>
              </a:rPr>
              <a:t>Pearson</a:t>
            </a:r>
            <a:r>
              <a:rPr lang="en-US"/>
              <a:t> Education, Inc. </a:t>
            </a: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dt="0"/>
  <p:txStyles>
    <p:titleStyle>
      <a:lvl1pPr algn="l" rtl="0" fontAlgn="base">
        <a:spcBef>
          <a:spcPct val="0"/>
        </a:spcBef>
        <a:spcAft>
          <a:spcPct val="0"/>
        </a:spcAft>
        <a:defRPr sz="5000" kern="1200">
          <a:solidFill>
            <a:schemeClr val="tx2"/>
          </a:solidFill>
          <a:latin typeface="+mj-lt"/>
          <a:ea typeface="ＭＳ Ｐゴシック" pitchFamily="-72" charset="-128"/>
          <a:cs typeface="ＭＳ Ｐゴシック" pitchFamily="-72" charset="-128"/>
        </a:defRPr>
      </a:lvl1pPr>
      <a:lvl2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2pPr>
      <a:lvl3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3pPr>
      <a:lvl4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4pPr>
      <a:lvl5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5pPr>
      <a:lvl6pPr marL="4572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6pPr>
      <a:lvl7pPr marL="9144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7pPr>
      <a:lvl8pPr marL="13716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8pPr>
      <a:lvl9pPr marL="18288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9pPr>
    </p:titleStyle>
    <p:bodyStyle>
      <a:lvl1pPr marL="273050" indent="-273050" algn="l" rtl="0" fontAlgn="base">
        <a:spcBef>
          <a:spcPct val="20000"/>
        </a:spcBef>
        <a:spcAft>
          <a:spcPct val="0"/>
        </a:spcAft>
        <a:buClr>
          <a:srgbClr val="0BD0D9"/>
        </a:buClr>
        <a:buSzPct val="95000"/>
        <a:buFont typeface="Wingdings 2" pitchFamily="-72" charset="2"/>
        <a:buChar char=""/>
        <a:defRPr sz="2600" kern="1200">
          <a:solidFill>
            <a:schemeClr val="tx1"/>
          </a:solidFill>
          <a:latin typeface="+mn-lt"/>
          <a:ea typeface="ＭＳ Ｐゴシック" pitchFamily="-72" charset="-128"/>
          <a:cs typeface="ＭＳ Ｐゴシック" pitchFamily="-72" charset="-128"/>
        </a:defRPr>
      </a:lvl1pPr>
      <a:lvl2pPr marL="639763" indent="-246063" algn="l" rtl="0" fontAlgn="base">
        <a:spcBef>
          <a:spcPct val="20000"/>
        </a:spcBef>
        <a:spcAft>
          <a:spcPct val="0"/>
        </a:spcAft>
        <a:buClr>
          <a:schemeClr val="accent1"/>
        </a:buClr>
        <a:buSzPct val="85000"/>
        <a:buFont typeface="Wingdings 2" pitchFamily="-72" charset="2"/>
        <a:buChar char=""/>
        <a:defRPr sz="2400" kern="1200">
          <a:solidFill>
            <a:schemeClr val="tx1"/>
          </a:solidFill>
          <a:latin typeface="+mn-lt"/>
          <a:ea typeface="ＭＳ Ｐゴシック" pitchFamily="-72" charset="-128"/>
          <a:cs typeface="+mn-cs"/>
        </a:defRPr>
      </a:lvl2pPr>
      <a:lvl3pPr marL="914400" indent="-246063" algn="l" rtl="0" fontAlgn="base">
        <a:spcBef>
          <a:spcPct val="20000"/>
        </a:spcBef>
        <a:spcAft>
          <a:spcPct val="0"/>
        </a:spcAft>
        <a:buClr>
          <a:schemeClr val="accent2"/>
        </a:buClr>
        <a:buSzPct val="70000"/>
        <a:buFont typeface="Wingdings 2" pitchFamily="-72" charset="2"/>
        <a:buChar char=""/>
        <a:defRPr sz="2100" kern="1200">
          <a:solidFill>
            <a:schemeClr val="tx1"/>
          </a:solidFill>
          <a:latin typeface="+mn-lt"/>
          <a:ea typeface="ＭＳ Ｐゴシック" pitchFamily="-72" charset="-128"/>
          <a:cs typeface="+mn-cs"/>
        </a:defRPr>
      </a:lvl3pPr>
      <a:lvl4pPr marL="1187450" indent="-209550" algn="l" rtl="0" fontAlgn="base">
        <a:spcBef>
          <a:spcPct val="20000"/>
        </a:spcBef>
        <a:spcAft>
          <a:spcPct val="0"/>
        </a:spcAft>
        <a:buClr>
          <a:srgbClr val="0BD0D9"/>
        </a:buClr>
        <a:buSzPct val="65000"/>
        <a:buFont typeface="Wingdings 2" pitchFamily="-72" charset="2"/>
        <a:buChar char=""/>
        <a:defRPr sz="2000" kern="1200">
          <a:solidFill>
            <a:schemeClr val="tx1"/>
          </a:solidFill>
          <a:latin typeface="+mn-lt"/>
          <a:ea typeface="ＭＳ Ｐゴシック" pitchFamily="-72" charset="-128"/>
          <a:cs typeface="+mn-cs"/>
        </a:defRPr>
      </a:lvl4pPr>
      <a:lvl5pPr marL="1462088" indent="-209550" algn="l" rtl="0" fontAlgn="base">
        <a:spcBef>
          <a:spcPct val="20000"/>
        </a:spcBef>
        <a:spcAft>
          <a:spcPct val="0"/>
        </a:spcAft>
        <a:buClr>
          <a:srgbClr val="10CF9B"/>
        </a:buClr>
        <a:buSzPct val="65000"/>
        <a:buFont typeface="Wingdings 2" pitchFamily="-72" charset="2"/>
        <a:buChar char=""/>
        <a:defRPr sz="2000" kern="1200">
          <a:solidFill>
            <a:schemeClr val="tx1"/>
          </a:solidFill>
          <a:latin typeface="+mn-lt"/>
          <a:ea typeface="ＭＳ Ｐゴシック" pitchFamily="-72"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smtClean="0"/>
              <a:t>Chapter 2</a:t>
            </a:r>
            <a:endParaRPr lang="en-US" dirty="0"/>
          </a:p>
        </p:txBody>
      </p:sp>
      <p:sp>
        <p:nvSpPr>
          <p:cNvPr id="14338" name="Subtitle 2"/>
          <p:cNvSpPr>
            <a:spLocks noGrp="1"/>
          </p:cNvSpPr>
          <p:nvPr>
            <p:ph type="subTitle" idx="1"/>
          </p:nvPr>
        </p:nvSpPr>
        <p:spPr>
          <a:xfrm>
            <a:off x="533400" y="3228975"/>
            <a:ext cx="7854950" cy="1752600"/>
          </a:xfrm>
        </p:spPr>
        <p:txBody>
          <a:bodyPr/>
          <a:lstStyle/>
          <a:p>
            <a:pPr marR="0"/>
            <a:r>
              <a:rPr lang="en-US" smtClean="0"/>
              <a:t>The Marketing Research Industry</a:t>
            </a:r>
          </a:p>
        </p:txBody>
      </p:sp>
      <p:sp>
        <p:nvSpPr>
          <p:cNvPr id="14339" name="Rectangle 4"/>
          <p:cNvSpPr>
            <a:spLocks noChangeArrowheads="1"/>
          </p:cNvSpPr>
          <p:nvPr/>
        </p:nvSpPr>
        <p:spPr bwMode="auto">
          <a:xfrm>
            <a:off x="2819400" y="6324600"/>
            <a:ext cx="2968625" cy="274638"/>
          </a:xfrm>
          <a:prstGeom prst="rect">
            <a:avLst/>
          </a:prstGeom>
          <a:noFill/>
          <a:ln w="9525">
            <a:noFill/>
            <a:miter lim="800000"/>
            <a:headEnd/>
            <a:tailEnd/>
          </a:ln>
        </p:spPr>
        <p:txBody>
          <a:bodyPr wrap="none">
            <a:prstTxWarp prst="textNoShape">
              <a:avLst/>
            </a:prstTxWarp>
            <a:spAutoFit/>
          </a:bodyPr>
          <a:lstStyle/>
          <a:p>
            <a:r>
              <a:rPr lang="en-US" sz="1200">
                <a:latin typeface="Constantia" pitchFamily="-72" charset="0"/>
              </a:rPr>
              <a:t>Copyright © 2014 Pearson Education, Inc. </a:t>
            </a:r>
          </a:p>
        </p:txBody>
      </p:sp>
      <p:sp>
        <p:nvSpPr>
          <p:cNvPr id="14340" name="Slide Number Placeholder 8"/>
          <p:cNvSpPr>
            <a:spLocks noGrp="1"/>
          </p:cNvSpPr>
          <p:nvPr>
            <p:ph type="sldNum" sz="quarter" idx="12"/>
          </p:nvPr>
        </p:nvSpPr>
        <p:spPr bwMode="auto">
          <a:xfrm>
            <a:off x="8027988" y="6381750"/>
            <a:ext cx="762000" cy="365125"/>
          </a:xfr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6A51D0E7-AA92-4FCF-AC20-99E6BA7272A1}" type="slidenum">
              <a:rPr lang="en-US">
                <a:solidFill>
                  <a:schemeClr val="tx1"/>
                </a:solidFill>
                <a:ea typeface="ＭＳ Ｐゴシック" pitchFamily="-72" charset="-128"/>
                <a:cs typeface="ＭＳ Ｐゴシック" pitchFamily="-72" charset="-128"/>
              </a:rPr>
              <a:pPr fontAlgn="base">
                <a:spcBef>
                  <a:spcPct val="0"/>
                </a:spcBef>
                <a:spcAft>
                  <a:spcPct val="0"/>
                </a:spcAft>
              </a:pPr>
              <a:t>1</a:t>
            </a:fld>
            <a:endParaRPr lang="en-US">
              <a:solidFill>
                <a:schemeClr val="tx1"/>
              </a:solidFill>
              <a:ea typeface="ＭＳ Ｐゴシック" pitchFamily="-72" charset="-128"/>
              <a:cs typeface="ＭＳ Ｐゴシック" pitchFamily="-72"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Industry Structure</a:t>
            </a:r>
          </a:p>
        </p:txBody>
      </p:sp>
      <p:sp>
        <p:nvSpPr>
          <p:cNvPr id="32770" name="Content Placeholder 2"/>
          <p:cNvSpPr>
            <a:spLocks noGrp="1"/>
          </p:cNvSpPr>
          <p:nvPr>
            <p:ph idx="1"/>
          </p:nvPr>
        </p:nvSpPr>
        <p:spPr/>
        <p:txBody>
          <a:bodyPr/>
          <a:lstStyle/>
          <a:p>
            <a:r>
              <a:rPr lang="en-US" sz="2800" smtClean="0"/>
              <a:t>Types of firms and their specialties</a:t>
            </a:r>
          </a:p>
          <a:p>
            <a:pPr lvl="1"/>
            <a:r>
              <a:rPr lang="en-US" sz="2800" b="1" smtClean="0"/>
              <a:t>Full-service </a:t>
            </a:r>
            <a:r>
              <a:rPr lang="en-US" sz="2800" smtClean="0"/>
              <a:t>supplier</a:t>
            </a:r>
            <a:r>
              <a:rPr lang="en-US" sz="2800" b="1" smtClean="0"/>
              <a:t> </a:t>
            </a:r>
            <a:r>
              <a:rPr lang="en-US" sz="2800" smtClean="0"/>
              <a:t>firms: have the capability to conduct the entire marketing research project for buyer firms</a:t>
            </a:r>
          </a:p>
          <a:p>
            <a:pPr lvl="1"/>
            <a:r>
              <a:rPr lang="en-US" sz="2800" b="1" smtClean="0"/>
              <a:t>Limited-service</a:t>
            </a:r>
            <a:r>
              <a:rPr lang="en-US" sz="2800" smtClean="0"/>
              <a:t> supplier firms: specialize in one or, at most, a few marketing research activities</a:t>
            </a:r>
          </a:p>
        </p:txBody>
      </p:sp>
      <p:sp>
        <p:nvSpPr>
          <p:cNvPr id="32771"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E9D326D0-9EEE-43F6-B9BF-57A2AF712B93}" type="slidenum">
              <a:rPr lang="en-US">
                <a:ea typeface="ＭＳ Ｐゴシック" pitchFamily="-72" charset="-128"/>
                <a:cs typeface="ＭＳ Ｐゴシック" pitchFamily="-72" charset="-128"/>
              </a:rPr>
              <a:pPr fontAlgn="base">
                <a:spcBef>
                  <a:spcPct val="0"/>
                </a:spcBef>
                <a:spcAft>
                  <a:spcPct val="0"/>
                </a:spcAft>
              </a:pPr>
              <a:t>10</a:t>
            </a:fld>
            <a:endParaRPr lang="en-US">
              <a:ea typeface="ＭＳ Ｐゴシック" pitchFamily="-72" charset="-128"/>
              <a:cs typeface="ＭＳ Ｐゴシック" pitchFamily="-72" charset="-128"/>
            </a:endParaRPr>
          </a:p>
        </p:txBody>
      </p:sp>
      <p:sp>
        <p:nvSpPr>
          <p:cNvPr id="7" name="Footer Placeholder 6"/>
          <p:cNvSpPr>
            <a:spLocks noGrp="1"/>
          </p:cNvSpPr>
          <p:nvPr>
            <p:ph type="ftr" sz="quarter" idx="12"/>
          </p:nvPr>
        </p:nvSpPr>
        <p:spPr>
          <a:xfrm>
            <a:off x="2286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4817" name="Picture 2"/>
          <p:cNvPicPr>
            <a:picLocks noChangeAspect="1" noChangeArrowheads="1"/>
          </p:cNvPicPr>
          <p:nvPr/>
        </p:nvPicPr>
        <p:blipFill>
          <a:blip r:embed="rId3"/>
          <a:srcRect/>
          <a:stretch>
            <a:fillRect/>
          </a:stretch>
        </p:blipFill>
        <p:spPr bwMode="auto">
          <a:xfrm>
            <a:off x="884238" y="762000"/>
            <a:ext cx="7440612" cy="5740400"/>
          </a:xfrm>
          <a:prstGeom prst="rect">
            <a:avLst/>
          </a:prstGeom>
          <a:noFill/>
          <a:ln w="9525">
            <a:noFill/>
            <a:miter lim="800000"/>
            <a:headEnd/>
            <a:tailEnd/>
          </a:ln>
        </p:spPr>
      </p:pic>
      <p:sp>
        <p:nvSpPr>
          <p:cNvPr id="34818" name="Slide Number Placeholder 4"/>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AD4731F4-4D48-446C-8544-7DA488980192}" type="slidenum">
              <a:rPr lang="en-US">
                <a:ea typeface="ＭＳ Ｐゴシック" pitchFamily="-72" charset="-128"/>
                <a:cs typeface="ＭＳ Ｐゴシック" pitchFamily="-72" charset="-128"/>
              </a:rPr>
              <a:pPr fontAlgn="base">
                <a:spcBef>
                  <a:spcPct val="0"/>
                </a:spcBef>
                <a:spcAft>
                  <a:spcPct val="0"/>
                </a:spcAft>
              </a:pPr>
              <a:t>11</a:t>
            </a:fld>
            <a:endParaRPr lang="en-US">
              <a:ea typeface="ＭＳ Ｐゴシック" pitchFamily="-72" charset="-128"/>
              <a:cs typeface="ＭＳ Ｐゴシック" pitchFamily="-72" charset="-128"/>
            </a:endParaRPr>
          </a:p>
        </p:txBody>
      </p:sp>
      <p:sp>
        <p:nvSpPr>
          <p:cNvPr id="6" name="Footer Placeholder 5"/>
          <p:cNvSpPr>
            <a:spLocks noGrp="1"/>
          </p:cNvSpPr>
          <p:nvPr>
            <p:ph type="ftr" sz="quarter" idx="11"/>
          </p:nvPr>
        </p:nvSpPr>
        <p:spPr>
          <a:xfrm>
            <a:off x="685800" y="6465888"/>
            <a:ext cx="3352800" cy="365125"/>
          </a:xfrm>
        </p:spPr>
        <p:txBody>
          <a:bodyPr/>
          <a:lstStyle/>
          <a:p>
            <a:pPr>
              <a:defRPr/>
            </a:pPr>
            <a:r>
              <a:rPr lang="en-US" dirty="0"/>
              <a:t>Copyright © 2014 Pearson Education, Inc.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pPr fontAlgn="auto">
              <a:spcAft>
                <a:spcPts val="0"/>
              </a:spcAft>
              <a:defRPr/>
            </a:pPr>
            <a:r>
              <a:rPr lang="en-US" dirty="0" smtClean="0">
                <a:ea typeface="+mj-ea"/>
                <a:cs typeface="+mj-cs"/>
              </a:rPr>
              <a:t>Industry Performance:</a:t>
            </a:r>
            <a:br>
              <a:rPr lang="en-US" dirty="0" smtClean="0">
                <a:ea typeface="+mj-ea"/>
                <a:cs typeface="+mj-cs"/>
              </a:rPr>
            </a:br>
            <a:r>
              <a:rPr lang="en-US" dirty="0" smtClean="0">
                <a:ea typeface="+mj-ea"/>
                <a:cs typeface="+mj-cs"/>
              </a:rPr>
              <a:t>Industry Revenues and Profits</a:t>
            </a:r>
            <a:endParaRPr lang="en-US" dirty="0">
              <a:ea typeface="+mj-ea"/>
              <a:cs typeface="+mj-cs"/>
            </a:endParaRPr>
          </a:p>
        </p:txBody>
      </p:sp>
      <p:sp>
        <p:nvSpPr>
          <p:cNvPr id="36866" name="Content Placeholder 2"/>
          <p:cNvSpPr>
            <a:spLocks noGrp="1"/>
          </p:cNvSpPr>
          <p:nvPr>
            <p:ph idx="1"/>
          </p:nvPr>
        </p:nvSpPr>
        <p:spPr>
          <a:xfrm>
            <a:off x="381000" y="2362200"/>
            <a:ext cx="8229600" cy="4389438"/>
          </a:xfrm>
        </p:spPr>
        <p:txBody>
          <a:bodyPr/>
          <a:lstStyle/>
          <a:p>
            <a:r>
              <a:rPr lang="en-US" sz="2800" smtClean="0"/>
              <a:t>ESOMAR estimates worldwide revenues for the marketing research industry at $31.2 billion.</a:t>
            </a:r>
          </a:p>
          <a:p>
            <a:r>
              <a:rPr lang="en-US" sz="2800" smtClean="0"/>
              <a:t>Revenues vary around the world.</a:t>
            </a:r>
          </a:p>
        </p:txBody>
      </p:sp>
      <p:sp>
        <p:nvSpPr>
          <p:cNvPr id="36867"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9E4CEE54-A6BF-4E19-A154-2C2903A5C2DD}" type="slidenum">
              <a:rPr lang="en-US">
                <a:ea typeface="ＭＳ Ｐゴシック" pitchFamily="-72" charset="-128"/>
                <a:cs typeface="ＭＳ Ｐゴシック" pitchFamily="-72" charset="-128"/>
              </a:rPr>
              <a:pPr fontAlgn="base">
                <a:spcBef>
                  <a:spcPct val="0"/>
                </a:spcBef>
                <a:spcAft>
                  <a:spcPct val="0"/>
                </a:spcAft>
              </a:pPr>
              <a:t>12</a:t>
            </a:fld>
            <a:endParaRPr lang="en-US">
              <a:ea typeface="ＭＳ Ｐゴシック" pitchFamily="-72" charset="-128"/>
              <a:cs typeface="ＭＳ Ｐゴシック" pitchFamily="-72" charset="-128"/>
            </a:endParaRPr>
          </a:p>
        </p:txBody>
      </p:sp>
      <p:sp>
        <p:nvSpPr>
          <p:cNvPr id="7" name="Footer Placeholder 6"/>
          <p:cNvSpPr>
            <a:spLocks noGrp="1"/>
          </p:cNvSpPr>
          <p:nvPr>
            <p:ph type="ftr" sz="quarter" idx="12"/>
          </p:nvPr>
        </p:nvSpPr>
        <p:spPr>
          <a:xfrm>
            <a:off x="2286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305800" cy="1143000"/>
          </a:xfrm>
        </p:spPr>
        <p:txBody>
          <a:bodyPr>
            <a:normAutofit fontScale="90000"/>
          </a:bodyPr>
          <a:lstStyle/>
          <a:p>
            <a:pPr fontAlgn="auto">
              <a:spcAft>
                <a:spcPts val="0"/>
              </a:spcAft>
              <a:defRPr/>
            </a:pPr>
            <a:r>
              <a:rPr lang="en-US" dirty="0" smtClean="0"/>
              <a:t>Industry Performance:</a:t>
            </a:r>
            <a:br>
              <a:rPr lang="en-US" dirty="0" smtClean="0"/>
            </a:br>
            <a:r>
              <a:rPr lang="en-US" dirty="0" smtClean="0"/>
              <a:t>Industry Revenues and Profits</a:t>
            </a:r>
            <a:endParaRPr lang="en-US" dirty="0"/>
          </a:p>
        </p:txBody>
      </p:sp>
      <p:sp>
        <p:nvSpPr>
          <p:cNvPr id="7" name="Footer Placeholder 6"/>
          <p:cNvSpPr>
            <a:spLocks noGrp="1"/>
          </p:cNvSpPr>
          <p:nvPr>
            <p:ph type="ftr" sz="quarter" idx="11"/>
          </p:nvPr>
        </p:nvSpPr>
        <p:spPr>
          <a:xfrm>
            <a:off x="7938" y="6324600"/>
            <a:ext cx="3352800" cy="365125"/>
          </a:xfrm>
        </p:spPr>
        <p:txBody>
          <a:bodyPr/>
          <a:lstStyle/>
          <a:p>
            <a:pPr>
              <a:defRPr/>
            </a:pPr>
            <a:r>
              <a:rPr lang="en-US" dirty="0"/>
              <a:t>Copyright © 2014 Pearson Education, Inc. </a:t>
            </a:r>
            <a:endParaRPr lang="en-US" dirty="0"/>
          </a:p>
        </p:txBody>
      </p:sp>
      <p:pic>
        <p:nvPicPr>
          <p:cNvPr id="38915" name="Picture 3" descr="Screen Shot 2012-11-07 at 4.23.11 PM.png"/>
          <p:cNvPicPr>
            <a:picLocks noChangeAspect="1"/>
          </p:cNvPicPr>
          <p:nvPr/>
        </p:nvPicPr>
        <p:blipFill>
          <a:blip r:embed="rId3"/>
          <a:srcRect l="23488" t="31627" r="23410" b="33411"/>
          <a:stretch>
            <a:fillRect/>
          </a:stretch>
        </p:blipFill>
        <p:spPr bwMode="auto">
          <a:xfrm>
            <a:off x="838200" y="2743200"/>
            <a:ext cx="6553200" cy="2601913"/>
          </a:xfrm>
          <a:prstGeom prst="rect">
            <a:avLst/>
          </a:prstGeom>
          <a:noFill/>
          <a:ln w="9525">
            <a:noFill/>
            <a:miter lim="800000"/>
            <a:headEnd/>
            <a:tailEnd/>
          </a:ln>
        </p:spPr>
      </p:pic>
      <p:sp>
        <p:nvSpPr>
          <p:cNvPr id="38916" name="Slide Number Placeholder 13"/>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CFD9D68C-112A-4579-9B7D-0AACA9B1767C}" type="slidenum">
              <a:rPr lang="en-US">
                <a:ea typeface="ＭＳ Ｐゴシック" pitchFamily="-72" charset="-128"/>
                <a:cs typeface="ＭＳ Ｐゴシック" pitchFamily="-72" charset="-128"/>
              </a:rPr>
              <a:pPr fontAlgn="base">
                <a:spcBef>
                  <a:spcPct val="0"/>
                </a:spcBef>
                <a:spcAft>
                  <a:spcPct val="0"/>
                </a:spcAft>
              </a:pPr>
              <a:t>13</a:t>
            </a:fld>
            <a:endParaRPr lang="en-US">
              <a:ea typeface="ＭＳ Ｐゴシック" pitchFamily="-72" charset="-128"/>
              <a:cs typeface="ＭＳ Ｐゴシック" pitchFamily="-72"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61" name="Picture 2"/>
          <p:cNvPicPr>
            <a:picLocks noChangeAspect="1" noChangeArrowheads="1"/>
          </p:cNvPicPr>
          <p:nvPr/>
        </p:nvPicPr>
        <p:blipFill>
          <a:blip r:embed="rId3"/>
          <a:srcRect/>
          <a:stretch>
            <a:fillRect/>
          </a:stretch>
        </p:blipFill>
        <p:spPr bwMode="auto">
          <a:xfrm>
            <a:off x="217488" y="1219200"/>
            <a:ext cx="8788400" cy="4343400"/>
          </a:xfrm>
          <a:prstGeom prst="rect">
            <a:avLst/>
          </a:prstGeom>
          <a:noFill/>
          <a:ln w="9525">
            <a:noFill/>
            <a:miter lim="800000"/>
            <a:headEnd/>
            <a:tailEnd/>
          </a:ln>
        </p:spPr>
      </p:pic>
      <p:sp>
        <p:nvSpPr>
          <p:cNvPr id="4" name="Footer Placeholder 3"/>
          <p:cNvSpPr>
            <a:spLocks noGrp="1"/>
          </p:cNvSpPr>
          <p:nvPr>
            <p:ph type="ftr" sz="quarter" idx="11"/>
          </p:nvPr>
        </p:nvSpPr>
        <p:spPr>
          <a:xfrm>
            <a:off x="76200" y="6324600"/>
            <a:ext cx="3352800" cy="365125"/>
          </a:xfrm>
        </p:spPr>
        <p:txBody>
          <a:bodyPr/>
          <a:lstStyle/>
          <a:p>
            <a:pPr>
              <a:defRPr/>
            </a:pPr>
            <a:r>
              <a:rPr lang="en-US" dirty="0"/>
              <a:t>Copyright © 2014 Pearson Education, Inc. </a:t>
            </a:r>
            <a:endParaRPr lang="en-US" dirty="0"/>
          </a:p>
        </p:txBody>
      </p:sp>
      <p:sp>
        <p:nvSpPr>
          <p:cNvPr id="40963" name="Slide Number Placeholder 4"/>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E05AC3ED-A33A-40B8-B6C6-A85552B8DE51}" type="slidenum">
              <a:rPr lang="en-US">
                <a:ea typeface="ＭＳ Ｐゴシック" pitchFamily="-72" charset="-128"/>
                <a:cs typeface="ＭＳ Ｐゴシック" pitchFamily="-72" charset="-128"/>
              </a:rPr>
              <a:pPr fontAlgn="base">
                <a:spcBef>
                  <a:spcPct val="0"/>
                </a:spcBef>
                <a:spcAft>
                  <a:spcPct val="0"/>
                </a:spcAft>
              </a:pPr>
              <a:t>14</a:t>
            </a:fld>
            <a:endParaRPr lang="en-US">
              <a:ea typeface="ＭＳ Ｐゴシック" pitchFamily="-72" charset="-128"/>
              <a:cs typeface="ＭＳ Ｐゴシック" pitchFamily="-72"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Industry Performance:</a:t>
            </a:r>
            <a:br>
              <a:rPr lang="en-US" dirty="0" smtClean="0">
                <a:ea typeface="+mj-ea"/>
                <a:cs typeface="+mj-cs"/>
              </a:rPr>
            </a:br>
            <a:r>
              <a:rPr lang="en-US" dirty="0" smtClean="0">
                <a:ea typeface="+mj-ea"/>
                <a:cs typeface="+mj-cs"/>
              </a:rPr>
              <a:t>Qualitative Evaluation</a:t>
            </a:r>
            <a:endParaRPr lang="en-US" dirty="0">
              <a:ea typeface="+mj-ea"/>
              <a:cs typeface="+mj-cs"/>
            </a:endParaRPr>
          </a:p>
        </p:txBody>
      </p:sp>
      <p:sp>
        <p:nvSpPr>
          <p:cNvPr id="43010" name="Content Placeholder 2"/>
          <p:cNvSpPr>
            <a:spLocks noGrp="1"/>
          </p:cNvSpPr>
          <p:nvPr>
            <p:ph idx="1"/>
          </p:nvPr>
        </p:nvSpPr>
        <p:spPr>
          <a:xfrm>
            <a:off x="457200" y="2447925"/>
            <a:ext cx="8229600" cy="4389438"/>
          </a:xfrm>
        </p:spPr>
        <p:txBody>
          <a:bodyPr/>
          <a:lstStyle/>
          <a:p>
            <a:r>
              <a:rPr lang="en-US" sz="2800" smtClean="0"/>
              <a:t>Questions about what constitutes marketing research</a:t>
            </a:r>
          </a:p>
          <a:p>
            <a:r>
              <a:rPr lang="en-US" sz="2800" smtClean="0"/>
              <a:t>New methods to collect and analyze consumer information (primarily from social media) and challenges traditional marketing research information-gathering techniques</a:t>
            </a:r>
          </a:p>
          <a:p>
            <a:endParaRPr lang="en-US" smtClean="0"/>
          </a:p>
        </p:txBody>
      </p:sp>
      <p:sp>
        <p:nvSpPr>
          <p:cNvPr id="43011"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388CF6AC-FFCE-4694-9068-1AC3DDFFEF67}"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
        <p:nvSpPr>
          <p:cNvPr id="7" name="Footer Placeholder 6"/>
          <p:cNvSpPr>
            <a:spLocks noGrp="1"/>
          </p:cNvSpPr>
          <p:nvPr>
            <p:ph type="ftr" sz="quarter" idx="12"/>
          </p:nvPr>
        </p:nvSpPr>
        <p:spPr>
          <a:xfrm>
            <a:off x="2286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143000"/>
            <a:ext cx="8229600" cy="1143000"/>
          </a:xfrm>
        </p:spPr>
        <p:txBody>
          <a:bodyPr>
            <a:normAutofit fontScale="90000"/>
          </a:bodyPr>
          <a:lstStyle/>
          <a:p>
            <a:pPr fontAlgn="auto">
              <a:spcAft>
                <a:spcPts val="0"/>
              </a:spcAft>
              <a:defRPr/>
            </a:pPr>
            <a:r>
              <a:rPr lang="en-US" dirty="0" smtClean="0">
                <a:ea typeface="+mj-ea"/>
                <a:cs typeface="+mj-cs"/>
              </a:rPr>
              <a:t>Industry Performance:</a:t>
            </a:r>
            <a:br>
              <a:rPr lang="en-US" dirty="0" smtClean="0">
                <a:ea typeface="+mj-ea"/>
                <a:cs typeface="+mj-cs"/>
              </a:rPr>
            </a:br>
            <a:r>
              <a:rPr lang="en-US" dirty="0" smtClean="0">
                <a:ea typeface="+mj-ea"/>
                <a:cs typeface="+mj-cs"/>
              </a:rPr>
              <a:t>Qualitative Evaluation</a:t>
            </a:r>
            <a:endParaRPr lang="en-US" dirty="0">
              <a:ea typeface="+mj-ea"/>
              <a:cs typeface="+mj-cs"/>
            </a:endParaRPr>
          </a:p>
        </p:txBody>
      </p:sp>
      <p:sp>
        <p:nvSpPr>
          <p:cNvPr id="45058" name="Content Placeholder 2"/>
          <p:cNvSpPr>
            <a:spLocks noGrp="1"/>
          </p:cNvSpPr>
          <p:nvPr>
            <p:ph idx="1"/>
          </p:nvPr>
        </p:nvSpPr>
        <p:spPr>
          <a:xfrm>
            <a:off x="457200" y="2362200"/>
            <a:ext cx="8229600" cy="4389438"/>
          </a:xfrm>
        </p:spPr>
        <p:txBody>
          <a:bodyPr/>
          <a:lstStyle/>
          <a:p>
            <a:r>
              <a:rPr lang="en-US" sz="2800" smtClean="0"/>
              <a:t>Mistreatment of respondents</a:t>
            </a:r>
          </a:p>
          <a:p>
            <a:pPr lvl="1"/>
            <a:r>
              <a:rPr lang="en-US" sz="2800" smtClean="0"/>
              <a:t>Too many requests for research, overly long surveys, and breaches of promised anonymity have led to a decrease in the number of respondents willing to take part in research. 	</a:t>
            </a:r>
          </a:p>
        </p:txBody>
      </p:sp>
      <p:sp>
        <p:nvSpPr>
          <p:cNvPr id="45059" name="Slide Number Placeholder 6"/>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12BBB3F5-0268-486C-AA4C-F7E9D5A39CA5}" type="slidenum">
              <a:rPr lang="en-US">
                <a:ea typeface="ＭＳ Ｐゴシック" pitchFamily="-72" charset="-128"/>
                <a:cs typeface="ＭＳ Ｐゴシック" pitchFamily="-72" charset="-128"/>
              </a:rPr>
              <a:pPr fontAlgn="base">
                <a:spcBef>
                  <a:spcPct val="0"/>
                </a:spcBef>
                <a:spcAft>
                  <a:spcPct val="0"/>
                </a:spcAft>
              </a:pPr>
              <a:t>16</a:t>
            </a:fld>
            <a:endParaRPr lang="en-US">
              <a:ea typeface="ＭＳ Ｐゴシック" pitchFamily="-72" charset="-128"/>
              <a:cs typeface="ＭＳ Ｐゴシック" pitchFamily="-72" charset="-128"/>
            </a:endParaRPr>
          </a:p>
        </p:txBody>
      </p:sp>
      <p:sp>
        <p:nvSpPr>
          <p:cNvPr id="8" name="Footer Placeholder 7"/>
          <p:cNvSpPr>
            <a:spLocks noGrp="1"/>
          </p:cNvSpPr>
          <p:nvPr>
            <p:ph type="ftr" sz="quarter" idx="12"/>
          </p:nvPr>
        </p:nvSpPr>
        <p:spPr>
          <a:xfrm>
            <a:off x="2286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219200"/>
            <a:ext cx="8229600" cy="1143000"/>
          </a:xfrm>
        </p:spPr>
        <p:txBody>
          <a:bodyPr>
            <a:normAutofit fontScale="90000"/>
          </a:bodyPr>
          <a:lstStyle/>
          <a:p>
            <a:pPr fontAlgn="auto">
              <a:spcAft>
                <a:spcPts val="0"/>
              </a:spcAft>
              <a:defRPr/>
            </a:pPr>
            <a:r>
              <a:rPr lang="en-US" dirty="0" smtClean="0">
                <a:ea typeface="+mj-ea"/>
                <a:cs typeface="+mj-cs"/>
              </a:rPr>
              <a:t>Industry Performance:</a:t>
            </a:r>
            <a:br>
              <a:rPr lang="en-US" dirty="0" smtClean="0">
                <a:ea typeface="+mj-ea"/>
                <a:cs typeface="+mj-cs"/>
              </a:rPr>
            </a:br>
            <a:r>
              <a:rPr lang="en-US" dirty="0" smtClean="0">
                <a:ea typeface="+mj-ea"/>
                <a:cs typeface="+mj-cs"/>
              </a:rPr>
              <a:t>Qualitative Evaluation</a:t>
            </a:r>
            <a:endParaRPr lang="en-US" dirty="0">
              <a:ea typeface="+mj-ea"/>
              <a:cs typeface="+mj-cs"/>
            </a:endParaRPr>
          </a:p>
        </p:txBody>
      </p:sp>
      <p:sp>
        <p:nvSpPr>
          <p:cNvPr id="47106" name="Content Placeholder 2"/>
          <p:cNvSpPr>
            <a:spLocks noGrp="1"/>
          </p:cNvSpPr>
          <p:nvPr>
            <p:ph idx="1"/>
          </p:nvPr>
        </p:nvSpPr>
        <p:spPr>
          <a:xfrm>
            <a:off x="457200" y="2503488"/>
            <a:ext cx="8229600" cy="4389437"/>
          </a:xfrm>
        </p:spPr>
        <p:txBody>
          <a:bodyPr/>
          <a:lstStyle/>
          <a:p>
            <a:r>
              <a:rPr lang="en-US" sz="2800" smtClean="0"/>
              <a:t>Marketing research is too focused on techniques</a:t>
            </a:r>
          </a:p>
          <a:p>
            <a:pPr lvl="1"/>
            <a:r>
              <a:rPr lang="en-US" sz="2800" smtClean="0"/>
              <a:t>Clients may steer clear of companies that promote their standardized technique, preferring to work with firms over a longer time to develop an understanding of their business.</a:t>
            </a:r>
          </a:p>
        </p:txBody>
      </p:sp>
      <p:sp>
        <p:nvSpPr>
          <p:cNvPr id="47107" name="Slide Number Placeholder 6"/>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FF979CFE-C67B-425F-A31D-BF9F04B170D2}" type="slidenum">
              <a:rPr lang="en-US">
                <a:ea typeface="ＭＳ Ｐゴシック" pitchFamily="-72" charset="-128"/>
                <a:cs typeface="ＭＳ Ｐゴシック" pitchFamily="-72" charset="-128"/>
              </a:rPr>
              <a:pPr fontAlgn="base">
                <a:spcBef>
                  <a:spcPct val="0"/>
                </a:spcBef>
                <a:spcAft>
                  <a:spcPct val="0"/>
                </a:spcAft>
              </a:pPr>
              <a:t>17</a:t>
            </a:fld>
            <a:endParaRPr lang="en-US">
              <a:ea typeface="ＭＳ Ｐゴシック" pitchFamily="-72" charset="-128"/>
              <a:cs typeface="ＭＳ Ｐゴシック" pitchFamily="-72" charset="-128"/>
            </a:endParaRPr>
          </a:p>
        </p:txBody>
      </p:sp>
      <p:sp>
        <p:nvSpPr>
          <p:cNvPr id="8" name="Footer Placeholder 7"/>
          <p:cNvSpPr>
            <a:spLocks noGrp="1"/>
          </p:cNvSpPr>
          <p:nvPr>
            <p:ph type="ftr" sz="quarter" idx="12"/>
          </p:nvPr>
        </p:nvSpPr>
        <p:spPr>
          <a:xfrm>
            <a:off x="2286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1219200"/>
            <a:ext cx="8229600" cy="1143000"/>
          </a:xfrm>
        </p:spPr>
        <p:txBody>
          <a:bodyPr>
            <a:normAutofit fontScale="90000"/>
          </a:bodyPr>
          <a:lstStyle/>
          <a:p>
            <a:pPr fontAlgn="auto">
              <a:spcAft>
                <a:spcPts val="0"/>
              </a:spcAft>
              <a:defRPr/>
            </a:pPr>
            <a:r>
              <a:rPr lang="en-US" dirty="0" smtClean="0">
                <a:ea typeface="+mj-ea"/>
                <a:cs typeface="+mj-cs"/>
              </a:rPr>
              <a:t>Industry Performance:</a:t>
            </a:r>
            <a:br>
              <a:rPr lang="en-US" dirty="0" smtClean="0">
                <a:ea typeface="+mj-ea"/>
                <a:cs typeface="+mj-cs"/>
              </a:rPr>
            </a:br>
            <a:r>
              <a:rPr lang="en-US" dirty="0" smtClean="0">
                <a:ea typeface="+mj-ea"/>
                <a:cs typeface="+mj-cs"/>
              </a:rPr>
              <a:t>Qualitative Evaluation</a:t>
            </a:r>
            <a:endParaRPr lang="en-US" dirty="0">
              <a:ea typeface="+mj-ea"/>
              <a:cs typeface="+mj-cs"/>
            </a:endParaRPr>
          </a:p>
        </p:txBody>
      </p:sp>
      <p:sp>
        <p:nvSpPr>
          <p:cNvPr id="49154" name="Content Placeholder 2"/>
          <p:cNvSpPr>
            <a:spLocks noGrp="1"/>
          </p:cNvSpPr>
          <p:nvPr>
            <p:ph idx="1"/>
          </p:nvPr>
        </p:nvSpPr>
        <p:spPr>
          <a:xfrm>
            <a:off x="457200" y="2454275"/>
            <a:ext cx="8229600" cy="4389438"/>
          </a:xfrm>
        </p:spPr>
        <p:txBody>
          <a:bodyPr/>
          <a:lstStyle/>
          <a:p>
            <a:r>
              <a:rPr lang="en-US" sz="2800" smtClean="0"/>
              <a:t>Marketing research viewed as a commodity</a:t>
            </a:r>
          </a:p>
          <a:p>
            <a:pPr lvl="1"/>
            <a:r>
              <a:rPr lang="en-US" sz="2800" smtClean="0"/>
              <a:t>Too many executives view marketing research as providing a commodity to be outsourced to “research brokers,” who are hired to conduct a component of the research process when they should be involved in the entire process.</a:t>
            </a:r>
          </a:p>
        </p:txBody>
      </p:sp>
      <p:sp>
        <p:nvSpPr>
          <p:cNvPr id="49155" name="Slide Number Placeholder 6"/>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CB06DC84-87B4-461B-B78A-4E228AB0167A}" type="slidenum">
              <a:rPr lang="en-US">
                <a:ea typeface="ＭＳ Ｐゴシック" pitchFamily="-72" charset="-128"/>
                <a:cs typeface="ＭＳ Ｐゴシック" pitchFamily="-72" charset="-128"/>
              </a:rPr>
              <a:pPr fontAlgn="base">
                <a:spcBef>
                  <a:spcPct val="0"/>
                </a:spcBef>
                <a:spcAft>
                  <a:spcPct val="0"/>
                </a:spcAft>
              </a:pPr>
              <a:t>18</a:t>
            </a:fld>
            <a:endParaRPr lang="en-US">
              <a:ea typeface="ＭＳ Ｐゴシック" pitchFamily="-72" charset="-128"/>
              <a:cs typeface="ＭＳ Ｐゴシック" pitchFamily="-72" charset="-128"/>
            </a:endParaRPr>
          </a:p>
        </p:txBody>
      </p:sp>
      <p:sp>
        <p:nvSpPr>
          <p:cNvPr id="8" name="Footer Placeholder 7"/>
          <p:cNvSpPr>
            <a:spLocks noGrp="1"/>
          </p:cNvSpPr>
          <p:nvPr>
            <p:ph type="ftr" sz="quarter" idx="12"/>
          </p:nvPr>
        </p:nvSpPr>
        <p:spPr>
          <a:xfrm>
            <a:off x="2286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mtClean="0"/>
              <a:t>Industry Initiatives</a:t>
            </a:r>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sz="2800" dirty="0" smtClean="0">
                <a:ea typeface="+mn-ea"/>
                <a:cs typeface="+mn-cs"/>
              </a:rPr>
              <a:t>Best practices</a:t>
            </a:r>
          </a:p>
          <a:p>
            <a:pPr marL="274320" indent="-274320" fontAlgn="auto">
              <a:spcAft>
                <a:spcPts val="0"/>
              </a:spcAft>
              <a:buClr>
                <a:schemeClr val="accent3"/>
              </a:buClr>
              <a:buFont typeface="Wingdings 2"/>
              <a:buChar char=""/>
              <a:defRPr/>
            </a:pPr>
            <a:r>
              <a:rPr lang="en-US" sz="2800" dirty="0" smtClean="0">
                <a:ea typeface="+mn-ea"/>
                <a:cs typeface="+mn-cs"/>
              </a:rPr>
              <a:t>Maintaining public credibility of research</a:t>
            </a:r>
          </a:p>
          <a:p>
            <a:pPr marL="274320" indent="-274320" fontAlgn="auto">
              <a:spcAft>
                <a:spcPts val="0"/>
              </a:spcAft>
              <a:buClr>
                <a:schemeClr val="accent3"/>
              </a:buClr>
              <a:buFont typeface="Wingdings 2"/>
              <a:buChar char=""/>
              <a:defRPr/>
            </a:pPr>
            <a:r>
              <a:rPr lang="en-US" sz="2800" dirty="0" smtClean="0">
                <a:ea typeface="+mn-ea"/>
                <a:cs typeface="+mn-cs"/>
              </a:rPr>
              <a:t>Monitoring industry trends</a:t>
            </a:r>
          </a:p>
          <a:p>
            <a:pPr marL="274320" indent="-274320" fontAlgn="auto">
              <a:spcAft>
                <a:spcPts val="0"/>
              </a:spcAft>
              <a:buClr>
                <a:schemeClr val="accent3"/>
              </a:buClr>
              <a:buFont typeface="Wingdings 2"/>
              <a:buChar char=""/>
              <a:defRPr/>
            </a:pPr>
            <a:r>
              <a:rPr lang="en-US" sz="2800" dirty="0" smtClean="0">
                <a:ea typeface="+mn-ea"/>
                <a:cs typeface="+mn-cs"/>
              </a:rPr>
              <a:t>Improving ethical conduct</a:t>
            </a:r>
          </a:p>
          <a:p>
            <a:pPr marL="274320" indent="-274320" fontAlgn="auto">
              <a:spcAft>
                <a:spcPts val="0"/>
              </a:spcAft>
              <a:buClr>
                <a:schemeClr val="accent3"/>
              </a:buClr>
              <a:buFont typeface="Wingdings 2"/>
              <a:buChar char=""/>
              <a:defRPr/>
            </a:pPr>
            <a:r>
              <a:rPr lang="en-US" sz="2800" dirty="0" smtClean="0">
                <a:ea typeface="+mn-ea"/>
                <a:cs typeface="+mn-cs"/>
              </a:rPr>
              <a:t>Certification of qualified research professionals</a:t>
            </a:r>
          </a:p>
          <a:p>
            <a:pPr marL="274320" indent="-274320" fontAlgn="auto">
              <a:spcAft>
                <a:spcPts val="0"/>
              </a:spcAft>
              <a:buClr>
                <a:schemeClr val="accent3"/>
              </a:buClr>
              <a:buFont typeface="Wingdings 2"/>
              <a:buChar char=""/>
              <a:defRPr/>
            </a:pPr>
            <a:r>
              <a:rPr lang="en-US" sz="2800" dirty="0" smtClean="0">
                <a:ea typeface="+mn-ea"/>
                <a:cs typeface="+mn-cs"/>
              </a:rPr>
              <a:t>Continuing education</a:t>
            </a:r>
          </a:p>
          <a:p>
            <a:pPr marL="0" indent="0" fontAlgn="auto">
              <a:spcAft>
                <a:spcPts val="0"/>
              </a:spcAft>
              <a:buClr>
                <a:schemeClr val="accent3"/>
              </a:buClr>
              <a:buFont typeface="Wingdings 2"/>
              <a:buNone/>
              <a:defRPr/>
            </a:pPr>
            <a:endParaRPr lang="en-US" dirty="0">
              <a:ea typeface="+mn-ea"/>
              <a:cs typeface="+mn-cs"/>
            </a:endParaRPr>
          </a:p>
        </p:txBody>
      </p:sp>
      <p:sp>
        <p:nvSpPr>
          <p:cNvPr id="51203" name="Slide Number Placeholder 7"/>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B6A0728A-F32A-431D-9134-E9A78692E2AD}" type="slidenum">
              <a:rPr lang="en-US">
                <a:ea typeface="ＭＳ Ｐゴシック" pitchFamily="-72" charset="-128"/>
                <a:cs typeface="ＭＳ Ｐゴシック" pitchFamily="-72" charset="-128"/>
              </a:rPr>
              <a:pPr fontAlgn="base">
                <a:spcBef>
                  <a:spcPct val="0"/>
                </a:spcBef>
                <a:spcAft>
                  <a:spcPct val="0"/>
                </a:spcAft>
              </a:pPr>
              <a:t>19</a:t>
            </a:fld>
            <a:endParaRPr lang="en-US">
              <a:ea typeface="ＭＳ Ｐゴシック" pitchFamily="-72" charset="-128"/>
              <a:cs typeface="ＭＳ Ｐゴシック" pitchFamily="-72" charset="-128"/>
            </a:endParaRPr>
          </a:p>
        </p:txBody>
      </p:sp>
      <p:sp>
        <p:nvSpPr>
          <p:cNvPr id="9" name="Footer Placeholder 8"/>
          <p:cNvSpPr>
            <a:spLocks noGrp="1"/>
          </p:cNvSpPr>
          <p:nvPr>
            <p:ph type="ftr" sz="quarter" idx="12"/>
          </p:nvPr>
        </p:nvSpPr>
        <p:spPr>
          <a:xfrm>
            <a:off x="3048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Learning Objectives</a:t>
            </a:r>
          </a:p>
        </p:txBody>
      </p:sp>
      <p:sp>
        <p:nvSpPr>
          <p:cNvPr id="16386" name="Content Placeholder 2"/>
          <p:cNvSpPr>
            <a:spLocks noGrp="1"/>
          </p:cNvSpPr>
          <p:nvPr>
            <p:ph idx="1"/>
          </p:nvPr>
        </p:nvSpPr>
        <p:spPr/>
        <p:txBody>
          <a:bodyPr/>
          <a:lstStyle/>
          <a:p>
            <a:r>
              <a:rPr lang="en-US" sz="2800" smtClean="0"/>
              <a:t>To learn a brief history of the marketing research industry</a:t>
            </a:r>
          </a:p>
          <a:p>
            <a:r>
              <a:rPr lang="en-US" sz="2800" smtClean="0"/>
              <a:t>To learn the different types of marketing research firms and the industry structure</a:t>
            </a:r>
          </a:p>
          <a:p>
            <a:r>
              <a:rPr lang="en-US" sz="2800" smtClean="0"/>
              <a:t>To be aware of criticisms of the industry and the industry’s focus on self-improvement</a:t>
            </a:r>
          </a:p>
        </p:txBody>
      </p:sp>
      <p:sp>
        <p:nvSpPr>
          <p:cNvPr id="16387" name="Slide Number Placeholder 7"/>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A112C1D9-ADD9-4997-BA2C-822010114E9C}"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
        <p:nvSpPr>
          <p:cNvPr id="9" name="Footer Placeholder 8"/>
          <p:cNvSpPr>
            <a:spLocks noGrp="1"/>
          </p:cNvSpPr>
          <p:nvPr>
            <p:ph type="ftr" sz="quarter" idx="12"/>
          </p:nvPr>
        </p:nvSpPr>
        <p:spPr>
          <a:xfrm>
            <a:off x="381000" y="6324600"/>
            <a:ext cx="3124200" cy="365125"/>
          </a:xfrm>
        </p:spPr>
        <p:txBody>
          <a:bodyPr/>
          <a:lstStyle/>
          <a:p>
            <a:pPr algn="l">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Rectangle 4"/>
          <p:cNvSpPr>
            <a:spLocks noChangeArrowheads="1"/>
          </p:cNvSpPr>
          <p:nvPr/>
        </p:nvSpPr>
        <p:spPr bwMode="auto">
          <a:xfrm>
            <a:off x="-3725863" y="2114550"/>
            <a:ext cx="184150" cy="366713"/>
          </a:xfrm>
          <a:prstGeom prst="rect">
            <a:avLst/>
          </a:prstGeom>
          <a:noFill/>
          <a:ln w="25400">
            <a:noFill/>
            <a:miter lim="800000"/>
            <a:headEnd/>
            <a:tailEnd/>
          </a:ln>
        </p:spPr>
        <p:txBody>
          <a:bodyPr wrap="none" anchor="ctr">
            <a:prstTxWarp prst="textNoShape">
              <a:avLst/>
            </a:prstTxWarp>
            <a:spAutoFit/>
          </a:bodyPr>
          <a:lstStyle/>
          <a:p>
            <a:endParaRPr lang="en-US">
              <a:latin typeface="Calibri" pitchFamily="-72" charset="0"/>
            </a:endParaRPr>
          </a:p>
        </p:txBody>
      </p:sp>
      <p:pic>
        <p:nvPicPr>
          <p:cNvPr id="53250" name="Picture 5" descr="cid:3287383400_2177562"/>
          <p:cNvPicPr>
            <a:picLocks noChangeAspect="1" noChangeArrowheads="1"/>
          </p:cNvPicPr>
          <p:nvPr/>
        </p:nvPicPr>
        <p:blipFill>
          <a:blip r:embed="rId3"/>
          <a:srcRect/>
          <a:stretch>
            <a:fillRect/>
          </a:stretch>
        </p:blipFill>
        <p:spPr bwMode="auto">
          <a:xfrm>
            <a:off x="342900" y="971550"/>
            <a:ext cx="8423275" cy="2747963"/>
          </a:xfrm>
          <a:prstGeom prst="rect">
            <a:avLst/>
          </a:prstGeom>
          <a:solidFill>
            <a:schemeClr val="hlink"/>
          </a:solidFill>
          <a:ln w="9525">
            <a:solidFill>
              <a:schemeClr val="bg1"/>
            </a:solidFill>
            <a:miter lim="800000"/>
            <a:headEnd/>
            <a:tailEnd/>
          </a:ln>
        </p:spPr>
      </p:pic>
      <p:sp>
        <p:nvSpPr>
          <p:cNvPr id="53251" name="Rectangle 6"/>
          <p:cNvSpPr>
            <a:spLocks noChangeArrowheads="1"/>
          </p:cNvSpPr>
          <p:nvPr/>
        </p:nvSpPr>
        <p:spPr bwMode="auto">
          <a:xfrm>
            <a:off x="708025" y="3894138"/>
            <a:ext cx="7589838" cy="1069975"/>
          </a:xfrm>
          <a:prstGeom prst="rect">
            <a:avLst/>
          </a:prstGeom>
          <a:noFill/>
          <a:ln w="25400">
            <a:noFill/>
            <a:miter lim="800000"/>
            <a:headEnd/>
            <a:tailEnd/>
          </a:ln>
        </p:spPr>
        <p:txBody>
          <a:bodyPr anchor="ctr">
            <a:prstTxWarp prst="textNoShape">
              <a:avLst/>
            </a:prstTxWarp>
            <a:spAutoFit/>
          </a:bodyPr>
          <a:lstStyle/>
          <a:p>
            <a:pPr algn="ctr"/>
            <a:r>
              <a:rPr lang="en-US" sz="1600">
                <a:solidFill>
                  <a:srgbClr val="000000"/>
                </a:solidFill>
                <a:latin typeface="Constantia"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
        <p:nvSpPr>
          <p:cNvPr id="7" name="Footer Placeholder 6"/>
          <p:cNvSpPr>
            <a:spLocks noGrp="1"/>
          </p:cNvSpPr>
          <p:nvPr>
            <p:ph type="ftr" sz="quarter" idx="11"/>
          </p:nvPr>
        </p:nvSpPr>
        <p:spPr>
          <a:xfrm>
            <a:off x="2819400" y="6019800"/>
            <a:ext cx="3581400" cy="365125"/>
          </a:xfrm>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400">
                <a:solidFill>
                  <a:schemeClr val="tx1"/>
                </a:solidFill>
                <a:ea typeface="ＭＳ Ｐゴシック" pitchFamily="-72" charset="-128"/>
                <a:cs typeface="ＭＳ Ｐゴシック" pitchFamily="-72" charset="-128"/>
              </a:rPr>
              <a:t>Copyright © 2014 Pearson Education, Inc.</a:t>
            </a:r>
            <a:r>
              <a:rPr lang="en-US">
                <a:solidFill>
                  <a:srgbClr val="045C75"/>
                </a:solidFill>
                <a:ea typeface="ＭＳ Ｐゴシック" pitchFamily="-72" charset="-128"/>
                <a:cs typeface="ＭＳ Ｐゴシック" pitchFamily="-72" charset="-128"/>
              </a:rPr>
              <a:t> </a:t>
            </a:r>
          </a:p>
        </p:txBody>
      </p:sp>
      <p:sp>
        <p:nvSpPr>
          <p:cNvPr id="53253" name="Slide Number Placeholder 7"/>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5D7E2985-F8A6-4F6D-9FF6-15AB51A7CD54}" type="slidenum">
              <a:rPr lang="en-US">
                <a:ea typeface="ＭＳ Ｐゴシック" pitchFamily="-72" charset="-128"/>
                <a:cs typeface="ＭＳ Ｐゴシック" pitchFamily="-72" charset="-128"/>
              </a:rPr>
              <a:pPr fontAlgn="base">
                <a:spcBef>
                  <a:spcPct val="0"/>
                </a:spcBef>
                <a:spcAft>
                  <a:spcPct val="0"/>
                </a:spcAft>
              </a:pPr>
              <a:t>20</a:t>
            </a:fld>
            <a:endParaRPr lang="en-US">
              <a:ea typeface="ＭＳ Ｐゴシック" pitchFamily="-72" charset="-128"/>
              <a:cs typeface="ＭＳ Ｐゴシック" pitchFamily="-72"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Learning Objectives</a:t>
            </a:r>
          </a:p>
        </p:txBody>
      </p:sp>
      <p:sp>
        <p:nvSpPr>
          <p:cNvPr id="18434" name="Content Placeholder 2"/>
          <p:cNvSpPr>
            <a:spLocks noGrp="1"/>
          </p:cNvSpPr>
          <p:nvPr>
            <p:ph idx="1"/>
          </p:nvPr>
        </p:nvSpPr>
        <p:spPr/>
        <p:txBody>
          <a:bodyPr/>
          <a:lstStyle/>
          <a:p>
            <a:r>
              <a:rPr lang="en-US" sz="2800" smtClean="0"/>
              <a:t>To appreciate the areas of ethical sensitivity in the marketing research process and to examine the ethical codes and standards developed by professional associations serving the marketing research industry</a:t>
            </a:r>
          </a:p>
          <a:p>
            <a:r>
              <a:rPr lang="en-US" sz="2800" smtClean="0"/>
              <a:t>To learn about careers in the marketing research industry</a:t>
            </a:r>
          </a:p>
          <a:p>
            <a:endParaRPr lang="en-US" smtClean="0"/>
          </a:p>
        </p:txBody>
      </p:sp>
      <p:sp>
        <p:nvSpPr>
          <p:cNvPr id="18435" name="Slide Number Placeholder 7"/>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9A9BECB0-68B8-4745-AEAB-46F30E226991}"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
        <p:nvSpPr>
          <p:cNvPr id="9" name="Footer Placeholder 8"/>
          <p:cNvSpPr>
            <a:spLocks noGrp="1"/>
          </p:cNvSpPr>
          <p:nvPr>
            <p:ph type="ftr" sz="quarter" idx="12"/>
          </p:nvPr>
        </p:nvSpPr>
        <p:spPr>
          <a:xfrm>
            <a:off x="0" y="6324600"/>
            <a:ext cx="3581400" cy="228600"/>
          </a:xfrm>
        </p:spPr>
        <p:txBody>
          <a:bodyPr/>
          <a:lstStyle/>
          <a:p>
            <a:pPr marL="231775" algn="l">
              <a:defRPr/>
            </a:pPr>
            <a:r>
              <a:rPr lang="en-US"/>
              <a:t>Copyright © 2014 </a:t>
            </a:r>
            <a:r>
              <a:rPr lang="en-US">
                <a:solidFill>
                  <a:srgbClr val="045C75"/>
                </a:solidFill>
              </a:rPr>
              <a:t>Pearson</a:t>
            </a:r>
            <a:r>
              <a:rPr lang="en-US"/>
              <a:t> Education, Inc. </a:t>
            </a:r>
          </a:p>
          <a:p>
            <a:pPr marL="231775" algn="l">
              <a:defRPr/>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r>
              <a:rPr lang="en-US" smtClean="0"/>
              <a:t>Earliest Known Studies</a:t>
            </a:r>
          </a:p>
        </p:txBody>
      </p:sp>
      <p:sp>
        <p:nvSpPr>
          <p:cNvPr id="20482" name="Rectangle 3"/>
          <p:cNvSpPr>
            <a:spLocks noGrp="1" noChangeArrowheads="1"/>
          </p:cNvSpPr>
          <p:nvPr>
            <p:ph idx="1"/>
          </p:nvPr>
        </p:nvSpPr>
        <p:spPr/>
        <p:txBody>
          <a:bodyPr/>
          <a:lstStyle/>
          <a:p>
            <a:r>
              <a:rPr lang="en-US" sz="2800" smtClean="0"/>
              <a:t>Charles Coolidge Parlin is known as the “father of marketing research.”</a:t>
            </a:r>
          </a:p>
          <a:p>
            <a:r>
              <a:rPr lang="en-US" sz="2800" smtClean="0"/>
              <a:t>Parlin conducted the first continuous marketing research in the early 1900s for the Curtis Publishing Company. </a:t>
            </a:r>
          </a:p>
          <a:p>
            <a:r>
              <a:rPr lang="en-US" sz="2800" smtClean="0"/>
              <a:t>The purpose of Parlin’s research was to increase advertising for </a:t>
            </a:r>
            <a:r>
              <a:rPr lang="en-US" sz="2800" i="1" smtClean="0"/>
              <a:t>The Saturday Evening Post </a:t>
            </a:r>
            <a:r>
              <a:rPr lang="en-US" sz="2800" smtClean="0"/>
              <a:t>magazine.</a:t>
            </a:r>
          </a:p>
          <a:p>
            <a:endParaRPr lang="en-US" sz="2800" smtClean="0"/>
          </a:p>
        </p:txBody>
      </p:sp>
      <p:sp>
        <p:nvSpPr>
          <p:cNvPr id="20483"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A7828CB4-A4A7-4159-8961-5D3F5D752EB0}"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
        <p:nvSpPr>
          <p:cNvPr id="7" name="Footer Placeholder 6"/>
          <p:cNvSpPr>
            <a:spLocks noGrp="1"/>
          </p:cNvSpPr>
          <p:nvPr>
            <p:ph type="ftr" sz="quarter" idx="12"/>
          </p:nvPr>
        </p:nvSpPr>
        <p:spPr>
          <a:xfrm>
            <a:off x="304800" y="6324600"/>
            <a:ext cx="3124200" cy="365125"/>
          </a:xfrm>
        </p:spPr>
        <p:txBody>
          <a:bodyPr/>
          <a:lstStyle/>
          <a:p>
            <a:pPr algn="l">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143000"/>
            <a:ext cx="8229600" cy="1143000"/>
          </a:xfrm>
        </p:spPr>
        <p:txBody>
          <a:bodyPr>
            <a:normAutofit fontScale="90000"/>
          </a:bodyPr>
          <a:lstStyle/>
          <a:p>
            <a:pPr fontAlgn="auto">
              <a:spcAft>
                <a:spcPts val="0"/>
              </a:spcAft>
              <a:defRPr/>
            </a:pPr>
            <a:r>
              <a:rPr lang="en-US" dirty="0" smtClean="0">
                <a:ea typeface="+mj-ea"/>
                <a:cs typeface="+mj-cs"/>
              </a:rPr>
              <a:t>20th Century Led to a </a:t>
            </a:r>
            <a:br>
              <a:rPr lang="en-US" dirty="0" smtClean="0">
                <a:ea typeface="+mj-ea"/>
                <a:cs typeface="+mj-cs"/>
              </a:rPr>
            </a:br>
            <a:r>
              <a:rPr lang="en-US" dirty="0" smtClean="0">
                <a:ea typeface="+mj-ea"/>
                <a:cs typeface="+mj-cs"/>
              </a:rPr>
              <a:t>“Mature Industry”</a:t>
            </a:r>
            <a:endParaRPr lang="en-US" dirty="0">
              <a:ea typeface="+mj-ea"/>
              <a:cs typeface="+mj-cs"/>
            </a:endParaRPr>
          </a:p>
        </p:txBody>
      </p:sp>
      <p:sp>
        <p:nvSpPr>
          <p:cNvPr id="18435" name="Rectangle 3"/>
          <p:cNvSpPr>
            <a:spLocks noGrp="1" noChangeArrowheads="1"/>
          </p:cNvSpPr>
          <p:nvPr>
            <p:ph idx="1"/>
          </p:nvPr>
        </p:nvSpPr>
        <p:spPr>
          <a:xfrm>
            <a:off x="381000" y="2362200"/>
            <a:ext cx="8229600" cy="4389438"/>
          </a:xfrm>
        </p:spPr>
        <p:txBody>
          <a:bodyPr>
            <a:normAutofit/>
          </a:bodyPr>
          <a:lstStyle/>
          <a:p>
            <a:pPr marL="274320" indent="-274320" fontAlgn="auto">
              <a:spcAft>
                <a:spcPts val="0"/>
              </a:spcAft>
              <a:buClr>
                <a:schemeClr val="accent3"/>
              </a:buClr>
              <a:buFont typeface="Wingdings 2"/>
              <a:buChar char=""/>
              <a:defRPr/>
            </a:pPr>
            <a:r>
              <a:rPr lang="en-US" sz="2800" dirty="0" smtClean="0">
                <a:ea typeface="+mn-ea"/>
                <a:cs typeface="+mn-cs"/>
              </a:rPr>
              <a:t>The Industrial Revolution led to manufacturers producing goods for distant markets. </a:t>
            </a:r>
          </a:p>
          <a:p>
            <a:pPr marL="274320" indent="-274320" fontAlgn="auto">
              <a:spcAft>
                <a:spcPts val="0"/>
              </a:spcAft>
              <a:buClr>
                <a:schemeClr val="accent3"/>
              </a:buClr>
              <a:buFont typeface="Wingdings 2"/>
              <a:buChar char=""/>
              <a:defRPr/>
            </a:pPr>
            <a:r>
              <a:rPr lang="en-US" sz="2800" dirty="0" smtClean="0">
                <a:ea typeface="+mn-ea"/>
                <a:cs typeface="+mn-cs"/>
              </a:rPr>
              <a:t>Manufacturers needed to know about faraway consumers.</a:t>
            </a:r>
          </a:p>
          <a:p>
            <a:pPr marL="274320" indent="-274320" fontAlgn="auto">
              <a:spcAft>
                <a:spcPts val="0"/>
              </a:spcAft>
              <a:buClr>
                <a:schemeClr val="accent3"/>
              </a:buClr>
              <a:buFont typeface="Wingdings 2"/>
              <a:buChar char=""/>
              <a:defRPr/>
            </a:pPr>
            <a:r>
              <a:rPr lang="en-US" sz="2800" dirty="0" smtClean="0">
                <a:ea typeface="+mn-ea"/>
                <a:cs typeface="+mn-cs"/>
              </a:rPr>
              <a:t>This led to the growing need for marketing research.</a:t>
            </a:r>
          </a:p>
          <a:p>
            <a:pPr marL="0" indent="0" fontAlgn="auto">
              <a:spcAft>
                <a:spcPts val="0"/>
              </a:spcAft>
              <a:buClr>
                <a:schemeClr val="accent3"/>
              </a:buClr>
              <a:buFont typeface="Wingdings 2"/>
              <a:buNone/>
              <a:defRPr/>
            </a:pPr>
            <a:endParaRPr lang="en-US" sz="2800" dirty="0" smtClean="0">
              <a:ea typeface="+mn-ea"/>
              <a:cs typeface="+mn-cs"/>
            </a:endParaRPr>
          </a:p>
        </p:txBody>
      </p:sp>
      <p:sp>
        <p:nvSpPr>
          <p:cNvPr id="22531"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E882FAD3-122C-422B-AA4F-CFD98D81AF3D}" type="slidenum">
              <a:rPr lang="en-US">
                <a:ea typeface="ＭＳ Ｐゴシック" pitchFamily="-72" charset="-128"/>
                <a:cs typeface="ＭＳ Ｐゴシック" pitchFamily="-72" charset="-128"/>
              </a:rPr>
              <a:pPr fontAlgn="base">
                <a:spcBef>
                  <a:spcPct val="0"/>
                </a:spcBef>
                <a:spcAft>
                  <a:spcPct val="0"/>
                </a:spcAft>
              </a:pPr>
              <a:t>5</a:t>
            </a:fld>
            <a:endParaRPr lang="en-US">
              <a:ea typeface="ＭＳ Ｐゴシック" pitchFamily="-72" charset="-128"/>
              <a:cs typeface="ＭＳ Ｐゴシック" pitchFamily="-72" charset="-128"/>
            </a:endParaRPr>
          </a:p>
        </p:txBody>
      </p:sp>
      <p:sp>
        <p:nvSpPr>
          <p:cNvPr id="7" name="Footer Placeholder 6"/>
          <p:cNvSpPr>
            <a:spLocks noGrp="1"/>
          </p:cNvSpPr>
          <p:nvPr>
            <p:ph type="ftr" sz="quarter" idx="12"/>
          </p:nvPr>
        </p:nvSpPr>
        <p:spPr>
          <a:xfrm>
            <a:off x="228600" y="6400800"/>
            <a:ext cx="3124200" cy="365125"/>
          </a:xfrm>
        </p:spPr>
        <p:txBody>
          <a:bodyPr/>
          <a:lstStyle/>
          <a:p>
            <a:pPr algn="l">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normAutofit fontScale="90000"/>
          </a:bodyPr>
          <a:lstStyle/>
          <a:p>
            <a:pPr fontAlgn="auto">
              <a:spcAft>
                <a:spcPts val="0"/>
              </a:spcAft>
              <a:defRPr/>
            </a:pPr>
            <a:r>
              <a:rPr lang="en-US" dirty="0" smtClean="0">
                <a:ea typeface="+mj-ea"/>
                <a:cs typeface="+mj-cs"/>
              </a:rPr>
              <a:t>Who Conducts Marketing Research?</a:t>
            </a:r>
            <a:endParaRPr lang="en-US" dirty="0">
              <a:ea typeface="+mj-ea"/>
              <a:cs typeface="+mj-cs"/>
            </a:endParaRPr>
          </a:p>
        </p:txBody>
      </p:sp>
      <p:sp>
        <p:nvSpPr>
          <p:cNvPr id="24578" name="Content Placeholder 2"/>
          <p:cNvSpPr>
            <a:spLocks noGrp="1"/>
          </p:cNvSpPr>
          <p:nvPr>
            <p:ph idx="1"/>
          </p:nvPr>
        </p:nvSpPr>
        <p:spPr>
          <a:xfrm>
            <a:off x="457200" y="2454275"/>
            <a:ext cx="8229600" cy="4389438"/>
          </a:xfrm>
        </p:spPr>
        <p:txBody>
          <a:bodyPr/>
          <a:lstStyle/>
          <a:p>
            <a:r>
              <a:rPr lang="en-US" sz="2800" b="1" smtClean="0"/>
              <a:t>Internal suppliers</a:t>
            </a:r>
            <a:r>
              <a:rPr lang="en-US" sz="2800" smtClean="0"/>
              <a:t>: organizations that supply their own marketing research information</a:t>
            </a:r>
          </a:p>
          <a:p>
            <a:pPr lvl="1"/>
            <a:r>
              <a:rPr lang="en-US" sz="2800" smtClean="0"/>
              <a:t>Client-side research: conducted by internal 	suppliers</a:t>
            </a:r>
          </a:p>
          <a:p>
            <a:pPr lvl="1"/>
            <a:r>
              <a:rPr lang="en-US" sz="2800" smtClean="0"/>
              <a:t>DYI research: facilitated by Internet access to secondary data and better knowledge of data analysis software such as SPSS</a:t>
            </a:r>
          </a:p>
        </p:txBody>
      </p:sp>
      <p:sp>
        <p:nvSpPr>
          <p:cNvPr id="24579"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EE81E159-8E4F-4932-BD32-2CE0C40B772C}" type="slidenum">
              <a:rPr lang="en-US">
                <a:ea typeface="ＭＳ Ｐゴシック" pitchFamily="-72" charset="-128"/>
                <a:cs typeface="ＭＳ Ｐゴシック" pitchFamily="-72" charset="-128"/>
              </a:rPr>
              <a:pPr fontAlgn="base">
                <a:spcBef>
                  <a:spcPct val="0"/>
                </a:spcBef>
                <a:spcAft>
                  <a:spcPct val="0"/>
                </a:spcAft>
              </a:pPr>
              <a:t>6</a:t>
            </a:fld>
            <a:endParaRPr lang="en-US">
              <a:ea typeface="ＭＳ Ｐゴシック" pitchFamily="-72" charset="-128"/>
              <a:cs typeface="ＭＳ Ｐゴシック" pitchFamily="-72" charset="-128"/>
            </a:endParaRPr>
          </a:p>
        </p:txBody>
      </p:sp>
      <p:sp>
        <p:nvSpPr>
          <p:cNvPr id="7" name="Footer Placeholder 6"/>
          <p:cNvSpPr>
            <a:spLocks noGrp="1"/>
          </p:cNvSpPr>
          <p:nvPr>
            <p:ph type="ftr" sz="quarter" idx="12"/>
          </p:nvPr>
        </p:nvSpPr>
        <p:spPr>
          <a:xfrm>
            <a:off x="152400" y="6324600"/>
            <a:ext cx="3124200" cy="365125"/>
          </a:xfrm>
        </p:spPr>
        <p:txBody>
          <a:bodyPr/>
          <a:lstStyle/>
          <a:p>
            <a:pPr algn="l">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p:spPr>
        <p:txBody>
          <a:bodyPr>
            <a:normAutofit fontScale="90000"/>
          </a:bodyPr>
          <a:lstStyle/>
          <a:p>
            <a:pPr fontAlgn="auto">
              <a:spcAft>
                <a:spcPts val="0"/>
              </a:spcAft>
              <a:defRPr/>
            </a:pPr>
            <a:r>
              <a:rPr lang="en-US" dirty="0" smtClean="0">
                <a:ea typeface="+mj-ea"/>
                <a:cs typeface="+mj-cs"/>
              </a:rPr>
              <a:t>Who Conducts Marketing Research?</a:t>
            </a:r>
            <a:endParaRPr lang="en-US" dirty="0">
              <a:ea typeface="+mj-ea"/>
              <a:cs typeface="+mj-cs"/>
            </a:endParaRPr>
          </a:p>
        </p:txBody>
      </p:sp>
      <p:sp>
        <p:nvSpPr>
          <p:cNvPr id="26626" name="Content Placeholder 2"/>
          <p:cNvSpPr>
            <a:spLocks noGrp="1"/>
          </p:cNvSpPr>
          <p:nvPr>
            <p:ph idx="1"/>
          </p:nvPr>
        </p:nvSpPr>
        <p:spPr>
          <a:xfrm>
            <a:off x="533400" y="2468563"/>
            <a:ext cx="8229600" cy="4389437"/>
          </a:xfrm>
        </p:spPr>
        <p:txBody>
          <a:bodyPr/>
          <a:lstStyle/>
          <a:p>
            <a:r>
              <a:rPr lang="en-US" sz="2800" b="1" smtClean="0"/>
              <a:t>External suppliers</a:t>
            </a:r>
            <a:r>
              <a:rPr lang="en-US" sz="2800" smtClean="0"/>
              <a:t>: outside firms hired to fulfill a company’s marketing research needs</a:t>
            </a:r>
          </a:p>
          <a:p>
            <a:pPr lvl="1"/>
            <a:r>
              <a:rPr lang="en-US" sz="2800" smtClean="0"/>
              <a:t>Agency: firm specializing in marketing research and offer their services to buyers needing information to make more informed decisions</a:t>
            </a:r>
          </a:p>
          <a:p>
            <a:endParaRPr lang="en-US" sz="2800" smtClean="0"/>
          </a:p>
        </p:txBody>
      </p:sp>
      <p:sp>
        <p:nvSpPr>
          <p:cNvPr id="26627" name="Slide Number Placeholder 5"/>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0B72C071-57A0-4E9C-BFD8-FDDB4FBFF9F1}"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
        <p:nvSpPr>
          <p:cNvPr id="7" name="Footer Placeholder 6"/>
          <p:cNvSpPr>
            <a:spLocks noGrp="1"/>
          </p:cNvSpPr>
          <p:nvPr>
            <p:ph type="ftr" sz="quarter" idx="12"/>
          </p:nvPr>
        </p:nvSpPr>
        <p:spPr>
          <a:xfrm>
            <a:off x="152400" y="6400800"/>
            <a:ext cx="3124200" cy="365125"/>
          </a:xfrm>
        </p:spPr>
        <p:txBody>
          <a:bodyPr/>
          <a:lstStyle/>
          <a:p>
            <a:pPr algn="l">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8673" name="Picture 2"/>
          <p:cNvPicPr>
            <a:picLocks noChangeAspect="1" noChangeArrowheads="1"/>
          </p:cNvPicPr>
          <p:nvPr/>
        </p:nvPicPr>
        <p:blipFill>
          <a:blip r:embed="rId3"/>
          <a:srcRect/>
          <a:stretch>
            <a:fillRect/>
          </a:stretch>
        </p:blipFill>
        <p:spPr bwMode="auto">
          <a:xfrm>
            <a:off x="990600" y="2362200"/>
            <a:ext cx="6896100" cy="3133725"/>
          </a:xfrm>
          <a:prstGeom prst="rect">
            <a:avLst/>
          </a:prstGeom>
          <a:noFill/>
          <a:ln w="9525">
            <a:noFill/>
            <a:miter lim="800000"/>
            <a:headEnd/>
            <a:tailEnd/>
          </a:ln>
        </p:spPr>
      </p:pic>
      <p:sp>
        <p:nvSpPr>
          <p:cNvPr id="28674" name="Title 1"/>
          <p:cNvSpPr>
            <a:spLocks noGrp="1"/>
          </p:cNvSpPr>
          <p:nvPr>
            <p:ph type="title"/>
          </p:nvPr>
        </p:nvSpPr>
        <p:spPr/>
        <p:txBody>
          <a:bodyPr/>
          <a:lstStyle/>
          <a:p>
            <a:r>
              <a:rPr lang="en-US" smtClean="0"/>
              <a:t>Industry Structure</a:t>
            </a:r>
          </a:p>
        </p:txBody>
      </p:sp>
      <p:sp>
        <p:nvSpPr>
          <p:cNvPr id="28675" name="Content Placeholder 2"/>
          <p:cNvSpPr>
            <a:spLocks noGrp="1"/>
          </p:cNvSpPr>
          <p:nvPr>
            <p:ph idx="1"/>
          </p:nvPr>
        </p:nvSpPr>
        <p:spPr/>
        <p:txBody>
          <a:bodyPr/>
          <a:lstStyle/>
          <a:p>
            <a:r>
              <a:rPr lang="en-US" smtClean="0"/>
              <a:t>Firm Size by Employees</a:t>
            </a:r>
          </a:p>
        </p:txBody>
      </p:sp>
      <p:sp>
        <p:nvSpPr>
          <p:cNvPr id="28676" name="Slide Number Placeholder 7"/>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7D5ECE97-FDF8-4F25-93EE-23E2576EFA45}"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
        <p:nvSpPr>
          <p:cNvPr id="9" name="Footer Placeholder 8"/>
          <p:cNvSpPr>
            <a:spLocks noGrp="1"/>
          </p:cNvSpPr>
          <p:nvPr>
            <p:ph type="ftr" sz="quarter" idx="12"/>
          </p:nvPr>
        </p:nvSpPr>
        <p:spPr>
          <a:xfrm>
            <a:off x="228600" y="6324600"/>
            <a:ext cx="3124200" cy="365125"/>
          </a:xfrm>
        </p:spPr>
        <p:txBody>
          <a:bodyPr/>
          <a:lstStyle/>
          <a:p>
            <a:pPr algn="l">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Industry Structure</a:t>
            </a:r>
          </a:p>
        </p:txBody>
      </p:sp>
      <p:sp>
        <p:nvSpPr>
          <p:cNvPr id="30722" name="Content Placeholder 2"/>
          <p:cNvSpPr>
            <a:spLocks noGrp="1"/>
          </p:cNvSpPr>
          <p:nvPr>
            <p:ph idx="1"/>
          </p:nvPr>
        </p:nvSpPr>
        <p:spPr/>
        <p:txBody>
          <a:bodyPr/>
          <a:lstStyle/>
          <a:p>
            <a:r>
              <a:rPr lang="en-US" smtClean="0"/>
              <a:t>Firm size by revenue</a:t>
            </a:r>
          </a:p>
          <a:p>
            <a:pPr lvl="1"/>
            <a:endParaRPr lang="en-US" smtClean="0"/>
          </a:p>
        </p:txBody>
      </p:sp>
      <p:pic>
        <p:nvPicPr>
          <p:cNvPr id="30723" name="Picture 4" descr="Screen Shot 2012-11-07 at 4.14.24 PM.png"/>
          <p:cNvPicPr>
            <a:picLocks noChangeAspect="1"/>
          </p:cNvPicPr>
          <p:nvPr/>
        </p:nvPicPr>
        <p:blipFill>
          <a:blip r:embed="rId3"/>
          <a:srcRect l="23079" t="29742" r="23206" b="37582"/>
          <a:stretch>
            <a:fillRect/>
          </a:stretch>
        </p:blipFill>
        <p:spPr bwMode="auto">
          <a:xfrm>
            <a:off x="304800" y="2590800"/>
            <a:ext cx="8351838" cy="3175000"/>
          </a:xfrm>
          <a:prstGeom prst="rect">
            <a:avLst/>
          </a:prstGeom>
          <a:noFill/>
          <a:ln w="9525">
            <a:noFill/>
            <a:miter lim="800000"/>
            <a:headEnd/>
            <a:tailEnd/>
          </a:ln>
        </p:spPr>
      </p:pic>
      <p:sp>
        <p:nvSpPr>
          <p:cNvPr id="30724" name="Slide Number Placeholder 7"/>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a:ea typeface="ＭＳ Ｐゴシック" pitchFamily="-72" charset="-128"/>
                <a:cs typeface="ＭＳ Ｐゴシック" pitchFamily="-72" charset="-128"/>
              </a:rPr>
              <a:t>2-</a:t>
            </a:r>
            <a:fld id="{A3EA6966-5074-4535-BB07-3B057FDF9FE8}" type="slidenum">
              <a:rPr lang="en-US">
                <a:ea typeface="ＭＳ Ｐゴシック" pitchFamily="-72" charset="-128"/>
                <a:cs typeface="ＭＳ Ｐゴシック" pitchFamily="-72" charset="-128"/>
              </a:rPr>
              <a:pPr fontAlgn="base">
                <a:spcBef>
                  <a:spcPct val="0"/>
                </a:spcBef>
                <a:spcAft>
                  <a:spcPct val="0"/>
                </a:spcAft>
              </a:pPr>
              <a:t>9</a:t>
            </a:fld>
            <a:endParaRPr lang="en-US">
              <a:ea typeface="ＭＳ Ｐゴシック" pitchFamily="-72" charset="-128"/>
              <a:cs typeface="ＭＳ Ｐゴシック" pitchFamily="-72" charset="-128"/>
            </a:endParaRPr>
          </a:p>
        </p:txBody>
      </p:sp>
      <p:sp>
        <p:nvSpPr>
          <p:cNvPr id="9" name="Footer Placeholder 8"/>
          <p:cNvSpPr>
            <a:spLocks noGrp="1"/>
          </p:cNvSpPr>
          <p:nvPr>
            <p:ph type="ftr" sz="quarter" idx="12"/>
          </p:nvPr>
        </p:nvSpPr>
        <p:spPr>
          <a:xfrm>
            <a:off x="152400" y="6400800"/>
            <a:ext cx="3124200" cy="365125"/>
          </a:xfrm>
        </p:spPr>
        <p:txBody>
          <a:bodyPr/>
          <a:lstStyle/>
          <a:p>
            <a:pPr>
              <a:defRPr/>
            </a:pPr>
            <a:r>
              <a:rPr lang="en-US"/>
              <a:t>Copyright © 2014 </a:t>
            </a:r>
            <a:r>
              <a:rPr lang="en-US">
                <a:solidFill>
                  <a:srgbClr val="045C75"/>
                </a:solidFill>
              </a:rPr>
              <a:t>Pearson</a:t>
            </a:r>
            <a:r>
              <a:rPr lang="en-US"/>
              <a:t> Education, Inc. </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3371</TotalTime>
  <Words>665</Words>
  <Application>Microsoft Office PowerPoint</Application>
  <PresentationFormat>On-screen Show (4:3)</PresentationFormat>
  <Paragraphs>114</Paragraphs>
  <Slides>20</Slides>
  <Notes>20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20</vt:i4>
      </vt:variant>
    </vt:vector>
  </HeadingPairs>
  <TitlesOfParts>
    <vt:vector size="26" baseType="lpstr">
      <vt:lpstr>Constantia</vt:lpstr>
      <vt:lpstr>ＭＳ Ｐゴシック</vt:lpstr>
      <vt:lpstr>Arial</vt:lpstr>
      <vt:lpstr>Calibri</vt:lpstr>
      <vt:lpstr>Wingdings 2</vt:lpstr>
      <vt:lpstr>Flow</vt:lpstr>
      <vt:lpstr>PowerPoint Presentation</vt:lpstr>
      <vt:lpstr>Learning Objectives</vt:lpstr>
      <vt:lpstr>Learning Objectives</vt:lpstr>
      <vt:lpstr>Earliest Known Studies</vt:lpstr>
      <vt:lpstr>20th Century Led to a  “Mature Industry”</vt:lpstr>
      <vt:lpstr>Who Conducts Marketing Research?</vt:lpstr>
      <vt:lpstr>Who Conducts Marketing Research?</vt:lpstr>
      <vt:lpstr>Industry Structure</vt:lpstr>
      <vt:lpstr>Industry Structure</vt:lpstr>
      <vt:lpstr>Industry Structure</vt:lpstr>
      <vt:lpstr>PowerPoint Presentation</vt:lpstr>
      <vt:lpstr>Industry Performance: Industry Revenues and Profits</vt:lpstr>
      <vt:lpstr>PowerPoint Presentation</vt:lpstr>
      <vt:lpstr>PowerPoint Presentation</vt:lpstr>
      <vt:lpstr>Industry Performance: Qualitative Evaluation</vt:lpstr>
      <vt:lpstr>Industry Performance: Qualitative Evaluation</vt:lpstr>
      <vt:lpstr>Industry Performance: Qualitative Evaluation</vt:lpstr>
      <vt:lpstr>Industry Performance: Qualitative Evaluation</vt:lpstr>
      <vt:lpstr>Industry Initiatives</vt:lpstr>
      <vt:lpstr>PowerPoint 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 Sciglimpaglia</dc:creator>
  <cp:lastModifiedBy>Becca Groves</cp:lastModifiedBy>
  <cp:revision>43</cp:revision>
  <dcterms:created xsi:type="dcterms:W3CDTF">2012-11-02T16:30:25Z</dcterms:created>
  <dcterms:modified xsi:type="dcterms:W3CDTF">2013-01-30T20:20:16Z</dcterms:modified>
</cp:coreProperties>
</file>