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ppt/slideLayouts/slideLayout5.xml" ContentType="application/vnd.openxmlformats-officedocument.presentationml.slideLayout+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notesSlides/notesSlide20.xml" ContentType="application/vnd.openxmlformats-officedocument.presentationml.notesSlide+xml"/>
  <Override PartName="/ppt/slides/slide15.xml" ContentType="application/vnd.openxmlformats-officedocument.presentationml.slide+xml"/>
  <Override PartName="/ppt/notesSlides/notesSlide1.xml" ContentType="application/vnd.openxmlformats-officedocument.presentationml.notesSlide+xml"/>
  <Override PartName="/ppt/notesSlides/notesSlide17.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Default Extension="png" ContentType="image/png"/>
  <Override PartName="/ppt/notesSlides/notesSlide6.xml" ContentType="application/vnd.openxmlformats-officedocument.presentationml.notesSlide+xml"/>
  <Override PartName="/ppt/notesSlides/notesSlide21.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notesSlides/notesSlide18.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0.xml" ContentType="application/vnd.openxmlformats-officedocument.presentationml.slide+xml"/>
  <Override PartName="/ppt/notesSlides/notesSlide7.xml" ContentType="application/vnd.openxmlformats-officedocument.presentationml.notesSlide+xml"/>
  <Override PartName="/ppt/comments/comment1.xml" ContentType="application/vnd.openxmlformats-officedocument.presentationml.comments+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notesSlides/notesSlide19.xml" ContentType="application/vnd.openxmlformats-officedocument.presentationml.notes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theme/themeOverride1.xml" ContentType="application/vnd.openxmlformats-officedocument.themeOverrid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84" r:id="rId1"/>
  </p:sldMasterIdLst>
  <p:notesMasterIdLst>
    <p:notesMasterId r:id="rId23"/>
  </p:notesMasterIdLst>
  <p:handoutMasterIdLst>
    <p:handoutMasterId r:id="rId24"/>
  </p:handoutMasterIdLst>
  <p:sldIdLst>
    <p:sldId id="256" r:id="rId2"/>
    <p:sldId id="284" r:id="rId3"/>
    <p:sldId id="285" r:id="rId4"/>
    <p:sldId id="258" r:id="rId5"/>
    <p:sldId id="259" r:id="rId6"/>
    <p:sldId id="260" r:id="rId7"/>
    <p:sldId id="286" r:id="rId8"/>
    <p:sldId id="287" r:id="rId9"/>
    <p:sldId id="288" r:id="rId10"/>
    <p:sldId id="289" r:id="rId11"/>
    <p:sldId id="268" r:id="rId12"/>
    <p:sldId id="280" r:id="rId13"/>
    <p:sldId id="277" r:id="rId14"/>
    <p:sldId id="281" r:id="rId15"/>
    <p:sldId id="282" r:id="rId16"/>
    <p:sldId id="283" r:id="rId17"/>
    <p:sldId id="273" r:id="rId18"/>
    <p:sldId id="274" r:id="rId19"/>
    <p:sldId id="279" r:id="rId20"/>
    <p:sldId id="275" r:id="rId21"/>
    <p:sldId id="278" r:id="rId22"/>
  </p:sldIdLst>
  <p:sldSz cx="9144000" cy="6858000" type="screen4x3"/>
  <p:notesSz cx="6858000" cy="9296400"/>
  <p:defaultTextStyle>
    <a:defPPr>
      <a:defRPr lang="en-US"/>
    </a:defPPr>
    <a:lvl1pPr algn="l" rtl="0" fontAlgn="base">
      <a:spcBef>
        <a:spcPct val="0"/>
      </a:spcBef>
      <a:spcAft>
        <a:spcPct val="0"/>
      </a:spcAft>
      <a:defRPr sz="2400" kern="1200">
        <a:solidFill>
          <a:schemeClr val="tx1"/>
        </a:solidFill>
        <a:latin typeface="Arial" pitchFamily="-72" charset="0"/>
        <a:ea typeface="ＭＳ Ｐゴシック" pitchFamily="-72" charset="-128"/>
        <a:cs typeface="ＭＳ Ｐゴシック" pitchFamily="-72" charset="-128"/>
      </a:defRPr>
    </a:lvl1pPr>
    <a:lvl2pPr marL="457200" algn="l" rtl="0" fontAlgn="base">
      <a:spcBef>
        <a:spcPct val="0"/>
      </a:spcBef>
      <a:spcAft>
        <a:spcPct val="0"/>
      </a:spcAft>
      <a:defRPr sz="2400" kern="1200">
        <a:solidFill>
          <a:schemeClr val="tx1"/>
        </a:solidFill>
        <a:latin typeface="Arial" pitchFamily="-72" charset="0"/>
        <a:ea typeface="ＭＳ Ｐゴシック" pitchFamily="-72" charset="-128"/>
        <a:cs typeface="ＭＳ Ｐゴシック" pitchFamily="-72" charset="-128"/>
      </a:defRPr>
    </a:lvl2pPr>
    <a:lvl3pPr marL="914400" algn="l" rtl="0" fontAlgn="base">
      <a:spcBef>
        <a:spcPct val="0"/>
      </a:spcBef>
      <a:spcAft>
        <a:spcPct val="0"/>
      </a:spcAft>
      <a:defRPr sz="2400" kern="1200">
        <a:solidFill>
          <a:schemeClr val="tx1"/>
        </a:solidFill>
        <a:latin typeface="Arial" pitchFamily="-72" charset="0"/>
        <a:ea typeface="ＭＳ Ｐゴシック" pitchFamily="-72" charset="-128"/>
        <a:cs typeface="ＭＳ Ｐゴシック" pitchFamily="-72" charset="-128"/>
      </a:defRPr>
    </a:lvl3pPr>
    <a:lvl4pPr marL="1371600" algn="l" rtl="0" fontAlgn="base">
      <a:spcBef>
        <a:spcPct val="0"/>
      </a:spcBef>
      <a:spcAft>
        <a:spcPct val="0"/>
      </a:spcAft>
      <a:defRPr sz="2400" kern="1200">
        <a:solidFill>
          <a:schemeClr val="tx1"/>
        </a:solidFill>
        <a:latin typeface="Arial" pitchFamily="-72" charset="0"/>
        <a:ea typeface="ＭＳ Ｐゴシック" pitchFamily="-72" charset="-128"/>
        <a:cs typeface="ＭＳ Ｐゴシック" pitchFamily="-72" charset="-128"/>
      </a:defRPr>
    </a:lvl4pPr>
    <a:lvl5pPr marL="1828800" algn="l" rtl="0" fontAlgn="base">
      <a:spcBef>
        <a:spcPct val="0"/>
      </a:spcBef>
      <a:spcAft>
        <a:spcPct val="0"/>
      </a:spcAft>
      <a:defRPr sz="2400" kern="1200">
        <a:solidFill>
          <a:schemeClr val="tx1"/>
        </a:solidFill>
        <a:latin typeface="Arial" pitchFamily="-72" charset="0"/>
        <a:ea typeface="ＭＳ Ｐゴシック" pitchFamily="-72" charset="-128"/>
        <a:cs typeface="ＭＳ Ｐゴシック" pitchFamily="-72" charset="-128"/>
      </a:defRPr>
    </a:lvl5pPr>
    <a:lvl6pPr marL="2286000" algn="l" defTabSz="457200" rtl="0" eaLnBrk="1" latinLnBrk="0" hangingPunct="1">
      <a:defRPr sz="2400" kern="1200">
        <a:solidFill>
          <a:schemeClr val="tx1"/>
        </a:solidFill>
        <a:latin typeface="Arial" pitchFamily="-72" charset="0"/>
        <a:ea typeface="ＭＳ Ｐゴシック" pitchFamily="-72" charset="-128"/>
        <a:cs typeface="ＭＳ Ｐゴシック" pitchFamily="-72" charset="-128"/>
      </a:defRPr>
    </a:lvl6pPr>
    <a:lvl7pPr marL="2743200" algn="l" defTabSz="457200" rtl="0" eaLnBrk="1" latinLnBrk="0" hangingPunct="1">
      <a:defRPr sz="2400" kern="1200">
        <a:solidFill>
          <a:schemeClr val="tx1"/>
        </a:solidFill>
        <a:latin typeface="Arial" pitchFamily="-72" charset="0"/>
        <a:ea typeface="ＭＳ Ｐゴシック" pitchFamily="-72" charset="-128"/>
        <a:cs typeface="ＭＳ Ｐゴシック" pitchFamily="-72" charset="-128"/>
      </a:defRPr>
    </a:lvl7pPr>
    <a:lvl8pPr marL="3200400" algn="l" defTabSz="457200" rtl="0" eaLnBrk="1" latinLnBrk="0" hangingPunct="1">
      <a:defRPr sz="2400" kern="1200">
        <a:solidFill>
          <a:schemeClr val="tx1"/>
        </a:solidFill>
        <a:latin typeface="Arial" pitchFamily="-72" charset="0"/>
        <a:ea typeface="ＭＳ Ｐゴシック" pitchFamily="-72" charset="-128"/>
        <a:cs typeface="ＭＳ Ｐゴシック" pitchFamily="-72" charset="-128"/>
      </a:defRPr>
    </a:lvl8pPr>
    <a:lvl9pPr marL="3657600" algn="l" defTabSz="457200" rtl="0" eaLnBrk="1" latinLnBrk="0" hangingPunct="1">
      <a:defRPr sz="2400" kern="1200">
        <a:solidFill>
          <a:schemeClr val="tx1"/>
        </a:solidFill>
        <a:latin typeface="Arial" pitchFamily="-72" charset="0"/>
        <a:ea typeface="ＭＳ Ｐゴシック" pitchFamily="-72" charset="-128"/>
        <a:cs typeface="ＭＳ Ｐゴシック" pitchFamily="-72" charset="-128"/>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Bruce R. Owens" initials="BRO" lastIdx="0"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8870" autoAdjust="0"/>
    <p:restoredTop sz="96695" autoAdjust="0"/>
  </p:normalViewPr>
  <p:slideViewPr>
    <p:cSldViewPr>
      <p:cViewPr>
        <p:scale>
          <a:sx n="150" d="100"/>
          <a:sy n="150" d="100"/>
        </p:scale>
        <p:origin x="-1096" y="15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commentAuthors" Target="commentAuthors.xml"/><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3-01-05T11:48:29.250" idx="1">
    <p:pos x="1780" y="636"/>
    <p:text>Please change "Macro-environment" to "Macroenvironment."</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CA83D817-2A7B-4735-A454-A0A646F9C41B}" type="datetimeFigureOut">
              <a:rPr lang="en-US"/>
              <a:pPr>
                <a:defRPr/>
              </a:pPr>
              <a:t>1/30/13</a:t>
            </a:fld>
            <a:endParaRPr lang="en-US"/>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D46F6080-2B8F-4D57-A19C-F164930557B7}"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17926852-6708-4F00-823E-6D6B2DAC7B68}" type="datetimeFigureOut">
              <a:rPr lang="en-US"/>
              <a:pPr>
                <a:defRPr/>
              </a:pPr>
              <a:t>1/30/13</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38AEE831-EEE7-4FD5-AE9B-274B6A7CC74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pitchFamily="-72" charset="-128"/>
        <a:cs typeface="ＭＳ Ｐゴシック" pitchFamily="-72" charset="-128"/>
      </a:defRPr>
    </a:lvl1pPr>
    <a:lvl2pPr marL="457200" algn="l" rtl="0" eaLnBrk="0" fontAlgn="base" hangingPunct="0">
      <a:spcBef>
        <a:spcPct val="30000"/>
      </a:spcBef>
      <a:spcAft>
        <a:spcPct val="0"/>
      </a:spcAft>
      <a:defRPr sz="1200" kern="1200">
        <a:solidFill>
          <a:schemeClr val="tx1"/>
        </a:solidFill>
        <a:latin typeface="+mn-lt"/>
        <a:ea typeface="ＭＳ Ｐゴシック" pitchFamily="-72"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pitchFamily="-72"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pitchFamily="-72"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pitchFamily="-72"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63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DAA2495-7DF5-4495-88E6-5B2D215198C5}" type="slidenum">
              <a:rPr lang="en-US">
                <a:ea typeface="ＭＳ Ｐゴシック" pitchFamily="-72" charset="-128"/>
                <a:cs typeface="ＭＳ Ｐゴシック" pitchFamily="-72" charset="-128"/>
              </a:rPr>
              <a:pPr fontAlgn="base">
                <a:spcBef>
                  <a:spcPct val="0"/>
                </a:spcBef>
                <a:spcAft>
                  <a:spcPct val="0"/>
                </a:spcAft>
                <a:defRPr/>
              </a:pPr>
              <a:t>1</a:t>
            </a:fld>
            <a:endParaRPr lang="en-US">
              <a:ea typeface="ＭＳ Ｐゴシック" pitchFamily="-72" charset="-128"/>
              <a:cs typeface="ＭＳ Ｐゴシック" pitchFamily="-72"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a:p>
        </p:txBody>
      </p:sp>
      <p:sp>
        <p:nvSpPr>
          <p:cNvPr id="4" name="Slide Number Placeholder 3"/>
          <p:cNvSpPr>
            <a:spLocks noGrp="1"/>
          </p:cNvSpPr>
          <p:nvPr>
            <p:ph type="sldNum" sz="quarter" idx="5"/>
          </p:nvPr>
        </p:nvSpPr>
        <p:spPr/>
        <p:txBody>
          <a:bodyPr/>
          <a:lstStyle/>
          <a:p>
            <a:pPr>
              <a:defRPr/>
            </a:pPr>
            <a:fld id="{B7AAB6B9-DB29-4380-B2EE-E3EFCF27883A}"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65" name="Slide Image Placeholder 1"/>
          <p:cNvSpPr>
            <a:spLocks noGrp="1" noRot="1" noChangeAspect="1" noTextEdit="1"/>
          </p:cNvSpPr>
          <p:nvPr>
            <p:ph type="sldImg"/>
          </p:nvPr>
        </p:nvSpPr>
        <p:spPr bwMode="auto">
          <a:noFill/>
          <a:ln>
            <a:solidFill>
              <a:srgbClr val="000000"/>
            </a:solidFill>
            <a:miter lim="800000"/>
            <a:headEnd/>
            <a:tailEnd/>
          </a:ln>
        </p:spPr>
      </p:sp>
      <p:sp>
        <p:nvSpPr>
          <p:cNvPr id="3686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379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122B81A-B04E-480F-A935-C271ED706B17}" type="slidenum">
              <a:rPr lang="en-US">
                <a:ea typeface="ＭＳ Ｐゴシック" pitchFamily="-72" charset="-128"/>
                <a:cs typeface="ＭＳ Ｐゴシック" pitchFamily="-72" charset="-128"/>
              </a:rPr>
              <a:pPr fontAlgn="base">
                <a:spcBef>
                  <a:spcPct val="0"/>
                </a:spcBef>
                <a:spcAft>
                  <a:spcPct val="0"/>
                </a:spcAft>
                <a:defRPr/>
              </a:pPr>
              <a:t>11</a:t>
            </a:fld>
            <a:endParaRPr lang="en-US">
              <a:ea typeface="ＭＳ Ｐゴシック" pitchFamily="-72" charset="-128"/>
              <a:cs typeface="ＭＳ Ｐゴシック" pitchFamily="-72"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358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09B25C9-D5C7-4797-B9F8-CBBF2238F9B6}" type="slidenum">
              <a:rPr lang="en-US">
                <a:ea typeface="ＭＳ Ｐゴシック" pitchFamily="-72" charset="-128"/>
                <a:cs typeface="ＭＳ Ｐゴシック" pitchFamily="-72" charset="-128"/>
              </a:rPr>
              <a:pPr fontAlgn="base">
                <a:spcBef>
                  <a:spcPct val="0"/>
                </a:spcBef>
                <a:spcAft>
                  <a:spcPct val="0"/>
                </a:spcAft>
                <a:defRPr/>
              </a:pPr>
              <a:t>12</a:t>
            </a:fld>
            <a:endParaRPr lang="en-US">
              <a:ea typeface="ＭＳ Ｐゴシック" pitchFamily="-72" charset="-128"/>
              <a:cs typeface="ＭＳ Ｐゴシック" pitchFamily="-72"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3789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EE2A0CD-F11F-46CA-B964-302975884121}" type="slidenum">
              <a:rPr lang="en-US">
                <a:ea typeface="ＭＳ Ｐゴシック" pitchFamily="-72" charset="-128"/>
                <a:cs typeface="ＭＳ Ｐゴシック" pitchFamily="-72" charset="-128"/>
              </a:rPr>
              <a:pPr fontAlgn="base">
                <a:spcBef>
                  <a:spcPct val="0"/>
                </a:spcBef>
                <a:spcAft>
                  <a:spcPct val="0"/>
                </a:spcAft>
                <a:defRPr/>
              </a:pPr>
              <a:t>13</a:t>
            </a:fld>
            <a:endParaRPr lang="en-US">
              <a:ea typeface="ＭＳ Ｐゴシック" pitchFamily="-72" charset="-128"/>
              <a:cs typeface="ＭＳ Ｐゴシック" pitchFamily="-72"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bwMode="auto">
          <a:noFill/>
          <a:ln>
            <a:solidFill>
              <a:srgbClr val="000000"/>
            </a:solidFill>
            <a:miter lim="800000"/>
            <a:headEnd/>
            <a:tailEnd/>
          </a:ln>
        </p:spPr>
      </p:sp>
      <p:sp>
        <p:nvSpPr>
          <p:cNvPr id="430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3993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6922C1C-6B2D-4333-AE67-249D6823D72E}" type="slidenum">
              <a:rPr lang="en-US">
                <a:ea typeface="ＭＳ Ｐゴシック" pitchFamily="-72" charset="-128"/>
                <a:cs typeface="ＭＳ Ｐゴシック" pitchFamily="-72" charset="-128"/>
              </a:rPr>
              <a:pPr fontAlgn="base">
                <a:spcBef>
                  <a:spcPct val="0"/>
                </a:spcBef>
                <a:spcAft>
                  <a:spcPct val="0"/>
                </a:spcAft>
                <a:defRPr/>
              </a:pPr>
              <a:t>14</a:t>
            </a:fld>
            <a:endParaRPr lang="en-US">
              <a:ea typeface="ＭＳ Ｐゴシック" pitchFamily="-72" charset="-128"/>
              <a:cs typeface="ＭＳ Ｐゴシック" pitchFamily="-72"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7" name="Slide Image Placeholder 1"/>
          <p:cNvSpPr>
            <a:spLocks noGrp="1" noRot="1" noChangeAspect="1"/>
          </p:cNvSpPr>
          <p:nvPr>
            <p:ph type="sldImg"/>
          </p:nvPr>
        </p:nvSpPr>
        <p:spPr bwMode="auto">
          <a:noFill/>
          <a:ln>
            <a:solidFill>
              <a:srgbClr val="000000"/>
            </a:solidFill>
            <a:miter lim="800000"/>
            <a:headEnd/>
            <a:tailEnd/>
          </a:ln>
        </p:spPr>
      </p:sp>
      <p:sp>
        <p:nvSpPr>
          <p:cNvPr id="450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419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4A06032-C778-411D-A827-450F31FC5510}" type="slidenum">
              <a:rPr lang="en-US">
                <a:ea typeface="ＭＳ Ｐゴシック" pitchFamily="-72" charset="-128"/>
                <a:cs typeface="ＭＳ Ｐゴシック" pitchFamily="-72" charset="-128"/>
              </a:rPr>
              <a:pPr fontAlgn="base">
                <a:spcBef>
                  <a:spcPct val="0"/>
                </a:spcBef>
                <a:spcAft>
                  <a:spcPct val="0"/>
                </a:spcAft>
                <a:defRPr/>
              </a:pPr>
              <a:t>15</a:t>
            </a:fld>
            <a:endParaRPr lang="en-US">
              <a:ea typeface="ＭＳ Ｐゴシック" pitchFamily="-72" charset="-128"/>
              <a:cs typeface="ＭＳ Ｐゴシック" pitchFamily="-72"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5" name="Slide Image Placeholder 1"/>
          <p:cNvSpPr>
            <a:spLocks noGrp="1" noRot="1" noChangeAspect="1"/>
          </p:cNvSpPr>
          <p:nvPr>
            <p:ph type="sldImg"/>
          </p:nvPr>
        </p:nvSpPr>
        <p:spPr bwMode="auto">
          <a:noFill/>
          <a:ln>
            <a:solidFill>
              <a:srgbClr val="000000"/>
            </a:solidFill>
            <a:miter lim="800000"/>
            <a:headEnd/>
            <a:tailEnd/>
          </a:ln>
        </p:spPr>
      </p:sp>
      <p:sp>
        <p:nvSpPr>
          <p:cNvPr id="4710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440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1A49740-CE7F-400E-A47F-1C9CE86ABC14}" type="slidenum">
              <a:rPr lang="en-US">
                <a:ea typeface="ＭＳ Ｐゴシック" pitchFamily="-72" charset="-128"/>
                <a:cs typeface="ＭＳ Ｐゴシック" pitchFamily="-72" charset="-128"/>
              </a:rPr>
              <a:pPr fontAlgn="base">
                <a:spcBef>
                  <a:spcPct val="0"/>
                </a:spcBef>
                <a:spcAft>
                  <a:spcPct val="0"/>
                </a:spcAft>
                <a:defRPr/>
              </a:pPr>
              <a:t>16</a:t>
            </a:fld>
            <a:endParaRPr lang="en-US">
              <a:ea typeface="ＭＳ Ｐゴシック" pitchFamily="-72" charset="-128"/>
              <a:cs typeface="ＭＳ Ｐゴシック" pitchFamily="-72"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3" name="Slide Image Placeholder 1"/>
          <p:cNvSpPr>
            <a:spLocks noGrp="1" noRot="1" noChangeAspect="1" noTextEdit="1"/>
          </p:cNvSpPr>
          <p:nvPr>
            <p:ph type="sldImg"/>
          </p:nvPr>
        </p:nvSpPr>
        <p:spPr bwMode="auto">
          <a:noFill/>
          <a:ln>
            <a:solidFill>
              <a:srgbClr val="000000"/>
            </a:solidFill>
            <a:miter lim="800000"/>
            <a:headEnd/>
            <a:tailEnd/>
          </a:ln>
        </p:spPr>
      </p:sp>
      <p:sp>
        <p:nvSpPr>
          <p:cNvPr id="4915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608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573B796-7502-4AF7-823D-2AFAD901E6D2}" type="slidenum">
              <a:rPr lang="en-US">
                <a:ea typeface="ＭＳ Ｐゴシック" pitchFamily="-72" charset="-128"/>
                <a:cs typeface="ＭＳ Ｐゴシック" pitchFamily="-72" charset="-128"/>
              </a:rPr>
              <a:pPr fontAlgn="base">
                <a:spcBef>
                  <a:spcPct val="0"/>
                </a:spcBef>
                <a:spcAft>
                  <a:spcPct val="0"/>
                </a:spcAft>
                <a:defRPr/>
              </a:pPr>
              <a:t>17</a:t>
            </a:fld>
            <a:endParaRPr lang="en-US">
              <a:ea typeface="ＭＳ Ｐゴシック" pitchFamily="-72" charset="-128"/>
              <a:cs typeface="ＭＳ Ｐゴシック" pitchFamily="-72"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1" name="Slide Image Placeholder 1"/>
          <p:cNvSpPr>
            <a:spLocks noGrp="1" noRot="1" noChangeAspect="1" noTextEdit="1"/>
          </p:cNvSpPr>
          <p:nvPr>
            <p:ph type="sldImg"/>
          </p:nvPr>
        </p:nvSpPr>
        <p:spPr bwMode="auto">
          <a:noFill/>
          <a:ln>
            <a:solidFill>
              <a:srgbClr val="000000"/>
            </a:solidFill>
            <a:miter lim="800000"/>
            <a:headEnd/>
            <a:tailEnd/>
          </a:ln>
        </p:spPr>
      </p:sp>
      <p:sp>
        <p:nvSpPr>
          <p:cNvPr id="512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813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7421B59-59E4-49CF-9DE3-E148D224C282}" type="slidenum">
              <a:rPr lang="en-US">
                <a:ea typeface="ＭＳ Ｐゴシック" pitchFamily="-72" charset="-128"/>
                <a:cs typeface="ＭＳ Ｐゴシック" pitchFamily="-72" charset="-128"/>
              </a:rPr>
              <a:pPr fontAlgn="base">
                <a:spcBef>
                  <a:spcPct val="0"/>
                </a:spcBef>
                <a:spcAft>
                  <a:spcPct val="0"/>
                </a:spcAft>
                <a:defRPr/>
              </a:pPr>
              <a:t>18</a:t>
            </a:fld>
            <a:endParaRPr lang="en-US">
              <a:ea typeface="ＭＳ Ｐゴシック" pitchFamily="-72" charset="-128"/>
              <a:cs typeface="ＭＳ Ｐゴシック" pitchFamily="-72"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49" name="Slide Image Placeholder 1"/>
          <p:cNvSpPr>
            <a:spLocks noGrp="1" noRot="1" noChangeAspect="1"/>
          </p:cNvSpPr>
          <p:nvPr>
            <p:ph type="sldImg"/>
          </p:nvPr>
        </p:nvSpPr>
        <p:spPr bwMode="auto">
          <a:noFill/>
          <a:ln>
            <a:solidFill>
              <a:srgbClr val="000000"/>
            </a:solidFill>
            <a:miter lim="800000"/>
            <a:headEnd/>
            <a:tailEnd/>
          </a:ln>
        </p:spPr>
      </p:sp>
      <p:sp>
        <p:nvSpPr>
          <p:cNvPr id="5325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5017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DCFEB34-8D17-406F-B50A-DC0999F2A7FB}" type="slidenum">
              <a:rPr lang="en-US">
                <a:ea typeface="ＭＳ Ｐゴシック" pitchFamily="-72" charset="-128"/>
                <a:cs typeface="ＭＳ Ｐゴシック" pitchFamily="-72" charset="-128"/>
              </a:rPr>
              <a:pPr fontAlgn="base">
                <a:spcBef>
                  <a:spcPct val="0"/>
                </a:spcBef>
                <a:spcAft>
                  <a:spcPct val="0"/>
                </a:spcAft>
                <a:defRPr/>
              </a:pPr>
              <a:t>19</a:t>
            </a:fld>
            <a:endParaRPr lang="en-US">
              <a:ea typeface="ＭＳ Ｐゴシック" pitchFamily="-72" charset="-128"/>
              <a:cs typeface="ＭＳ Ｐゴシック" pitchFamily="-72"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a:p>
        </p:txBody>
      </p:sp>
      <p:sp>
        <p:nvSpPr>
          <p:cNvPr id="4" name="Slide Number Placeholder 3"/>
          <p:cNvSpPr>
            <a:spLocks noGrp="1"/>
          </p:cNvSpPr>
          <p:nvPr>
            <p:ph type="sldNum" sz="quarter" idx="5"/>
          </p:nvPr>
        </p:nvSpPr>
        <p:spPr/>
        <p:txBody>
          <a:bodyPr/>
          <a:lstStyle/>
          <a:p>
            <a:pPr>
              <a:defRPr/>
            </a:pPr>
            <a:fld id="{BF694664-C22E-497A-95F7-3DE987CB9B9B}"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297" name="Slide Image Placeholder 1"/>
          <p:cNvSpPr>
            <a:spLocks noGrp="1" noRot="1" noChangeAspect="1" noTextEdit="1"/>
          </p:cNvSpPr>
          <p:nvPr>
            <p:ph type="sldImg"/>
          </p:nvPr>
        </p:nvSpPr>
        <p:spPr bwMode="auto">
          <a:noFill/>
          <a:ln>
            <a:solidFill>
              <a:srgbClr val="000000"/>
            </a:solidFill>
            <a:miter lim="800000"/>
            <a:headEnd/>
            <a:tailEnd/>
          </a:ln>
        </p:spPr>
      </p:sp>
      <p:sp>
        <p:nvSpPr>
          <p:cNvPr id="552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222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685391B-F8FE-4CC6-B75A-926BFF17093F}" type="slidenum">
              <a:rPr lang="en-US">
                <a:ea typeface="ＭＳ Ｐゴシック" pitchFamily="-72" charset="-128"/>
                <a:cs typeface="ＭＳ Ｐゴシック" pitchFamily="-72" charset="-128"/>
              </a:rPr>
              <a:pPr fontAlgn="base">
                <a:spcBef>
                  <a:spcPct val="0"/>
                </a:spcBef>
                <a:spcAft>
                  <a:spcPct val="0"/>
                </a:spcAft>
                <a:defRPr/>
              </a:pPr>
              <a:t>20</a:t>
            </a:fld>
            <a:endParaRPr lang="en-US">
              <a:ea typeface="ＭＳ Ｐゴシック" pitchFamily="-72" charset="-128"/>
              <a:cs typeface="ＭＳ Ｐゴシック" pitchFamily="-72"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7345" name="Rectangle 2"/>
          <p:cNvSpPr>
            <a:spLocks noGrp="1" noRot="1" noChangeAspect="1" noChangeArrowheads="1" noTextEdit="1"/>
          </p:cNvSpPr>
          <p:nvPr>
            <p:ph type="sldImg"/>
          </p:nvPr>
        </p:nvSpPr>
        <p:spPr bwMode="auto">
          <a:xfrm>
            <a:off x="1114425" y="703263"/>
            <a:ext cx="4629150" cy="3473450"/>
          </a:xfrm>
          <a:noFill/>
          <a:ln>
            <a:solidFill>
              <a:srgbClr val="000000"/>
            </a:solidFill>
            <a:miter lim="800000"/>
            <a:headEnd/>
            <a:tailEnd/>
          </a:ln>
        </p:spPr>
      </p:sp>
      <p:sp>
        <p:nvSpPr>
          <p:cNvPr id="5734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a:p>
        </p:txBody>
      </p:sp>
      <p:sp>
        <p:nvSpPr>
          <p:cNvPr id="4" name="Slide Number Placeholder 3"/>
          <p:cNvSpPr>
            <a:spLocks noGrp="1"/>
          </p:cNvSpPr>
          <p:nvPr>
            <p:ph type="sldNum" sz="quarter" idx="5"/>
          </p:nvPr>
        </p:nvSpPr>
        <p:spPr/>
        <p:txBody>
          <a:bodyPr/>
          <a:lstStyle/>
          <a:p>
            <a:pPr>
              <a:defRPr/>
            </a:pPr>
            <a:fld id="{3BD6EB6B-7BF6-45A0-B129-FF8DE2F79F95}"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29" name="Slide Image Placeholder 1"/>
          <p:cNvSpPr>
            <a:spLocks noGrp="1" noRot="1" noChangeAspect="1" noTextEdi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Please change definition to match ED 7</a:t>
            </a:r>
          </a:p>
        </p:txBody>
      </p:sp>
      <p:sp>
        <p:nvSpPr>
          <p:cNvPr id="1945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2EA47A9-AB2E-4A31-8CE6-2E2573742392}" type="slidenum">
              <a:rPr lang="en-US">
                <a:ea typeface="ＭＳ Ｐゴシック" pitchFamily="-72" charset="-128"/>
                <a:cs typeface="ＭＳ Ｐゴシック" pitchFamily="-72" charset="-128"/>
              </a:rPr>
              <a:pPr fontAlgn="base">
                <a:spcBef>
                  <a:spcPct val="0"/>
                </a:spcBef>
                <a:spcAft>
                  <a:spcPct val="0"/>
                </a:spcAft>
                <a:defRPr/>
              </a:pPr>
              <a:t>4</a:t>
            </a:fld>
            <a:endParaRPr lang="en-US">
              <a:ea typeface="ＭＳ Ｐゴシック" pitchFamily="-72" charset="-128"/>
              <a:cs typeface="ＭＳ Ｐゴシック" pitchFamily="-72"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7" name="Slide Image Placeholder 1"/>
          <p:cNvSpPr>
            <a:spLocks noGrp="1" noRot="1" noChangeAspect="1" noTextEdi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150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21F41AD-DC49-4CFF-8364-D8C3F6F876D8}" type="slidenum">
              <a:rPr lang="en-US">
                <a:ea typeface="ＭＳ Ｐゴシック" pitchFamily="-72" charset="-128"/>
                <a:cs typeface="ＭＳ Ｐゴシック" pitchFamily="-72" charset="-128"/>
              </a:rPr>
              <a:pPr fontAlgn="base">
                <a:spcBef>
                  <a:spcPct val="0"/>
                </a:spcBef>
                <a:spcAft>
                  <a:spcPct val="0"/>
                </a:spcAft>
                <a:defRPr/>
              </a:pPr>
              <a:t>5</a:t>
            </a:fld>
            <a:endParaRPr lang="en-US">
              <a:ea typeface="ＭＳ Ｐゴシック" pitchFamily="-72" charset="-128"/>
              <a:cs typeface="ＭＳ Ｐゴシック" pitchFamily="-72"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355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B7A0142-4D9D-4DBE-BC7C-0B064340BBE4}" type="slidenum">
              <a:rPr lang="en-US">
                <a:ea typeface="ＭＳ Ｐゴシック" pitchFamily="-72" charset="-128"/>
                <a:cs typeface="ＭＳ Ｐゴシック" pitchFamily="-72" charset="-128"/>
              </a:rPr>
              <a:pPr fontAlgn="base">
                <a:spcBef>
                  <a:spcPct val="0"/>
                </a:spcBef>
                <a:spcAft>
                  <a:spcPct val="0"/>
                </a:spcAft>
                <a:defRPr/>
              </a:pPr>
              <a:t>6</a:t>
            </a:fld>
            <a:endParaRPr lang="en-US">
              <a:ea typeface="ＭＳ Ｐゴシック" pitchFamily="-72" charset="-128"/>
              <a:cs typeface="ＭＳ Ｐゴシック" pitchFamily="-72"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a:p>
        </p:txBody>
      </p:sp>
      <p:sp>
        <p:nvSpPr>
          <p:cNvPr id="4" name="Slide Number Placeholder 3"/>
          <p:cNvSpPr>
            <a:spLocks noGrp="1"/>
          </p:cNvSpPr>
          <p:nvPr>
            <p:ph type="sldNum" sz="quarter" idx="5"/>
          </p:nvPr>
        </p:nvSpPr>
        <p:spPr/>
        <p:txBody>
          <a:bodyPr/>
          <a:lstStyle/>
          <a:p>
            <a:pPr>
              <a:defRPr/>
            </a:pPr>
            <a:fld id="{682ACB24-D1AD-4D99-94FE-7C4CD0D65D2A}"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a:p>
        </p:txBody>
      </p:sp>
      <p:sp>
        <p:nvSpPr>
          <p:cNvPr id="4" name="Slide Number Placeholder 3"/>
          <p:cNvSpPr>
            <a:spLocks noGrp="1"/>
          </p:cNvSpPr>
          <p:nvPr>
            <p:ph type="sldNum" sz="quarter" idx="5"/>
          </p:nvPr>
        </p:nvSpPr>
        <p:spPr/>
        <p:txBody>
          <a:bodyPr/>
          <a:lstStyle/>
          <a:p>
            <a:pPr>
              <a:defRPr/>
            </a:pPr>
            <a:fld id="{7960AD23-7DC0-47E6-8E5F-DE745FB45FD6}"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a:p>
        </p:txBody>
      </p:sp>
      <p:sp>
        <p:nvSpPr>
          <p:cNvPr id="4" name="Slide Number Placeholder 3"/>
          <p:cNvSpPr>
            <a:spLocks noGrp="1"/>
          </p:cNvSpPr>
          <p:nvPr>
            <p:ph type="sldNum" sz="quarter" idx="5"/>
          </p:nvPr>
        </p:nvSpPr>
        <p:spPr/>
        <p:txBody>
          <a:bodyPr/>
          <a:lstStyle/>
          <a:p>
            <a:pPr>
              <a:defRPr/>
            </a:pPr>
            <a:fld id="{91872092-95B9-4450-9376-A01354782738}"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5381728E-C696-4968-AA12-6F8D405913C7}" type="datetime1">
              <a:rPr lang="en-US"/>
              <a:pPr>
                <a:defRPr/>
              </a:pPr>
              <a:t>1/30/13</a:t>
            </a:fld>
            <a:endParaRPr lang="en-US"/>
          </a:p>
        </p:txBody>
      </p:sp>
      <p:sp>
        <p:nvSpPr>
          <p:cNvPr id="5" name="Footer Placeholder 18"/>
          <p:cNvSpPr>
            <a:spLocks noGrp="1"/>
          </p:cNvSpPr>
          <p:nvPr>
            <p:ph type="ftr" sz="quarter" idx="11"/>
          </p:nvPr>
        </p:nvSpPr>
        <p:spPr/>
        <p:txBody>
          <a:bodyPr/>
          <a:lstStyle>
            <a:lvl1pPr>
              <a:defRPr>
                <a:solidFill>
                  <a:schemeClr val="tx2">
                    <a:shade val="90000"/>
                  </a:schemeClr>
                </a:solidFill>
                <a:effectLst/>
              </a:defRPr>
            </a:lvl1pPr>
          </a:lstStyle>
          <a:p>
            <a:pPr>
              <a:defRPr/>
            </a:pPr>
            <a:r>
              <a:rPr lang="en-US"/>
              <a:t>Copyright © 2014 Pearson Education, Inc. </a:t>
            </a:r>
          </a:p>
        </p:txBody>
      </p:sp>
      <p:sp>
        <p:nvSpPr>
          <p:cNvPr id="6" name="Slide Number Placeholder 26"/>
          <p:cNvSpPr>
            <a:spLocks noGrp="1"/>
          </p:cNvSpPr>
          <p:nvPr>
            <p:ph type="sldNum" sz="quarter" idx="12"/>
          </p:nvPr>
        </p:nvSpPr>
        <p:spPr/>
        <p:txBody>
          <a:bodyPr/>
          <a:lstStyle>
            <a:lvl1pPr>
              <a:defRPr/>
            </a:lvl1pPr>
          </a:lstStyle>
          <a:p>
            <a:pPr>
              <a:defRPr/>
            </a:pPr>
            <a:fld id="{168D3D77-D6FA-4E73-9884-441D8EC8EC64}"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7FBAEA4-A849-45F6-A71F-72D58DD8355C}" type="datetime1">
              <a:rPr lang="en-US"/>
              <a:pPr>
                <a:defRPr/>
              </a:pPr>
              <a:t>1/30/13</a:t>
            </a:fld>
            <a:endParaRPr lang="en-US"/>
          </a:p>
        </p:txBody>
      </p:sp>
      <p:sp>
        <p:nvSpPr>
          <p:cNvPr id="5" name="Footer Placeholder 4"/>
          <p:cNvSpPr>
            <a:spLocks noGrp="1"/>
          </p:cNvSpPr>
          <p:nvPr>
            <p:ph type="ftr" sz="quarter" idx="11"/>
          </p:nvPr>
        </p:nvSpPr>
        <p:spPr/>
        <p:txBody>
          <a:bodyPr/>
          <a:lstStyle>
            <a:lvl1pPr>
              <a:defRPr>
                <a:solidFill>
                  <a:schemeClr val="tx2">
                    <a:shade val="90000"/>
                  </a:schemeClr>
                </a:solidFill>
                <a:effectLst/>
              </a:defRPr>
            </a:lvl1pPr>
          </a:lstStyle>
          <a:p>
            <a:pPr>
              <a:defRPr/>
            </a:pPr>
            <a:r>
              <a:rPr lang="en-US"/>
              <a:t>Copyright © 2014 Pearson Education, Inc. publishing as Prentice Hall</a:t>
            </a:r>
          </a:p>
        </p:txBody>
      </p:sp>
      <p:sp>
        <p:nvSpPr>
          <p:cNvPr id="6" name="Slide Number Placeholder 5"/>
          <p:cNvSpPr>
            <a:spLocks noGrp="1"/>
          </p:cNvSpPr>
          <p:nvPr>
            <p:ph type="sldNum" sz="quarter" idx="12"/>
          </p:nvPr>
        </p:nvSpPr>
        <p:spPr/>
        <p:txBody>
          <a:bodyPr/>
          <a:lstStyle>
            <a:lvl1pPr>
              <a:defRPr/>
            </a:lvl1pPr>
          </a:lstStyle>
          <a:p>
            <a:pPr>
              <a:defRPr/>
            </a:pPr>
            <a:fld id="{E65E9382-40C7-4DC3-9765-1ED820D17E5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49F05CE-24DC-44FA-A1AA-20CC9964A652}" type="datetime1">
              <a:rPr lang="en-US"/>
              <a:pPr>
                <a:defRPr/>
              </a:pPr>
              <a:t>1/30/13</a:t>
            </a:fld>
            <a:endParaRPr lang="en-US"/>
          </a:p>
        </p:txBody>
      </p:sp>
      <p:sp>
        <p:nvSpPr>
          <p:cNvPr id="5" name="Footer Placeholder 4"/>
          <p:cNvSpPr>
            <a:spLocks noGrp="1"/>
          </p:cNvSpPr>
          <p:nvPr>
            <p:ph type="ftr" sz="quarter" idx="11"/>
          </p:nvPr>
        </p:nvSpPr>
        <p:spPr/>
        <p:txBody>
          <a:bodyPr/>
          <a:lstStyle>
            <a:lvl1pPr>
              <a:defRPr>
                <a:solidFill>
                  <a:schemeClr val="tx2">
                    <a:shade val="90000"/>
                  </a:schemeClr>
                </a:solidFill>
                <a:effectLst/>
              </a:defRPr>
            </a:lvl1pPr>
          </a:lstStyle>
          <a:p>
            <a:pPr>
              <a:defRPr/>
            </a:pPr>
            <a:r>
              <a:rPr lang="en-US"/>
              <a:t>Copyright © 2014 Pearson Education, Inc. publishing as Prentice Hall</a:t>
            </a:r>
          </a:p>
        </p:txBody>
      </p:sp>
      <p:sp>
        <p:nvSpPr>
          <p:cNvPr id="6" name="Slide Number Placeholder 5"/>
          <p:cNvSpPr>
            <a:spLocks noGrp="1"/>
          </p:cNvSpPr>
          <p:nvPr>
            <p:ph type="sldNum" sz="quarter" idx="12"/>
          </p:nvPr>
        </p:nvSpPr>
        <p:spPr/>
        <p:txBody>
          <a:bodyPr/>
          <a:lstStyle>
            <a:lvl1pPr>
              <a:defRPr/>
            </a:lvl1pPr>
          </a:lstStyle>
          <a:p>
            <a:pPr>
              <a:defRPr/>
            </a:pPr>
            <a:fld id="{6623449B-937E-408C-AAA1-AD78C8B8E75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980728"/>
            <a:ext cx="8229600" cy="1143000"/>
          </a:xfrm>
        </p:spPr>
        <p:txBody>
          <a:bodyPr/>
          <a:lstStyle>
            <a:lvl1pPr>
              <a:defRPr/>
            </a:lvl1pPr>
          </a:lstStyle>
          <a:p>
            <a:r>
              <a:rPr lang="en-US" dirty="0" smtClean="0"/>
              <a:t>Click to edit Master title style</a:t>
            </a:r>
            <a:endParaRPr lang="en-US" dirty="0"/>
          </a:p>
        </p:txBody>
      </p:sp>
      <p:sp>
        <p:nvSpPr>
          <p:cNvPr id="3" name="Content Placeholder 2"/>
          <p:cNvSpPr>
            <a:spLocks noGrp="1"/>
          </p:cNvSpPr>
          <p:nvPr>
            <p:ph idx="1"/>
          </p:nvPr>
        </p:nvSpPr>
        <p:spPr>
          <a:xfrm>
            <a:off x="395536" y="2276872"/>
            <a:ext cx="8229600" cy="4389437"/>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0EAB0777-4C60-462E-A92C-CDAFD498799C}" type="datetimeFigureOut">
              <a:rPr lang="en-US"/>
              <a:pPr>
                <a:defRPr/>
              </a:pPr>
              <a:t>1/30/13</a:t>
            </a:fld>
            <a:endParaRPr lang="en-US"/>
          </a:p>
        </p:txBody>
      </p:sp>
      <p:sp>
        <p:nvSpPr>
          <p:cNvPr id="5" name="Footer Placeholder 4"/>
          <p:cNvSpPr>
            <a:spLocks noGrp="1"/>
          </p:cNvSpPr>
          <p:nvPr>
            <p:ph type="ftr" sz="quarter" idx="11"/>
          </p:nvPr>
        </p:nvSpPr>
        <p:spPr/>
        <p:txBody>
          <a:bodyPr/>
          <a:lstStyle>
            <a:lvl1pPr>
              <a:defRPr>
                <a:solidFill>
                  <a:schemeClr val="tx2">
                    <a:shade val="90000"/>
                  </a:schemeClr>
                </a:solidFill>
                <a:effectLst/>
              </a:defRPr>
            </a:lvl1pPr>
          </a:lstStyle>
          <a:p>
            <a:pPr>
              <a:defRPr/>
            </a:pPr>
            <a:endParaRPr lang="en-US"/>
          </a:p>
          <a:p>
            <a:pPr>
              <a:defRPr/>
            </a:pPr>
            <a:endParaRPr lang="en-US"/>
          </a:p>
          <a:p>
            <a:pPr>
              <a:defRPr/>
            </a:pPr>
            <a:endParaRPr lang="en-US"/>
          </a:p>
          <a:p>
            <a:pPr>
              <a:defRPr/>
            </a:pPr>
            <a:endParaRPr lang="en-US"/>
          </a:p>
          <a:p>
            <a:pPr>
              <a:defRPr/>
            </a:pPr>
            <a:endParaRPr lang="en-US"/>
          </a:p>
          <a:p>
            <a:pPr>
              <a:defRPr/>
            </a:pPr>
            <a:endParaRPr lang="en-US"/>
          </a:p>
          <a:p>
            <a:pPr>
              <a:defRPr/>
            </a:pPr>
            <a:r>
              <a:rPr lang="en-US"/>
              <a:t> Copyright © 2014 Pearson Education, Inc. </a:t>
            </a:r>
          </a:p>
        </p:txBody>
      </p:sp>
      <p:sp>
        <p:nvSpPr>
          <p:cNvPr id="6" name="Slide Number Placeholder 5"/>
          <p:cNvSpPr>
            <a:spLocks noGrp="1"/>
          </p:cNvSpPr>
          <p:nvPr>
            <p:ph type="sldNum" sz="quarter" idx="12"/>
          </p:nvPr>
        </p:nvSpPr>
        <p:spPr/>
        <p:txBody>
          <a:bodyPr/>
          <a:lstStyle>
            <a:lvl1pPr>
              <a:defRPr/>
            </a:lvl1pPr>
          </a:lstStyle>
          <a:p>
            <a:pPr>
              <a:defRPr/>
            </a:pPr>
            <a:r>
              <a:rPr lang="en-US"/>
              <a:t>1-</a:t>
            </a:r>
            <a:fld id="{D92B34BE-7368-432D-B235-BC79845FEA11}"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165B1A9-AE97-45CB-AA8C-73128C666C35}" type="datetime1">
              <a:rPr lang="en-US"/>
              <a:pPr>
                <a:defRPr/>
              </a:pPr>
              <a:t>1/30/13</a:t>
            </a:fld>
            <a:endParaRPr lang="en-US"/>
          </a:p>
        </p:txBody>
      </p:sp>
      <p:sp>
        <p:nvSpPr>
          <p:cNvPr id="5" name="Footer Placeholder 4"/>
          <p:cNvSpPr>
            <a:spLocks noGrp="1"/>
          </p:cNvSpPr>
          <p:nvPr>
            <p:ph type="ftr" sz="quarter" idx="11"/>
          </p:nvPr>
        </p:nvSpPr>
        <p:spPr/>
        <p:txBody>
          <a:bodyPr/>
          <a:lstStyle>
            <a:lvl1pPr>
              <a:defRPr>
                <a:solidFill>
                  <a:schemeClr val="tx2">
                    <a:shade val="90000"/>
                  </a:schemeClr>
                </a:solidFill>
                <a:effectLst/>
              </a:defRPr>
            </a:lvl1pPr>
          </a:lstStyle>
          <a:p>
            <a:pPr>
              <a:defRPr/>
            </a:pPr>
            <a:r>
              <a:rPr lang="en-US"/>
              <a:t>Copyright © 2014 Pearson Education, Inc. </a:t>
            </a:r>
          </a:p>
        </p:txBody>
      </p:sp>
      <p:sp>
        <p:nvSpPr>
          <p:cNvPr id="6" name="Slide Number Placeholder 5"/>
          <p:cNvSpPr>
            <a:spLocks noGrp="1"/>
          </p:cNvSpPr>
          <p:nvPr>
            <p:ph type="sldNum" sz="quarter" idx="12"/>
          </p:nvPr>
        </p:nvSpPr>
        <p:spPr/>
        <p:txBody>
          <a:bodyPr/>
          <a:lstStyle>
            <a:lvl1pPr>
              <a:defRPr/>
            </a:lvl1pPr>
          </a:lstStyle>
          <a:p>
            <a:pPr>
              <a:defRPr/>
            </a:pPr>
            <a:fld id="{22F03993-A0A0-4E7C-BBAC-A5150FF6A36B}"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8933E57E-5915-44C1-8238-9149C012657F}" type="datetime1">
              <a:rPr lang="en-US"/>
              <a:pPr>
                <a:defRPr/>
              </a:pPr>
              <a:t>1/30/13</a:t>
            </a:fld>
            <a:endParaRPr lang="en-US"/>
          </a:p>
        </p:txBody>
      </p:sp>
      <p:sp>
        <p:nvSpPr>
          <p:cNvPr id="6" name="Footer Placeholder 5"/>
          <p:cNvSpPr>
            <a:spLocks noGrp="1"/>
          </p:cNvSpPr>
          <p:nvPr>
            <p:ph type="ftr" sz="quarter" idx="11"/>
          </p:nvPr>
        </p:nvSpPr>
        <p:spPr/>
        <p:txBody>
          <a:bodyPr/>
          <a:lstStyle>
            <a:lvl1pPr>
              <a:defRPr>
                <a:solidFill>
                  <a:schemeClr val="tx2">
                    <a:shade val="90000"/>
                  </a:schemeClr>
                </a:solidFill>
                <a:effectLst/>
              </a:defRPr>
            </a:lvl1pPr>
          </a:lstStyle>
          <a:p>
            <a:pPr>
              <a:defRPr/>
            </a:pPr>
            <a:r>
              <a:rPr lang="en-US"/>
              <a:t>Copyright © 2014 Pearson Education, Inc. </a:t>
            </a:r>
          </a:p>
        </p:txBody>
      </p:sp>
      <p:sp>
        <p:nvSpPr>
          <p:cNvPr id="7" name="Slide Number Placeholder 6"/>
          <p:cNvSpPr>
            <a:spLocks noGrp="1"/>
          </p:cNvSpPr>
          <p:nvPr>
            <p:ph type="sldNum" sz="quarter" idx="12"/>
          </p:nvPr>
        </p:nvSpPr>
        <p:spPr/>
        <p:txBody>
          <a:bodyPr/>
          <a:lstStyle>
            <a:lvl1pPr>
              <a:defRPr/>
            </a:lvl1pPr>
          </a:lstStyle>
          <a:p>
            <a:pPr>
              <a:defRPr/>
            </a:pPr>
            <a:fld id="{A9F8FEE5-6843-4E57-877F-D5A3881B0EE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1987E862-90E1-44E5-8510-0E28FA068E15}" type="datetime1">
              <a:rPr lang="en-US"/>
              <a:pPr>
                <a:defRPr/>
              </a:pPr>
              <a:t>1/30/13</a:t>
            </a:fld>
            <a:endParaRPr lang="en-US"/>
          </a:p>
        </p:txBody>
      </p:sp>
      <p:sp>
        <p:nvSpPr>
          <p:cNvPr id="8" name="Footer Placeholder 7"/>
          <p:cNvSpPr>
            <a:spLocks noGrp="1"/>
          </p:cNvSpPr>
          <p:nvPr>
            <p:ph type="ftr" sz="quarter" idx="11"/>
          </p:nvPr>
        </p:nvSpPr>
        <p:spPr/>
        <p:txBody>
          <a:bodyPr/>
          <a:lstStyle>
            <a:lvl1pPr>
              <a:defRPr>
                <a:solidFill>
                  <a:schemeClr val="tx2">
                    <a:shade val="90000"/>
                  </a:schemeClr>
                </a:solidFill>
                <a:effectLst/>
              </a:defRPr>
            </a:lvl1pPr>
          </a:lstStyle>
          <a:p>
            <a:pPr>
              <a:defRPr/>
            </a:pPr>
            <a:r>
              <a:rPr lang="en-US"/>
              <a:t>Copyright © 2014 Pearson Education, Inc. </a:t>
            </a:r>
          </a:p>
        </p:txBody>
      </p:sp>
      <p:sp>
        <p:nvSpPr>
          <p:cNvPr id="9" name="Slide Number Placeholder 8"/>
          <p:cNvSpPr>
            <a:spLocks noGrp="1"/>
          </p:cNvSpPr>
          <p:nvPr>
            <p:ph type="sldNum" sz="quarter" idx="12"/>
          </p:nvPr>
        </p:nvSpPr>
        <p:spPr/>
        <p:txBody>
          <a:bodyPr/>
          <a:lstStyle>
            <a:lvl1pPr>
              <a:defRPr/>
            </a:lvl1pPr>
          </a:lstStyle>
          <a:p>
            <a:pPr>
              <a:defRPr/>
            </a:pPr>
            <a:fld id="{37795ACF-6941-45AA-BE02-BA2803E6A13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5ADAC920-B8A9-4A50-8CAA-FCF14F46751B}" type="datetime1">
              <a:rPr lang="en-US"/>
              <a:pPr>
                <a:defRPr/>
              </a:pPr>
              <a:t>1/30/13</a:t>
            </a:fld>
            <a:endParaRPr lang="en-US"/>
          </a:p>
        </p:txBody>
      </p:sp>
      <p:sp>
        <p:nvSpPr>
          <p:cNvPr id="4" name="Footer Placeholder 3"/>
          <p:cNvSpPr>
            <a:spLocks noGrp="1"/>
          </p:cNvSpPr>
          <p:nvPr>
            <p:ph type="ftr" sz="quarter" idx="11"/>
          </p:nvPr>
        </p:nvSpPr>
        <p:spPr/>
        <p:txBody>
          <a:bodyPr/>
          <a:lstStyle>
            <a:lvl1pPr>
              <a:defRPr>
                <a:solidFill>
                  <a:schemeClr val="tx2">
                    <a:shade val="90000"/>
                  </a:schemeClr>
                </a:solidFill>
                <a:effectLst/>
              </a:defRPr>
            </a:lvl1pPr>
          </a:lstStyle>
          <a:p>
            <a:pPr>
              <a:defRPr/>
            </a:pPr>
            <a:r>
              <a:rPr lang="en-US"/>
              <a:t>Copyright © 2014 Pearson Education, Inc. </a:t>
            </a:r>
          </a:p>
        </p:txBody>
      </p:sp>
      <p:sp>
        <p:nvSpPr>
          <p:cNvPr id="5" name="Slide Number Placeholder 4"/>
          <p:cNvSpPr>
            <a:spLocks noGrp="1"/>
          </p:cNvSpPr>
          <p:nvPr>
            <p:ph type="sldNum" sz="quarter" idx="12"/>
          </p:nvPr>
        </p:nvSpPr>
        <p:spPr/>
        <p:txBody>
          <a:bodyPr/>
          <a:lstStyle>
            <a:lvl1pPr>
              <a:defRPr/>
            </a:lvl1pPr>
          </a:lstStyle>
          <a:p>
            <a:pPr>
              <a:defRPr/>
            </a:pPr>
            <a:fld id="{E3D7AE80-89DF-42E2-8996-AA71267E68A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B5516E0D-073D-41CD-AF5D-ADD9C49A1367}" type="datetime1">
              <a:rPr lang="en-US"/>
              <a:pPr>
                <a:defRPr/>
              </a:pPr>
              <a:t>1/30/13</a:t>
            </a:fld>
            <a:endParaRPr lang="en-US"/>
          </a:p>
        </p:txBody>
      </p:sp>
      <p:sp>
        <p:nvSpPr>
          <p:cNvPr id="3" name="Footer Placeholder 2"/>
          <p:cNvSpPr>
            <a:spLocks noGrp="1"/>
          </p:cNvSpPr>
          <p:nvPr>
            <p:ph type="ftr" sz="quarter" idx="11"/>
          </p:nvPr>
        </p:nvSpPr>
        <p:spPr/>
        <p:txBody>
          <a:bodyPr/>
          <a:lstStyle>
            <a:lvl1pPr>
              <a:defRPr/>
            </a:lvl1pPr>
          </a:lstStyle>
          <a:p>
            <a:pPr>
              <a:defRPr/>
            </a:pPr>
            <a:r>
              <a:rPr lang="en-US"/>
              <a:t>Copyright © 2014 Pearson Education, Inc. </a:t>
            </a:r>
          </a:p>
        </p:txBody>
      </p:sp>
      <p:sp>
        <p:nvSpPr>
          <p:cNvPr id="4" name="Slide Number Placeholder 3"/>
          <p:cNvSpPr>
            <a:spLocks noGrp="1"/>
          </p:cNvSpPr>
          <p:nvPr>
            <p:ph type="sldNum" sz="quarter" idx="12"/>
          </p:nvPr>
        </p:nvSpPr>
        <p:spPr/>
        <p:txBody>
          <a:bodyPr/>
          <a:lstStyle>
            <a:lvl1pPr>
              <a:defRPr/>
            </a:lvl1pPr>
          </a:lstStyle>
          <a:p>
            <a:pPr>
              <a:defRPr/>
            </a:pPr>
            <a:r>
              <a:rPr lang="en-US"/>
              <a:t>2-</a:t>
            </a:r>
            <a:fld id="{A2B3DC51-6DA1-4A27-9BE3-97CB10A01192}"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4F84BA86-79C0-42A9-AD8D-35D16CB5DB61}" type="datetime1">
              <a:rPr lang="en-US"/>
              <a:pPr>
                <a:defRPr/>
              </a:pPr>
              <a:t>1/30/13</a:t>
            </a:fld>
            <a:endParaRPr lang="en-US"/>
          </a:p>
        </p:txBody>
      </p:sp>
      <p:sp>
        <p:nvSpPr>
          <p:cNvPr id="6" name="Footer Placeholder 5"/>
          <p:cNvSpPr>
            <a:spLocks noGrp="1"/>
          </p:cNvSpPr>
          <p:nvPr>
            <p:ph type="ftr" sz="quarter" idx="11"/>
          </p:nvPr>
        </p:nvSpPr>
        <p:spPr/>
        <p:txBody>
          <a:bodyPr/>
          <a:lstStyle>
            <a:lvl1pPr>
              <a:defRPr>
                <a:solidFill>
                  <a:schemeClr val="tx2">
                    <a:shade val="90000"/>
                  </a:schemeClr>
                </a:solidFill>
                <a:effectLst/>
              </a:defRPr>
            </a:lvl1pPr>
          </a:lstStyle>
          <a:p>
            <a:pPr>
              <a:defRPr/>
            </a:pPr>
            <a:r>
              <a:rPr lang="en-US"/>
              <a:t>Copyright © 2014 Pearson Education, Inc. publishing as Prentice Hall</a:t>
            </a:r>
          </a:p>
        </p:txBody>
      </p:sp>
      <p:sp>
        <p:nvSpPr>
          <p:cNvPr id="7" name="Slide Number Placeholder 6"/>
          <p:cNvSpPr>
            <a:spLocks noGrp="1"/>
          </p:cNvSpPr>
          <p:nvPr>
            <p:ph type="sldNum" sz="quarter" idx="12"/>
          </p:nvPr>
        </p:nvSpPr>
        <p:spPr/>
        <p:txBody>
          <a:bodyPr/>
          <a:lstStyle>
            <a:lvl1pPr>
              <a:defRPr/>
            </a:lvl1pPr>
          </a:lstStyle>
          <a:p>
            <a:pPr>
              <a:defRPr/>
            </a:pPr>
            <a:fld id="{E5F5AB5E-1D78-4B60-A088-79535CDA4E4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sz="1800">
              <a:latin typeface="+mn-lt"/>
              <a:ea typeface="+mn-ea"/>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sz="1800">
              <a:latin typeface="+mn-lt"/>
              <a:ea typeface="+mn-ea"/>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E3072EC8-FB72-45C1-A412-F14CA110BEC0}" type="datetime1">
              <a:rPr lang="en-US"/>
              <a:pPr>
                <a:defRPr/>
              </a:pPr>
              <a:t>1/30/13</a:t>
            </a:fld>
            <a:endParaRPr lang="en-US"/>
          </a:p>
        </p:txBody>
      </p:sp>
      <p:sp>
        <p:nvSpPr>
          <p:cNvPr id="10" name="Footer Placeholder 5"/>
          <p:cNvSpPr>
            <a:spLocks noGrp="1"/>
          </p:cNvSpPr>
          <p:nvPr>
            <p:ph type="ftr" sz="quarter" idx="11"/>
          </p:nvPr>
        </p:nvSpPr>
        <p:spPr/>
        <p:txBody>
          <a:bodyPr/>
          <a:lstStyle>
            <a:lvl1pPr>
              <a:defRPr>
                <a:solidFill>
                  <a:schemeClr val="tx2">
                    <a:shade val="90000"/>
                  </a:schemeClr>
                </a:solidFill>
                <a:effectLst/>
              </a:defRPr>
            </a:lvl1pPr>
          </a:lstStyle>
          <a:p>
            <a:pPr>
              <a:defRPr/>
            </a:pPr>
            <a:r>
              <a:rPr lang="en-US"/>
              <a:t>Copyright © 2014 Pearson Education, Inc. publishing as Prentice Hall</a:t>
            </a: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77600FE3-2A0D-4BB5-BABE-B8637C6FB03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sz="1800">
              <a:latin typeface="+mn-lt"/>
              <a:ea typeface="+mn-ea"/>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sz="1800">
              <a:latin typeface="+mn-lt"/>
              <a:ea typeface="+mn-ea"/>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ea typeface="+mn-ea"/>
                <a:cs typeface="+mn-cs"/>
              </a:defRPr>
            </a:lvl1pPr>
          </a:lstStyle>
          <a:p>
            <a:pPr>
              <a:defRPr/>
            </a:pPr>
            <a:fld id="{36DD5810-A4E1-4285-8762-F69216197266}" type="datetime1">
              <a:rPr lang="en-US"/>
              <a:pPr>
                <a:defRPr/>
              </a:pPr>
              <a:t>1/30/13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ctr" eaLnBrk="1" fontAlgn="auto" latinLnBrk="0" hangingPunct="1">
              <a:spcBef>
                <a:spcPts val="0"/>
              </a:spcBef>
              <a:spcAft>
                <a:spcPts val="0"/>
              </a:spcAft>
              <a:defRPr kumimoji="0" sz="1200">
                <a:solidFill>
                  <a:schemeClr val="tx1"/>
                </a:solidFill>
                <a:effectLst>
                  <a:outerShdw blurRad="38100" dist="38100" dir="2700000" algn="tl">
                    <a:srgbClr val="000000">
                      <a:alpha val="43137"/>
                    </a:srgbClr>
                  </a:outerShdw>
                </a:effectLst>
                <a:latin typeface="+mn-lt"/>
                <a:ea typeface="+mn-ea"/>
                <a:cs typeface="+mn-cs"/>
              </a:defRPr>
            </a:lvl1pPr>
          </a:lstStyle>
          <a:p>
            <a:pPr>
              <a:defRPr/>
            </a:pPr>
            <a:r>
              <a:rPr lang="en-US"/>
              <a:t>Copyright © 2014 Pearson Education, Inc. </a:t>
            </a:r>
            <a:endParaRPr lang="en-US">
              <a:latin typeface="Arial" charset="0"/>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ea typeface="+mn-ea"/>
                <a:cs typeface="+mn-cs"/>
              </a:defRPr>
            </a:lvl1pPr>
          </a:lstStyle>
          <a:p>
            <a:pPr>
              <a:defRPr/>
            </a:pPr>
            <a:fld id="{92FBEC59-671C-4564-B115-D761B26608B6}"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sz="1800">
                <a:latin typeface="+mn-lt"/>
                <a:ea typeface="+mn-ea"/>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sz="1800">
                <a:latin typeface="+mn-lt"/>
                <a:ea typeface="+mn-ea"/>
                <a:cs typeface="+mn-cs"/>
              </a:endParaRPr>
            </a:p>
          </p:txBody>
        </p:sp>
      </p:grpSp>
    </p:spTree>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hf hdr="0" dt="0"/>
  <p:txStyles>
    <p:titleStyle>
      <a:lvl1pPr algn="l" rtl="0" eaLnBrk="0" fontAlgn="base" hangingPunct="0">
        <a:spcBef>
          <a:spcPct val="0"/>
        </a:spcBef>
        <a:spcAft>
          <a:spcPct val="0"/>
        </a:spcAft>
        <a:defRPr sz="5000" kern="1200">
          <a:solidFill>
            <a:schemeClr val="tx2"/>
          </a:solidFill>
          <a:latin typeface="+mj-lt"/>
          <a:ea typeface="ＭＳ Ｐゴシック" pitchFamily="-72" charset="-128"/>
          <a:cs typeface="ＭＳ Ｐゴシック" pitchFamily="-72" charset="-128"/>
        </a:defRPr>
      </a:lvl1pPr>
      <a:lvl2pPr algn="l" rtl="0" eaLnBrk="0" fontAlgn="base" hangingPunct="0">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2pPr>
      <a:lvl3pPr algn="l" rtl="0" eaLnBrk="0" fontAlgn="base" hangingPunct="0">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3pPr>
      <a:lvl4pPr algn="l" rtl="0" eaLnBrk="0" fontAlgn="base" hangingPunct="0">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4pPr>
      <a:lvl5pPr algn="l" rtl="0" eaLnBrk="0" fontAlgn="base" hangingPunct="0">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5pPr>
      <a:lvl6pPr marL="457200" algn="l" rtl="0" fontAlgn="base">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6pPr>
      <a:lvl7pPr marL="914400" algn="l" rtl="0" fontAlgn="base">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7pPr>
      <a:lvl8pPr marL="1371600" algn="l" rtl="0" fontAlgn="base">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8pPr>
      <a:lvl9pPr marL="1828800" algn="l" rtl="0" fontAlgn="base">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9pPr>
    </p:titleStyle>
    <p:bodyStyle>
      <a:lvl1pPr marL="273050" indent="-273050" algn="l" rtl="0" eaLnBrk="0" fontAlgn="base" hangingPunct="0">
        <a:spcBef>
          <a:spcPct val="20000"/>
        </a:spcBef>
        <a:spcAft>
          <a:spcPct val="0"/>
        </a:spcAft>
        <a:buClr>
          <a:srgbClr val="0BD0D9"/>
        </a:buClr>
        <a:buSzPct val="95000"/>
        <a:buFont typeface="Wingdings 2" pitchFamily="-72" charset="2"/>
        <a:buChar char=""/>
        <a:defRPr sz="2800" kern="1200">
          <a:solidFill>
            <a:schemeClr val="tx1"/>
          </a:solidFill>
          <a:latin typeface="+mn-lt"/>
          <a:ea typeface="ＭＳ Ｐゴシック" pitchFamily="-72" charset="-128"/>
          <a:cs typeface="ＭＳ Ｐゴシック" pitchFamily="-72" charset="-128"/>
        </a:defRPr>
      </a:lvl1pPr>
      <a:lvl2pPr marL="639763" indent="-246063" algn="l" rtl="0" eaLnBrk="0" fontAlgn="base" hangingPunct="0">
        <a:spcBef>
          <a:spcPct val="20000"/>
        </a:spcBef>
        <a:spcAft>
          <a:spcPct val="0"/>
        </a:spcAft>
        <a:buClr>
          <a:schemeClr val="accent1"/>
        </a:buClr>
        <a:buSzPct val="85000"/>
        <a:buFont typeface="Wingdings 2" pitchFamily="-72" charset="2"/>
        <a:buChar char=""/>
        <a:defRPr sz="2800" kern="1200">
          <a:solidFill>
            <a:schemeClr val="tx1"/>
          </a:solidFill>
          <a:latin typeface="+mn-lt"/>
          <a:ea typeface="ＭＳ Ｐゴシック" pitchFamily="-72" charset="-128"/>
          <a:cs typeface="+mn-cs"/>
        </a:defRPr>
      </a:lvl2pPr>
      <a:lvl3pPr marL="914400" indent="-246063" algn="l" rtl="0" eaLnBrk="0" fontAlgn="base" hangingPunct="0">
        <a:spcBef>
          <a:spcPct val="20000"/>
        </a:spcBef>
        <a:spcAft>
          <a:spcPct val="0"/>
        </a:spcAft>
        <a:buClr>
          <a:schemeClr val="accent2"/>
        </a:buClr>
        <a:buSzPct val="70000"/>
        <a:buFont typeface="Wingdings 2" pitchFamily="-72" charset="2"/>
        <a:buChar char=""/>
        <a:defRPr sz="2100" kern="1200">
          <a:solidFill>
            <a:schemeClr val="tx1"/>
          </a:solidFill>
          <a:latin typeface="+mn-lt"/>
          <a:ea typeface="ＭＳ Ｐゴシック" pitchFamily="-72" charset="-128"/>
          <a:cs typeface="+mn-cs"/>
        </a:defRPr>
      </a:lvl3pPr>
      <a:lvl4pPr marL="1187450" indent="-209550" algn="l" rtl="0" eaLnBrk="0" fontAlgn="base" hangingPunct="0">
        <a:spcBef>
          <a:spcPct val="20000"/>
        </a:spcBef>
        <a:spcAft>
          <a:spcPct val="0"/>
        </a:spcAft>
        <a:buClr>
          <a:srgbClr val="0BD0D9"/>
        </a:buClr>
        <a:buSzPct val="65000"/>
        <a:buFont typeface="Wingdings 2" pitchFamily="-72" charset="2"/>
        <a:buChar char=""/>
        <a:defRPr sz="2000" kern="1200">
          <a:solidFill>
            <a:schemeClr val="tx1"/>
          </a:solidFill>
          <a:latin typeface="+mn-lt"/>
          <a:ea typeface="ＭＳ Ｐゴシック" pitchFamily="-72" charset="-128"/>
          <a:cs typeface="+mn-cs"/>
        </a:defRPr>
      </a:lvl4pPr>
      <a:lvl5pPr marL="1462088" indent="-209550" algn="l" rtl="0" eaLnBrk="0" fontAlgn="base" hangingPunct="0">
        <a:spcBef>
          <a:spcPct val="20000"/>
        </a:spcBef>
        <a:spcAft>
          <a:spcPct val="0"/>
        </a:spcAft>
        <a:buClr>
          <a:srgbClr val="10CF9B"/>
        </a:buClr>
        <a:buSzPct val="65000"/>
        <a:buFont typeface="Wingdings 2" pitchFamily="-72" charset="2"/>
        <a:buChar char=""/>
        <a:defRPr sz="2000" kern="1200">
          <a:solidFill>
            <a:schemeClr val="tx1"/>
          </a:solidFill>
          <a:latin typeface="+mn-lt"/>
          <a:ea typeface="ＭＳ Ｐゴシック" pitchFamily="-72" charset="-128"/>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 Id="rId3"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pPr eaLnBrk="1" fontAlgn="auto" hangingPunct="1">
              <a:spcAft>
                <a:spcPts val="0"/>
              </a:spcAft>
              <a:defRPr/>
            </a:pPr>
            <a:r>
              <a:rPr lang="en-US" dirty="0" smtClean="0"/>
              <a:t>Chapter 1</a:t>
            </a:r>
            <a:endParaRPr lang="en-US" dirty="0"/>
          </a:p>
        </p:txBody>
      </p:sp>
      <p:sp>
        <p:nvSpPr>
          <p:cNvPr id="15362" name="Subtitle 6"/>
          <p:cNvSpPr>
            <a:spLocks noGrp="1"/>
          </p:cNvSpPr>
          <p:nvPr>
            <p:ph type="subTitle" idx="1"/>
          </p:nvPr>
        </p:nvSpPr>
        <p:spPr>
          <a:xfrm>
            <a:off x="533400" y="3228975"/>
            <a:ext cx="7854950" cy="1752600"/>
          </a:xfrm>
        </p:spPr>
        <p:txBody>
          <a:bodyPr/>
          <a:lstStyle/>
          <a:p>
            <a:pPr marR="0" eaLnBrk="1" hangingPunct="1"/>
            <a:r>
              <a:rPr lang="en-US" smtClean="0"/>
              <a:t>Introduction to Marketing Research</a:t>
            </a:r>
          </a:p>
        </p:txBody>
      </p:sp>
      <p:sp>
        <p:nvSpPr>
          <p:cNvPr id="8" name="Footer Placeholder 7"/>
          <p:cNvSpPr>
            <a:spLocks noGrp="1"/>
          </p:cNvSpPr>
          <p:nvPr>
            <p:ph type="ftr" sz="quarter" idx="11"/>
          </p:nvPr>
        </p:nvSpPr>
        <p:spPr/>
        <p:txBody>
          <a:bodyPr/>
          <a:lstStyle/>
          <a:p>
            <a:pPr>
              <a:defRPr/>
            </a:pPr>
            <a:r>
              <a:rPr lang="en-US"/>
              <a:t>Copyright © 2014 Pearson Education, Inc. </a:t>
            </a:r>
          </a:p>
        </p:txBody>
      </p:sp>
      <p:sp>
        <p:nvSpPr>
          <p:cNvPr id="9" name="Slide Number Placeholder 8"/>
          <p:cNvSpPr>
            <a:spLocks noGrp="1"/>
          </p:cNvSpPr>
          <p:nvPr>
            <p:ph type="sldNum" sz="quarter" idx="12"/>
          </p:nvPr>
        </p:nvSpPr>
        <p:spPr/>
        <p:txBody>
          <a:bodyPr/>
          <a:lstStyle/>
          <a:p>
            <a:pPr>
              <a:defRPr/>
            </a:pPr>
            <a:fld id="{F4567D7F-CD28-4559-B579-8F0F53BBE2FE}" type="slidenum">
              <a:rPr lang="en-US"/>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3" name="Title 1"/>
          <p:cNvSpPr>
            <a:spLocks noGrp="1"/>
          </p:cNvSpPr>
          <p:nvPr>
            <p:ph type="title"/>
          </p:nvPr>
        </p:nvSpPr>
        <p:spPr>
          <a:xfrm>
            <a:off x="468313" y="981075"/>
            <a:ext cx="8229600" cy="1143000"/>
          </a:xfrm>
        </p:spPr>
        <p:txBody>
          <a:bodyPr/>
          <a:lstStyle/>
          <a:p>
            <a:pPr eaLnBrk="1" hangingPunct="1"/>
            <a:r>
              <a:rPr lang="en-US" smtClean="0"/>
              <a:t/>
            </a:r>
            <a:br>
              <a:rPr lang="en-US" smtClean="0"/>
            </a:br>
            <a:r>
              <a:rPr lang="en-US" smtClean="0"/>
              <a:t>Marketing Research Function </a:t>
            </a:r>
          </a:p>
        </p:txBody>
      </p:sp>
      <p:sp>
        <p:nvSpPr>
          <p:cNvPr id="33794" name="Content Placeholder 2"/>
          <p:cNvSpPr>
            <a:spLocks noGrp="1"/>
          </p:cNvSpPr>
          <p:nvPr>
            <p:ph idx="1"/>
          </p:nvPr>
        </p:nvSpPr>
        <p:spPr>
          <a:xfrm>
            <a:off x="395288" y="2276475"/>
            <a:ext cx="8229600" cy="4389438"/>
          </a:xfrm>
        </p:spPr>
        <p:txBody>
          <a:bodyPr/>
          <a:lstStyle/>
          <a:p>
            <a:pPr eaLnBrk="1" hangingPunct="1"/>
            <a:r>
              <a:rPr lang="en-US" b="1"/>
              <a:t>Link</a:t>
            </a:r>
            <a:r>
              <a:rPr lang="en-US"/>
              <a:t> the consumer to the marketer by providing information that can be used in making marketing decisions </a:t>
            </a:r>
          </a:p>
          <a:p>
            <a:pPr eaLnBrk="1" hangingPunct="1"/>
            <a:endParaRPr lang="en-US"/>
          </a:p>
        </p:txBody>
      </p:sp>
      <p:sp>
        <p:nvSpPr>
          <p:cNvPr id="4" name="Footer Placeholder 3"/>
          <p:cNvSpPr>
            <a:spLocks noGrp="1"/>
          </p:cNvSpPr>
          <p:nvPr>
            <p:ph type="ftr" sz="quarter" idx="11"/>
          </p:nvPr>
        </p:nvSpPr>
        <p:spPr/>
        <p:txBody>
          <a:bodyPr/>
          <a:lstStyle/>
          <a:p>
            <a:pPr>
              <a:defRPr/>
            </a:pPr>
            <a:endParaRPr lang="en-US"/>
          </a:p>
          <a:p>
            <a:pPr>
              <a:defRPr/>
            </a:pPr>
            <a:endParaRPr lang="en-US"/>
          </a:p>
          <a:p>
            <a:pPr>
              <a:defRPr/>
            </a:pPr>
            <a:endParaRPr lang="en-US"/>
          </a:p>
          <a:p>
            <a:pPr>
              <a:defRPr/>
            </a:pPr>
            <a:endParaRPr lang="en-US"/>
          </a:p>
          <a:p>
            <a:pPr>
              <a:defRPr/>
            </a:pPr>
            <a:endParaRPr lang="en-US"/>
          </a:p>
          <a:p>
            <a:pPr>
              <a:defRPr/>
            </a:pPr>
            <a:endParaRPr lang="en-US"/>
          </a:p>
          <a:p>
            <a:pPr>
              <a:defRPr/>
            </a:pPr>
            <a:r>
              <a:rPr lang="en-US"/>
              <a:t>Copyright © 2014 Pearson Education, Inc. </a:t>
            </a:r>
          </a:p>
          <a:p>
            <a:pPr>
              <a:defRPr/>
            </a:pPr>
            <a:r>
              <a:rPr lang="en-US"/>
              <a:t> </a:t>
            </a:r>
          </a:p>
        </p:txBody>
      </p:sp>
      <p:sp>
        <p:nvSpPr>
          <p:cNvPr id="5" name="Slide Number Placeholder 4"/>
          <p:cNvSpPr>
            <a:spLocks noGrp="1"/>
          </p:cNvSpPr>
          <p:nvPr>
            <p:ph type="sldNum" sz="quarter" idx="12"/>
          </p:nvPr>
        </p:nvSpPr>
        <p:spPr/>
        <p:txBody>
          <a:bodyPr/>
          <a:lstStyle/>
          <a:p>
            <a:pPr>
              <a:defRPr/>
            </a:pPr>
            <a:r>
              <a:rPr lang="en-US" smtClean="0"/>
              <a:t>1-</a:t>
            </a:r>
            <a:fld id="{0680789D-CFE9-43B7-A95E-229B107949E6}" type="slidenum">
              <a:rPr lang="en-US" smtClean="0"/>
              <a:pPr>
                <a:defRPr/>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Title 1"/>
          <p:cNvSpPr>
            <a:spLocks noGrp="1"/>
          </p:cNvSpPr>
          <p:nvPr>
            <p:ph type="title"/>
          </p:nvPr>
        </p:nvSpPr>
        <p:spPr>
          <a:xfrm>
            <a:off x="468313" y="981075"/>
            <a:ext cx="8229600" cy="1143000"/>
          </a:xfrm>
        </p:spPr>
        <p:txBody>
          <a:bodyPr>
            <a:normAutofit/>
          </a:bodyPr>
          <a:lstStyle/>
          <a:p>
            <a:pPr eaLnBrk="1" fontAlgn="auto" hangingPunct="1">
              <a:spcAft>
                <a:spcPts val="0"/>
              </a:spcAft>
              <a:defRPr/>
            </a:pPr>
            <a:r>
              <a:rPr lang="en-US" dirty="0" smtClean="0">
                <a:ea typeface="+mj-ea"/>
                <a:cs typeface="+mj-cs"/>
              </a:rPr>
              <a:t>Uses of Marketing Research</a:t>
            </a:r>
          </a:p>
        </p:txBody>
      </p:sp>
      <p:sp>
        <p:nvSpPr>
          <p:cNvPr id="35842" name="Content Placeholder 2"/>
          <p:cNvSpPr>
            <a:spLocks noGrp="1"/>
          </p:cNvSpPr>
          <p:nvPr>
            <p:ph idx="1"/>
          </p:nvPr>
        </p:nvSpPr>
        <p:spPr>
          <a:xfrm>
            <a:off x="395288" y="2276475"/>
            <a:ext cx="8229600" cy="4389438"/>
          </a:xfrm>
        </p:spPr>
        <p:txBody>
          <a:bodyPr/>
          <a:lstStyle/>
          <a:p>
            <a:pPr eaLnBrk="1" hangingPunct="1"/>
            <a:r>
              <a:rPr lang="en-US" smtClean="0"/>
              <a:t>Identify marketing opportunities and problems</a:t>
            </a:r>
          </a:p>
          <a:p>
            <a:pPr eaLnBrk="1" hangingPunct="1"/>
            <a:r>
              <a:rPr lang="en-US" smtClean="0"/>
              <a:t>Generate, refine, and evaluate potential marketing actions</a:t>
            </a:r>
          </a:p>
          <a:p>
            <a:pPr eaLnBrk="1" hangingPunct="1"/>
            <a:r>
              <a:rPr lang="en-US" smtClean="0"/>
              <a:t>Monitor marketing performance</a:t>
            </a:r>
          </a:p>
          <a:p>
            <a:pPr eaLnBrk="1" hangingPunct="1"/>
            <a:r>
              <a:rPr lang="en-US" smtClean="0"/>
              <a:t>Improve marketing as a process</a:t>
            </a:r>
          </a:p>
        </p:txBody>
      </p:sp>
      <p:sp>
        <p:nvSpPr>
          <p:cNvPr id="7" name="Footer Placeholder 6"/>
          <p:cNvSpPr>
            <a:spLocks noGrp="1"/>
          </p:cNvSpPr>
          <p:nvPr>
            <p:ph type="ftr" sz="quarter" idx="11"/>
          </p:nvPr>
        </p:nvSpPr>
        <p:spPr/>
        <p:txBody>
          <a:bodyPr/>
          <a:lstStyle/>
          <a:p>
            <a:pPr>
              <a:defRPr/>
            </a:pPr>
            <a:r>
              <a:rPr lang="en-US"/>
              <a:t>Copyright © 2014 Pearson Education, Inc. </a:t>
            </a:r>
            <a:endParaRPr lang="en-US">
              <a:latin typeface="Arial" charset="0"/>
            </a:endParaRPr>
          </a:p>
        </p:txBody>
      </p:sp>
      <p:sp>
        <p:nvSpPr>
          <p:cNvPr id="6" name="Slide Number Placeholder 5"/>
          <p:cNvSpPr>
            <a:spLocks noGrp="1"/>
          </p:cNvSpPr>
          <p:nvPr>
            <p:ph type="sldNum" sz="quarter" idx="12"/>
          </p:nvPr>
        </p:nvSpPr>
        <p:spPr/>
        <p:txBody>
          <a:bodyPr/>
          <a:lstStyle/>
          <a:p>
            <a:pPr>
              <a:defRPr/>
            </a:pPr>
            <a:r>
              <a:rPr lang="en-US"/>
              <a:t>1-</a:t>
            </a:r>
            <a:fld id="{D142BC40-2B45-453D-9A70-2F672742128B}" type="slidenum">
              <a:rPr lang="en-US"/>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1143000"/>
          </a:xfrm>
        </p:spPr>
        <p:txBody>
          <a:bodyPr>
            <a:normAutofit fontScale="90000"/>
          </a:bodyPr>
          <a:lstStyle/>
          <a:p>
            <a:pPr eaLnBrk="1" hangingPunct="1">
              <a:defRPr/>
            </a:pPr>
            <a:r>
              <a:rPr lang="en-US" sz="4800" dirty="0" smtClean="0"/>
              <a:t>Identifying Market Opportunities and Problems</a:t>
            </a:r>
            <a:endParaRPr lang="en-US" sz="4500" dirty="0" smtClean="0"/>
          </a:p>
        </p:txBody>
      </p:sp>
      <p:sp>
        <p:nvSpPr>
          <p:cNvPr id="37890" name="Content Placeholder 2"/>
          <p:cNvSpPr>
            <a:spLocks noGrp="1"/>
          </p:cNvSpPr>
          <p:nvPr>
            <p:ph idx="1"/>
          </p:nvPr>
        </p:nvSpPr>
        <p:spPr>
          <a:xfrm>
            <a:off x="395288" y="2895600"/>
            <a:ext cx="8229600" cy="2971800"/>
          </a:xfrm>
        </p:spPr>
        <p:txBody>
          <a:bodyPr/>
          <a:lstStyle/>
          <a:p>
            <a:pPr marL="0" indent="0" eaLnBrk="1" hangingPunct="1">
              <a:buFont typeface="Wingdings 2" pitchFamily="-72" charset="2"/>
              <a:buNone/>
            </a:pPr>
            <a:r>
              <a:rPr lang="en-US" smtClean="0"/>
              <a:t>Some marketing research studies are designed to find out what consumers’ problems are and to assess the suitability of different proposed methods of resolving those problems.</a:t>
            </a:r>
          </a:p>
        </p:txBody>
      </p:sp>
      <p:sp>
        <p:nvSpPr>
          <p:cNvPr id="4" name="Footer Placeholder 3"/>
          <p:cNvSpPr>
            <a:spLocks noGrp="1"/>
          </p:cNvSpPr>
          <p:nvPr>
            <p:ph type="ftr" sz="quarter" idx="11"/>
          </p:nvPr>
        </p:nvSpPr>
        <p:spPr/>
        <p:txBody>
          <a:bodyPr/>
          <a:lstStyle/>
          <a:p>
            <a:pPr>
              <a:defRPr/>
            </a:pPr>
            <a:r>
              <a:rPr lang="en-US" dirty="0">
                <a:solidFill>
                  <a:schemeClr val="accent1">
                    <a:lumMod val="75000"/>
                  </a:schemeClr>
                </a:solidFill>
              </a:rPr>
              <a:t>Copyright © 2014 Pearson Education, Inc. </a:t>
            </a:r>
          </a:p>
        </p:txBody>
      </p:sp>
      <p:sp>
        <p:nvSpPr>
          <p:cNvPr id="5" name="Slide Number Placeholder 4"/>
          <p:cNvSpPr>
            <a:spLocks noGrp="1"/>
          </p:cNvSpPr>
          <p:nvPr>
            <p:ph type="sldNum" sz="quarter" idx="12"/>
          </p:nvPr>
        </p:nvSpPr>
        <p:spPr/>
        <p:txBody>
          <a:bodyPr/>
          <a:lstStyle/>
          <a:p>
            <a:pPr>
              <a:defRPr/>
            </a:pPr>
            <a:r>
              <a:rPr lang="en-US"/>
              <a:t>1-</a:t>
            </a:r>
            <a:fld id="{A2C0357B-AADE-465B-8B25-0ECBBBCEF065}" type="slidenum">
              <a:rPr lang="en-US"/>
              <a:pPr>
                <a:defRPr/>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0"/>
            <a:ext cx="8229600" cy="1143000"/>
          </a:xfrm>
        </p:spPr>
        <p:txBody>
          <a:bodyPr>
            <a:noAutofit/>
          </a:bodyPr>
          <a:lstStyle/>
          <a:p>
            <a:pPr eaLnBrk="1" fontAlgn="auto" hangingPunct="1">
              <a:spcAft>
                <a:spcPts val="0"/>
              </a:spcAft>
              <a:defRPr/>
            </a:pPr>
            <a:r>
              <a:rPr lang="en-US" sz="4400" dirty="0">
                <a:ea typeface="+mj-ea"/>
                <a:cs typeface="+mj-cs"/>
              </a:rPr>
              <a:t>G</a:t>
            </a:r>
            <a:r>
              <a:rPr lang="en-US" sz="4400" dirty="0" smtClean="0">
                <a:ea typeface="+mj-ea"/>
                <a:cs typeface="+mj-cs"/>
              </a:rPr>
              <a:t>enerate, Refine, and Evaluate </a:t>
            </a:r>
            <a:r>
              <a:rPr lang="en-US" sz="4400" dirty="0">
                <a:ea typeface="+mj-ea"/>
                <a:cs typeface="+mj-cs"/>
              </a:rPr>
              <a:t>P</a:t>
            </a:r>
            <a:r>
              <a:rPr lang="en-US" sz="4400" dirty="0" smtClean="0">
                <a:ea typeface="+mj-ea"/>
                <a:cs typeface="+mj-cs"/>
              </a:rPr>
              <a:t>otential </a:t>
            </a:r>
            <a:r>
              <a:rPr lang="en-US" sz="4400" dirty="0">
                <a:ea typeface="+mj-ea"/>
                <a:cs typeface="+mj-cs"/>
              </a:rPr>
              <a:t>M</a:t>
            </a:r>
            <a:r>
              <a:rPr lang="en-US" sz="4400" dirty="0" smtClean="0">
                <a:ea typeface="+mj-ea"/>
                <a:cs typeface="+mj-cs"/>
              </a:rPr>
              <a:t>arketing </a:t>
            </a:r>
            <a:r>
              <a:rPr lang="en-US" sz="4400" dirty="0">
                <a:ea typeface="+mj-ea"/>
                <a:cs typeface="+mj-cs"/>
              </a:rPr>
              <a:t>A</a:t>
            </a:r>
            <a:r>
              <a:rPr lang="en-US" sz="4400" dirty="0" smtClean="0">
                <a:ea typeface="+mj-ea"/>
                <a:cs typeface="+mj-cs"/>
              </a:rPr>
              <a:t>ctions</a:t>
            </a:r>
            <a:endParaRPr lang="en-US" sz="4400" dirty="0">
              <a:ea typeface="+mj-ea"/>
              <a:cs typeface="+mj-cs"/>
            </a:endParaRPr>
          </a:p>
        </p:txBody>
      </p:sp>
      <p:sp>
        <p:nvSpPr>
          <p:cNvPr id="3" name="Content Placeholder 2"/>
          <p:cNvSpPr>
            <a:spLocks noGrp="1"/>
          </p:cNvSpPr>
          <p:nvPr>
            <p:ph idx="1"/>
          </p:nvPr>
        </p:nvSpPr>
        <p:spPr>
          <a:xfrm>
            <a:off x="395288" y="2819400"/>
            <a:ext cx="8229600" cy="3429000"/>
          </a:xfrm>
        </p:spPr>
        <p:txBody>
          <a:bodyPr>
            <a:normAutofit/>
          </a:bodyPr>
          <a:lstStyle/>
          <a:p>
            <a:pPr marL="274320" indent="-274320" eaLnBrk="1" fontAlgn="auto" hangingPunct="1">
              <a:spcAft>
                <a:spcPts val="0"/>
              </a:spcAft>
              <a:buClr>
                <a:schemeClr val="accent3"/>
              </a:buClr>
              <a:buFont typeface="Wingdings 2"/>
              <a:buChar char=""/>
              <a:defRPr/>
            </a:pPr>
            <a:r>
              <a:rPr lang="en-US" dirty="0" smtClean="0">
                <a:ea typeface="+mn-ea"/>
                <a:cs typeface="+mn-cs"/>
              </a:rPr>
              <a:t>Selecting target markets</a:t>
            </a:r>
          </a:p>
          <a:p>
            <a:pPr marL="274320" indent="-274320" eaLnBrk="1" fontAlgn="auto" hangingPunct="1">
              <a:spcAft>
                <a:spcPts val="0"/>
              </a:spcAft>
              <a:buClr>
                <a:schemeClr val="accent3"/>
              </a:buClr>
              <a:buFont typeface="Wingdings 2"/>
              <a:buChar char=""/>
              <a:defRPr/>
            </a:pPr>
            <a:r>
              <a:rPr lang="en-US" dirty="0" smtClean="0">
                <a:ea typeface="+mn-ea"/>
                <a:cs typeface="+mn-cs"/>
              </a:rPr>
              <a:t>Product research</a:t>
            </a:r>
          </a:p>
          <a:p>
            <a:pPr marL="274320" indent="-274320" eaLnBrk="1" fontAlgn="auto" hangingPunct="1">
              <a:spcAft>
                <a:spcPts val="0"/>
              </a:spcAft>
              <a:buClr>
                <a:schemeClr val="accent3"/>
              </a:buClr>
              <a:buFont typeface="Wingdings 2"/>
              <a:buChar char=""/>
              <a:defRPr/>
            </a:pPr>
            <a:r>
              <a:rPr lang="en-US" dirty="0" smtClean="0">
                <a:ea typeface="+mn-ea"/>
                <a:cs typeface="+mn-cs"/>
              </a:rPr>
              <a:t>Pricing research</a:t>
            </a:r>
          </a:p>
          <a:p>
            <a:pPr marL="274320" indent="-274320" eaLnBrk="1" fontAlgn="auto" hangingPunct="1">
              <a:spcAft>
                <a:spcPts val="0"/>
              </a:spcAft>
              <a:buClr>
                <a:schemeClr val="accent3"/>
              </a:buClr>
              <a:buFont typeface="Wingdings 2"/>
              <a:buChar char=""/>
              <a:defRPr/>
            </a:pPr>
            <a:r>
              <a:rPr lang="en-US" dirty="0" smtClean="0">
                <a:ea typeface="+mn-ea"/>
                <a:cs typeface="+mn-cs"/>
              </a:rPr>
              <a:t>Promotion research</a:t>
            </a:r>
          </a:p>
          <a:p>
            <a:pPr marL="274320" indent="-274320" eaLnBrk="1" fontAlgn="auto" hangingPunct="1">
              <a:spcAft>
                <a:spcPts val="0"/>
              </a:spcAft>
              <a:buClr>
                <a:schemeClr val="accent3"/>
              </a:buClr>
              <a:buFont typeface="Wingdings 2"/>
              <a:buChar char=""/>
              <a:defRPr/>
            </a:pPr>
            <a:r>
              <a:rPr lang="en-US" dirty="0" smtClean="0">
                <a:ea typeface="+mn-ea"/>
                <a:cs typeface="+mn-cs"/>
              </a:rPr>
              <a:t>Distribution research</a:t>
            </a:r>
          </a:p>
          <a:p>
            <a:pPr marL="0" indent="0" eaLnBrk="1" fontAlgn="auto" hangingPunct="1">
              <a:spcAft>
                <a:spcPts val="0"/>
              </a:spcAft>
              <a:buClr>
                <a:schemeClr val="accent3"/>
              </a:buClr>
              <a:buFont typeface="Wingdings 2"/>
              <a:buNone/>
              <a:defRPr/>
            </a:pPr>
            <a:endParaRPr lang="en-US" dirty="0">
              <a:ea typeface="+mn-ea"/>
              <a:cs typeface="+mn-cs"/>
            </a:endParaRPr>
          </a:p>
        </p:txBody>
      </p:sp>
      <p:sp>
        <p:nvSpPr>
          <p:cNvPr id="4" name="Footer Placeholder 3"/>
          <p:cNvSpPr>
            <a:spLocks noGrp="1"/>
          </p:cNvSpPr>
          <p:nvPr>
            <p:ph type="ftr" sz="quarter" idx="11"/>
          </p:nvPr>
        </p:nvSpPr>
        <p:spPr/>
        <p:txBody>
          <a:bodyPr/>
          <a:lstStyle/>
          <a:p>
            <a:pPr>
              <a:defRPr/>
            </a:pPr>
            <a:r>
              <a:rPr lang="en-US" dirty="0">
                <a:solidFill>
                  <a:schemeClr val="accent1">
                    <a:lumMod val="75000"/>
                  </a:schemeClr>
                </a:solidFill>
              </a:rPr>
              <a:t>Copyright © 2014 Pearson Education, Inc. </a:t>
            </a:r>
          </a:p>
        </p:txBody>
      </p:sp>
      <p:sp>
        <p:nvSpPr>
          <p:cNvPr id="5" name="Slide Number Placeholder 4"/>
          <p:cNvSpPr>
            <a:spLocks noGrp="1"/>
          </p:cNvSpPr>
          <p:nvPr>
            <p:ph type="sldNum" sz="quarter" idx="12"/>
          </p:nvPr>
        </p:nvSpPr>
        <p:spPr/>
        <p:txBody>
          <a:bodyPr/>
          <a:lstStyle/>
          <a:p>
            <a:pPr>
              <a:defRPr/>
            </a:pPr>
            <a:r>
              <a:rPr lang="en-US"/>
              <a:t>1-</a:t>
            </a:r>
            <a:fld id="{AEC46F0F-D17A-4D1E-B276-E18D26E0F4EF}" type="slidenum">
              <a:rPr lang="en-US"/>
              <a:pPr>
                <a:defRPr/>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981075"/>
            <a:ext cx="8229600" cy="1143000"/>
          </a:xfrm>
        </p:spPr>
        <p:txBody>
          <a:bodyPr>
            <a:normAutofit fontScale="90000"/>
          </a:bodyPr>
          <a:lstStyle/>
          <a:p>
            <a:pPr eaLnBrk="1" fontAlgn="auto" hangingPunct="1">
              <a:spcAft>
                <a:spcPts val="0"/>
              </a:spcAft>
              <a:defRPr/>
            </a:pPr>
            <a:r>
              <a:rPr lang="en-US" dirty="0" smtClean="0">
                <a:ea typeface="+mj-ea"/>
                <a:cs typeface="+mj-cs"/>
              </a:rPr>
              <a:t>Monitor Marketing Performance</a:t>
            </a:r>
            <a:endParaRPr lang="en-US" dirty="0">
              <a:ea typeface="+mj-ea"/>
              <a:cs typeface="+mj-cs"/>
            </a:endParaRPr>
          </a:p>
        </p:txBody>
      </p:sp>
      <p:sp>
        <p:nvSpPr>
          <p:cNvPr id="41986" name="Content Placeholder 2"/>
          <p:cNvSpPr>
            <a:spLocks noGrp="1"/>
          </p:cNvSpPr>
          <p:nvPr>
            <p:ph idx="1"/>
          </p:nvPr>
        </p:nvSpPr>
        <p:spPr>
          <a:xfrm>
            <a:off x="395288" y="2276475"/>
            <a:ext cx="8229600" cy="4389438"/>
          </a:xfrm>
        </p:spPr>
        <p:txBody>
          <a:bodyPr/>
          <a:lstStyle/>
          <a:p>
            <a:pPr eaLnBrk="1" hangingPunct="1"/>
            <a:r>
              <a:rPr lang="en-US"/>
              <a:t>Tracking data collected at point-of-sale terminals as consumer packages goods are scanned in grocery stores, mass merchandisers, and convenience stores</a:t>
            </a:r>
          </a:p>
          <a:p>
            <a:pPr eaLnBrk="1" hangingPunct="1"/>
            <a:r>
              <a:rPr lang="en-US"/>
              <a:t>Tracking social media</a:t>
            </a:r>
          </a:p>
        </p:txBody>
      </p:sp>
      <p:sp>
        <p:nvSpPr>
          <p:cNvPr id="4" name="Footer Placeholder 3"/>
          <p:cNvSpPr>
            <a:spLocks noGrp="1"/>
          </p:cNvSpPr>
          <p:nvPr>
            <p:ph type="ftr" sz="quarter" idx="11"/>
          </p:nvPr>
        </p:nvSpPr>
        <p:spPr/>
        <p:txBody>
          <a:bodyPr/>
          <a:lstStyle/>
          <a:p>
            <a:pPr>
              <a:defRPr/>
            </a:pPr>
            <a:r>
              <a:rPr lang="en-US" dirty="0">
                <a:solidFill>
                  <a:schemeClr val="accent1">
                    <a:lumMod val="75000"/>
                  </a:schemeClr>
                </a:solidFill>
              </a:rPr>
              <a:t>Copyright © 2014 Pearson Education, Inc. </a:t>
            </a:r>
          </a:p>
        </p:txBody>
      </p:sp>
      <p:sp>
        <p:nvSpPr>
          <p:cNvPr id="5" name="Slide Number Placeholder 4"/>
          <p:cNvSpPr>
            <a:spLocks noGrp="1"/>
          </p:cNvSpPr>
          <p:nvPr>
            <p:ph type="sldNum" sz="quarter" idx="12"/>
          </p:nvPr>
        </p:nvSpPr>
        <p:spPr/>
        <p:txBody>
          <a:bodyPr/>
          <a:lstStyle/>
          <a:p>
            <a:pPr>
              <a:defRPr/>
            </a:pPr>
            <a:r>
              <a:rPr lang="en-US"/>
              <a:t>1-</a:t>
            </a:r>
            <a:fld id="{3B8A5A95-6A59-478D-BC56-D6E8DEECE116}" type="slidenum">
              <a:rPr lang="en-US"/>
              <a:pPr>
                <a:defRPr/>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3" name="Title 1"/>
          <p:cNvSpPr>
            <a:spLocks noGrp="1"/>
          </p:cNvSpPr>
          <p:nvPr>
            <p:ph type="title"/>
          </p:nvPr>
        </p:nvSpPr>
        <p:spPr>
          <a:xfrm>
            <a:off x="468313" y="981075"/>
            <a:ext cx="8229600" cy="1143000"/>
          </a:xfrm>
        </p:spPr>
        <p:txBody>
          <a:bodyPr/>
          <a:lstStyle/>
          <a:p>
            <a:pPr eaLnBrk="1" hangingPunct="1"/>
            <a:r>
              <a:rPr lang="en-US" smtClean="0"/>
              <a:t>Improve Marketing as a Process</a:t>
            </a:r>
          </a:p>
        </p:txBody>
      </p:sp>
      <p:sp>
        <p:nvSpPr>
          <p:cNvPr id="44034" name="Content Placeholder 2"/>
          <p:cNvSpPr>
            <a:spLocks noGrp="1"/>
          </p:cNvSpPr>
          <p:nvPr>
            <p:ph idx="1"/>
          </p:nvPr>
        </p:nvSpPr>
        <p:spPr>
          <a:xfrm>
            <a:off x="395288" y="2276475"/>
            <a:ext cx="8229600" cy="4389438"/>
          </a:xfrm>
        </p:spPr>
        <p:txBody>
          <a:bodyPr/>
          <a:lstStyle/>
          <a:p>
            <a:pPr eaLnBrk="1" hangingPunct="1"/>
            <a:r>
              <a:rPr lang="en-US" b="1" smtClean="0"/>
              <a:t>Basic research </a:t>
            </a:r>
            <a:r>
              <a:rPr lang="en-US" smtClean="0"/>
              <a:t>is conducted to expand our knowledge rather than to solve a specific problem.</a:t>
            </a:r>
          </a:p>
          <a:p>
            <a:pPr eaLnBrk="1" hangingPunct="1"/>
            <a:r>
              <a:rPr lang="en-US" b="1" smtClean="0"/>
              <a:t>Applied research </a:t>
            </a:r>
            <a:r>
              <a:rPr lang="en-US" smtClean="0"/>
              <a:t>is conducted to solve specific problems.</a:t>
            </a:r>
          </a:p>
        </p:txBody>
      </p:sp>
      <p:sp>
        <p:nvSpPr>
          <p:cNvPr id="4" name="Footer Placeholder 3"/>
          <p:cNvSpPr>
            <a:spLocks noGrp="1"/>
          </p:cNvSpPr>
          <p:nvPr>
            <p:ph type="ftr" sz="quarter" idx="11"/>
          </p:nvPr>
        </p:nvSpPr>
        <p:spPr/>
        <p:txBody>
          <a:bodyPr/>
          <a:lstStyle/>
          <a:p>
            <a:pPr>
              <a:defRPr/>
            </a:pPr>
            <a:r>
              <a:rPr lang="en-US" dirty="0">
                <a:solidFill>
                  <a:schemeClr val="accent1">
                    <a:lumMod val="75000"/>
                  </a:schemeClr>
                </a:solidFill>
              </a:rPr>
              <a:t>Copyright © 2014 Pearson Education, Inc. </a:t>
            </a:r>
          </a:p>
        </p:txBody>
      </p:sp>
      <p:sp>
        <p:nvSpPr>
          <p:cNvPr id="5" name="Slide Number Placeholder 4"/>
          <p:cNvSpPr>
            <a:spLocks noGrp="1"/>
          </p:cNvSpPr>
          <p:nvPr>
            <p:ph type="sldNum" sz="quarter" idx="12"/>
          </p:nvPr>
        </p:nvSpPr>
        <p:spPr/>
        <p:txBody>
          <a:bodyPr/>
          <a:lstStyle/>
          <a:p>
            <a:pPr>
              <a:defRPr/>
            </a:pPr>
            <a:r>
              <a:rPr lang="en-US"/>
              <a:t>1-</a:t>
            </a:r>
            <a:fld id="{ABFC84ED-3AF5-4EDD-9E40-E03ED771A5DC}" type="slidenum">
              <a:rPr lang="en-US"/>
              <a:pPr>
                <a:defRPr/>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1" name="Title 1"/>
          <p:cNvSpPr>
            <a:spLocks noGrp="1"/>
          </p:cNvSpPr>
          <p:nvPr>
            <p:ph type="title"/>
          </p:nvPr>
        </p:nvSpPr>
        <p:spPr>
          <a:xfrm>
            <a:off x="457200" y="1600200"/>
            <a:ext cx="8229600" cy="1143000"/>
          </a:xfrm>
        </p:spPr>
        <p:txBody>
          <a:bodyPr/>
          <a:lstStyle/>
          <a:p>
            <a:pPr eaLnBrk="1" hangingPunct="1"/>
            <a:r>
              <a:rPr lang="en-US" sz="4400"/>
              <a:t>Can We Determine If </a:t>
            </a:r>
            <a:br>
              <a:rPr lang="en-US" sz="4400"/>
            </a:br>
            <a:r>
              <a:rPr lang="en-US" sz="4400"/>
              <a:t>Something Is Wrong? </a:t>
            </a:r>
          </a:p>
        </p:txBody>
      </p:sp>
      <p:sp>
        <p:nvSpPr>
          <p:cNvPr id="46082" name="Content Placeholder 2"/>
          <p:cNvSpPr>
            <a:spLocks noGrp="1"/>
          </p:cNvSpPr>
          <p:nvPr>
            <p:ph idx="1"/>
          </p:nvPr>
        </p:nvSpPr>
        <p:spPr>
          <a:xfrm>
            <a:off x="381000" y="3048000"/>
            <a:ext cx="8229600" cy="2971800"/>
          </a:xfrm>
        </p:spPr>
        <p:txBody>
          <a:bodyPr/>
          <a:lstStyle/>
          <a:p>
            <a:pPr marL="0" indent="0" eaLnBrk="1" hangingPunct="1">
              <a:buFont typeface="Wingdings 2" pitchFamily="-72" charset="2"/>
              <a:buNone/>
            </a:pPr>
            <a:r>
              <a:rPr lang="en-US"/>
              <a:t>Most marketing research studies are trying to understand and predict consumer behavior, which is a difficult task.</a:t>
            </a:r>
          </a:p>
        </p:txBody>
      </p:sp>
      <p:sp>
        <p:nvSpPr>
          <p:cNvPr id="4" name="Footer Placeholder 3"/>
          <p:cNvSpPr>
            <a:spLocks noGrp="1"/>
          </p:cNvSpPr>
          <p:nvPr>
            <p:ph type="ftr" sz="quarter" idx="11"/>
          </p:nvPr>
        </p:nvSpPr>
        <p:spPr/>
        <p:txBody>
          <a:bodyPr/>
          <a:lstStyle/>
          <a:p>
            <a:pPr>
              <a:defRPr/>
            </a:pPr>
            <a:r>
              <a:rPr lang="en-US" dirty="0">
                <a:solidFill>
                  <a:schemeClr val="accent1">
                    <a:lumMod val="75000"/>
                  </a:schemeClr>
                </a:solidFill>
              </a:rPr>
              <a:t>Copyright © 2014 Pearson Education, Inc. </a:t>
            </a:r>
          </a:p>
        </p:txBody>
      </p:sp>
      <p:sp>
        <p:nvSpPr>
          <p:cNvPr id="5" name="Slide Number Placeholder 4"/>
          <p:cNvSpPr>
            <a:spLocks noGrp="1"/>
          </p:cNvSpPr>
          <p:nvPr>
            <p:ph type="sldNum" sz="quarter" idx="12"/>
          </p:nvPr>
        </p:nvSpPr>
        <p:spPr/>
        <p:txBody>
          <a:bodyPr/>
          <a:lstStyle/>
          <a:p>
            <a:pPr>
              <a:defRPr/>
            </a:pPr>
            <a:r>
              <a:rPr lang="en-US"/>
              <a:t>1-</a:t>
            </a:r>
            <a:fld id="{9B77FED1-F400-43AD-8F14-B76CEABFE9D7}" type="slidenum">
              <a:rPr lang="en-US"/>
              <a:pPr>
                <a:defRPr/>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Title 1"/>
          <p:cNvSpPr>
            <a:spLocks noGrp="1"/>
          </p:cNvSpPr>
          <p:nvPr>
            <p:ph type="title"/>
          </p:nvPr>
        </p:nvSpPr>
        <p:spPr>
          <a:xfrm>
            <a:off x="468313" y="981075"/>
            <a:ext cx="8229600" cy="1143000"/>
          </a:xfrm>
        </p:spPr>
        <p:txBody>
          <a:bodyPr>
            <a:normAutofit fontScale="90000"/>
          </a:bodyPr>
          <a:lstStyle/>
          <a:p>
            <a:pPr eaLnBrk="1" fontAlgn="auto" hangingPunct="1">
              <a:spcAft>
                <a:spcPts val="0"/>
              </a:spcAft>
              <a:defRPr/>
            </a:pPr>
            <a:r>
              <a:rPr lang="en-US" smtClean="0">
                <a:ea typeface="+mj-ea"/>
                <a:cs typeface="+mj-cs"/>
              </a:rPr>
              <a:t>The Marketing Information System</a:t>
            </a:r>
          </a:p>
        </p:txBody>
      </p:sp>
      <p:sp>
        <p:nvSpPr>
          <p:cNvPr id="48130" name="Content Placeholder 2"/>
          <p:cNvSpPr>
            <a:spLocks noGrp="1"/>
          </p:cNvSpPr>
          <p:nvPr>
            <p:ph idx="1"/>
          </p:nvPr>
        </p:nvSpPr>
        <p:spPr>
          <a:xfrm>
            <a:off x="395288" y="2276475"/>
            <a:ext cx="8229600" cy="4389438"/>
          </a:xfrm>
        </p:spPr>
        <p:txBody>
          <a:bodyPr/>
          <a:lstStyle/>
          <a:p>
            <a:pPr marL="0" indent="0" eaLnBrk="1" hangingPunct="1">
              <a:buFont typeface="Arial" pitchFamily="-72" charset="0"/>
              <a:buNone/>
            </a:pPr>
            <a:r>
              <a:rPr lang="en-US" smtClean="0"/>
              <a:t>A </a:t>
            </a:r>
            <a:r>
              <a:rPr lang="en-US" b="1" smtClean="0"/>
              <a:t>MIS</a:t>
            </a:r>
            <a:r>
              <a:rPr lang="en-US" smtClean="0"/>
              <a:t> is a structure consisting of people, equipment, and procedures to gather, sort, analyze, evaluate, and distribute needed, timely, and accurate information to marketing decision makers.</a:t>
            </a:r>
          </a:p>
        </p:txBody>
      </p:sp>
      <p:sp>
        <p:nvSpPr>
          <p:cNvPr id="7" name="Footer Placeholder 6"/>
          <p:cNvSpPr>
            <a:spLocks noGrp="1"/>
          </p:cNvSpPr>
          <p:nvPr>
            <p:ph type="ftr" sz="quarter" idx="11"/>
          </p:nvPr>
        </p:nvSpPr>
        <p:spPr/>
        <p:txBody>
          <a:bodyPr/>
          <a:lstStyle/>
          <a:p>
            <a:pPr>
              <a:defRPr/>
            </a:pPr>
            <a:r>
              <a:rPr lang="en-US" dirty="0">
                <a:solidFill>
                  <a:schemeClr val="accent1">
                    <a:lumMod val="75000"/>
                  </a:schemeClr>
                </a:solidFill>
              </a:rPr>
              <a:t>Copyright © 2014 Pearson Education, Inc. </a:t>
            </a:r>
            <a:endParaRPr lang="en-US" dirty="0">
              <a:solidFill>
                <a:schemeClr val="accent1">
                  <a:lumMod val="75000"/>
                </a:schemeClr>
              </a:solidFill>
              <a:latin typeface="Arial" charset="0"/>
            </a:endParaRPr>
          </a:p>
        </p:txBody>
      </p:sp>
      <p:sp>
        <p:nvSpPr>
          <p:cNvPr id="6" name="Slide Number Placeholder 5"/>
          <p:cNvSpPr>
            <a:spLocks noGrp="1"/>
          </p:cNvSpPr>
          <p:nvPr>
            <p:ph type="sldNum" sz="quarter" idx="12"/>
          </p:nvPr>
        </p:nvSpPr>
        <p:spPr/>
        <p:txBody>
          <a:bodyPr/>
          <a:lstStyle/>
          <a:p>
            <a:pPr>
              <a:defRPr/>
            </a:pPr>
            <a:r>
              <a:rPr lang="en-US"/>
              <a:t>1-</a:t>
            </a:r>
            <a:fld id="{E979C741-B31F-4308-8315-D895D7C011C4}" type="slidenum">
              <a:rPr lang="en-US"/>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7" name="Title 1"/>
          <p:cNvSpPr>
            <a:spLocks noGrp="1"/>
          </p:cNvSpPr>
          <p:nvPr>
            <p:ph type="title"/>
          </p:nvPr>
        </p:nvSpPr>
        <p:spPr>
          <a:xfrm>
            <a:off x="468313" y="981075"/>
            <a:ext cx="8229600" cy="1143000"/>
          </a:xfrm>
        </p:spPr>
        <p:txBody>
          <a:bodyPr/>
          <a:lstStyle/>
          <a:p>
            <a:pPr eaLnBrk="1" hangingPunct="1"/>
            <a:r>
              <a:rPr lang="en-US" smtClean="0"/>
              <a:t>Components of an MIS</a:t>
            </a:r>
          </a:p>
        </p:txBody>
      </p:sp>
      <p:sp>
        <p:nvSpPr>
          <p:cNvPr id="50178" name="Content Placeholder 2"/>
          <p:cNvSpPr>
            <a:spLocks noGrp="1"/>
          </p:cNvSpPr>
          <p:nvPr>
            <p:ph idx="1"/>
          </p:nvPr>
        </p:nvSpPr>
        <p:spPr>
          <a:xfrm>
            <a:off x="395288" y="2276475"/>
            <a:ext cx="8229600" cy="4389438"/>
          </a:xfrm>
        </p:spPr>
        <p:txBody>
          <a:bodyPr/>
          <a:lstStyle/>
          <a:p>
            <a:pPr eaLnBrk="1" hangingPunct="1"/>
            <a:r>
              <a:rPr lang="en-US" smtClean="0"/>
              <a:t>Internal Reports System</a:t>
            </a:r>
          </a:p>
          <a:p>
            <a:pPr eaLnBrk="1" hangingPunct="1"/>
            <a:r>
              <a:rPr lang="en-US" smtClean="0"/>
              <a:t>Marketing Intelligence System</a:t>
            </a:r>
          </a:p>
          <a:p>
            <a:pPr eaLnBrk="1" hangingPunct="1"/>
            <a:r>
              <a:rPr lang="en-US" smtClean="0"/>
              <a:t>Marketing Decision Support System (DSS)</a:t>
            </a:r>
          </a:p>
          <a:p>
            <a:pPr eaLnBrk="1" hangingPunct="1"/>
            <a:r>
              <a:rPr lang="en-US" smtClean="0"/>
              <a:t>Marketing Research System</a:t>
            </a:r>
          </a:p>
        </p:txBody>
      </p:sp>
      <p:sp>
        <p:nvSpPr>
          <p:cNvPr id="7" name="Footer Placeholder 6"/>
          <p:cNvSpPr>
            <a:spLocks noGrp="1"/>
          </p:cNvSpPr>
          <p:nvPr>
            <p:ph type="ftr" sz="quarter" idx="11"/>
          </p:nvPr>
        </p:nvSpPr>
        <p:spPr/>
        <p:txBody>
          <a:bodyPr/>
          <a:lstStyle/>
          <a:p>
            <a:pPr>
              <a:defRPr/>
            </a:pPr>
            <a:r>
              <a:rPr lang="en-US"/>
              <a:t>Copyright © 2014 Pearson Education, Inc. </a:t>
            </a:r>
            <a:endParaRPr lang="en-US">
              <a:latin typeface="Arial" charset="0"/>
            </a:endParaRPr>
          </a:p>
        </p:txBody>
      </p:sp>
      <p:sp>
        <p:nvSpPr>
          <p:cNvPr id="6" name="Slide Number Placeholder 5"/>
          <p:cNvSpPr>
            <a:spLocks noGrp="1"/>
          </p:cNvSpPr>
          <p:nvPr>
            <p:ph type="sldNum" sz="quarter" idx="12"/>
          </p:nvPr>
        </p:nvSpPr>
        <p:spPr/>
        <p:txBody>
          <a:bodyPr/>
          <a:lstStyle/>
          <a:p>
            <a:pPr>
              <a:defRPr/>
            </a:pPr>
            <a:r>
              <a:rPr lang="en-US"/>
              <a:t>1-</a:t>
            </a:r>
            <a:fld id="{5A80BC4F-CDE1-4594-B160-2357816045FE}" type="slidenum">
              <a:rPr lang="en-US"/>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52225" name="Picture 2"/>
          <p:cNvPicPr>
            <a:picLocks noChangeAspect="1" noChangeArrowheads="1"/>
          </p:cNvPicPr>
          <p:nvPr/>
        </p:nvPicPr>
        <p:blipFill>
          <a:blip r:embed="rId3"/>
          <a:srcRect/>
          <a:stretch>
            <a:fillRect/>
          </a:stretch>
        </p:blipFill>
        <p:spPr bwMode="auto">
          <a:xfrm>
            <a:off x="228600" y="2514600"/>
            <a:ext cx="8382000" cy="3846513"/>
          </a:xfrm>
          <a:prstGeom prst="rect">
            <a:avLst/>
          </a:prstGeom>
          <a:noFill/>
          <a:ln w="9525">
            <a:noFill/>
            <a:miter lim="800000"/>
            <a:headEnd/>
            <a:tailEnd/>
          </a:ln>
        </p:spPr>
      </p:pic>
      <p:sp>
        <p:nvSpPr>
          <p:cNvPr id="52226" name="Title 3"/>
          <p:cNvSpPr>
            <a:spLocks noGrp="1"/>
          </p:cNvSpPr>
          <p:nvPr>
            <p:ph type="title"/>
          </p:nvPr>
        </p:nvSpPr>
        <p:spPr>
          <a:xfrm>
            <a:off x="457200" y="1219200"/>
            <a:ext cx="8229600" cy="1143000"/>
          </a:xfrm>
        </p:spPr>
        <p:txBody>
          <a:bodyPr/>
          <a:lstStyle/>
          <a:p>
            <a:pPr eaLnBrk="1" hangingPunct="1"/>
            <a:r>
              <a:rPr lang="en-US" sz="4400" smtClean="0"/>
              <a:t>Figure 1.1 </a:t>
            </a:r>
            <a:br>
              <a:rPr lang="en-US" sz="4400" smtClean="0"/>
            </a:br>
            <a:r>
              <a:rPr lang="en-US" sz="4400" smtClean="0"/>
              <a:t>The Marketing Information System</a:t>
            </a:r>
            <a:endParaRPr lang="en-US" b="1" smtClean="0">
              <a:solidFill>
                <a:schemeClr val="tx1"/>
              </a:solidFill>
              <a:latin typeface="Arial" pitchFamily="-72" charset="0"/>
            </a:endParaRPr>
          </a:p>
        </p:txBody>
      </p:sp>
      <p:sp>
        <p:nvSpPr>
          <p:cNvPr id="2" name="Footer Placeholder 1"/>
          <p:cNvSpPr>
            <a:spLocks noGrp="1"/>
          </p:cNvSpPr>
          <p:nvPr>
            <p:ph type="ftr" sz="quarter" idx="11"/>
          </p:nvPr>
        </p:nvSpPr>
        <p:spPr>
          <a:xfrm>
            <a:off x="2667000" y="6324600"/>
            <a:ext cx="3352800" cy="365125"/>
          </a:xfrm>
        </p:spPr>
        <p:txBody>
          <a:bodyPr/>
          <a:lstStyle/>
          <a:p>
            <a:pPr>
              <a:defRPr/>
            </a:pPr>
            <a:r>
              <a:rPr lang="en-US" dirty="0"/>
              <a:t>Copyright © 2014 Pearson Education, Inc. </a:t>
            </a:r>
            <a:r>
              <a:rPr lang="en-US" sz="800" dirty="0" smtClean="0">
                <a:latin typeface="Arial" pitchFamily="34" charset="0"/>
                <a:cs typeface="Arial" pitchFamily="34" charset="0"/>
              </a:rPr>
              <a:t>. </a:t>
            </a:r>
            <a:endParaRPr lang="en-US" sz="800" dirty="0">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pPr>
              <a:defRPr/>
            </a:pPr>
            <a:r>
              <a:rPr lang="en-US" dirty="0"/>
              <a:t>1-</a:t>
            </a:r>
            <a:fld id="{4653D8DE-069E-47D3-B256-22E8CA462CB0}" type="slidenum">
              <a:rPr lang="en-US"/>
              <a:pPr>
                <a:defRPr/>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09" name="Title 1"/>
          <p:cNvSpPr>
            <a:spLocks noGrp="1"/>
          </p:cNvSpPr>
          <p:nvPr>
            <p:ph type="title"/>
          </p:nvPr>
        </p:nvSpPr>
        <p:spPr>
          <a:xfrm>
            <a:off x="468313" y="981075"/>
            <a:ext cx="8229600" cy="1143000"/>
          </a:xfrm>
        </p:spPr>
        <p:txBody>
          <a:bodyPr/>
          <a:lstStyle/>
          <a:p>
            <a:pPr eaLnBrk="1" hangingPunct="1"/>
            <a:r>
              <a:rPr lang="en-US"/>
              <a:t>Learning Objectives</a:t>
            </a:r>
          </a:p>
        </p:txBody>
      </p:sp>
      <p:sp>
        <p:nvSpPr>
          <p:cNvPr id="3" name="Content Placeholder 2"/>
          <p:cNvSpPr>
            <a:spLocks noGrp="1"/>
          </p:cNvSpPr>
          <p:nvPr>
            <p:ph idx="1"/>
          </p:nvPr>
        </p:nvSpPr>
        <p:spPr>
          <a:xfrm>
            <a:off x="395288" y="2276475"/>
            <a:ext cx="8229600" cy="4389438"/>
          </a:xfrm>
        </p:spPr>
        <p:txBody>
          <a:bodyPr>
            <a:normAutofit/>
          </a:bodyPr>
          <a:lstStyle/>
          <a:p>
            <a:pPr marL="274320" indent="-274320" eaLnBrk="1" fontAlgn="auto" hangingPunct="1">
              <a:spcAft>
                <a:spcPts val="0"/>
              </a:spcAft>
              <a:buClr>
                <a:schemeClr val="accent3"/>
              </a:buClr>
              <a:buFont typeface="Wingdings 2"/>
              <a:buChar char=""/>
              <a:defRPr/>
            </a:pPr>
            <a:r>
              <a:rPr lang="en-US" dirty="0" smtClean="0">
                <a:ea typeface="+mn-ea"/>
                <a:cs typeface="+mn-cs"/>
              </a:rPr>
              <a:t>To </a:t>
            </a:r>
            <a:r>
              <a:rPr lang="en-US" dirty="0">
                <a:ea typeface="+mn-ea"/>
                <a:cs typeface="+mn-cs"/>
              </a:rPr>
              <a:t>know the relationship of marketing research to marketing, the marketing concept, and marketing strategy</a:t>
            </a:r>
          </a:p>
          <a:p>
            <a:pPr marL="274320" indent="-274320" eaLnBrk="1" fontAlgn="auto" hangingPunct="1">
              <a:spcAft>
                <a:spcPts val="0"/>
              </a:spcAft>
              <a:buClr>
                <a:schemeClr val="accent3"/>
              </a:buClr>
              <a:buFont typeface="Wingdings 2"/>
              <a:buChar char=""/>
              <a:defRPr/>
            </a:pPr>
            <a:r>
              <a:rPr lang="en-US" dirty="0">
                <a:ea typeface="+mn-ea"/>
                <a:cs typeface="+mn-cs"/>
              </a:rPr>
              <a:t>To know how to define marketing research</a:t>
            </a:r>
          </a:p>
          <a:p>
            <a:pPr marL="274320" indent="-274320" eaLnBrk="1" fontAlgn="auto" hangingPunct="1">
              <a:spcAft>
                <a:spcPts val="0"/>
              </a:spcAft>
              <a:buClr>
                <a:schemeClr val="accent3"/>
              </a:buClr>
              <a:buFont typeface="Wingdings 2"/>
              <a:buChar char=""/>
              <a:defRPr/>
            </a:pPr>
            <a:r>
              <a:rPr lang="en-US" dirty="0">
                <a:ea typeface="+mn-ea"/>
                <a:cs typeface="+mn-cs"/>
              </a:rPr>
              <a:t>To understand the function and uses of marketing research</a:t>
            </a:r>
          </a:p>
          <a:p>
            <a:pPr marL="274320" indent="-274320" eaLnBrk="1" fontAlgn="auto" hangingPunct="1">
              <a:spcAft>
                <a:spcPts val="0"/>
              </a:spcAft>
              <a:buClr>
                <a:schemeClr val="accent3"/>
              </a:buClr>
              <a:buFont typeface="Wingdings 2"/>
              <a:buChar char=""/>
              <a:defRPr/>
            </a:pPr>
            <a:endParaRPr lang="en-US" dirty="0">
              <a:ea typeface="+mn-ea"/>
              <a:cs typeface="+mn-cs"/>
            </a:endParaRPr>
          </a:p>
        </p:txBody>
      </p:sp>
      <p:sp>
        <p:nvSpPr>
          <p:cNvPr id="4" name="Footer Placeholder 3"/>
          <p:cNvSpPr>
            <a:spLocks noGrp="1"/>
          </p:cNvSpPr>
          <p:nvPr>
            <p:ph type="ftr" sz="quarter" idx="11"/>
          </p:nvPr>
        </p:nvSpPr>
        <p:spPr/>
        <p:txBody>
          <a:bodyPr/>
          <a:lstStyle/>
          <a:p>
            <a:pPr>
              <a:defRPr/>
            </a:pPr>
            <a:r>
              <a:rPr lang="en-US"/>
              <a:t>Copyright © 2014 Pearson Education, Inc. </a:t>
            </a:r>
          </a:p>
        </p:txBody>
      </p:sp>
      <p:sp>
        <p:nvSpPr>
          <p:cNvPr id="5" name="Slide Number Placeholder 4"/>
          <p:cNvSpPr>
            <a:spLocks noGrp="1"/>
          </p:cNvSpPr>
          <p:nvPr>
            <p:ph type="sldNum" sz="quarter" idx="12"/>
          </p:nvPr>
        </p:nvSpPr>
        <p:spPr/>
        <p:txBody>
          <a:bodyPr/>
          <a:lstStyle/>
          <a:p>
            <a:pPr>
              <a:defRPr/>
            </a:pPr>
            <a:r>
              <a:rPr lang="en-US"/>
              <a:t>1-</a:t>
            </a:r>
            <a:fld id="{8607E74B-1867-4B2F-92AE-7489441855E3}" type="slidenum">
              <a:rPr lang="en-US"/>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3" name="Title 1"/>
          <p:cNvSpPr>
            <a:spLocks noGrp="1"/>
          </p:cNvSpPr>
          <p:nvPr>
            <p:ph type="title"/>
          </p:nvPr>
        </p:nvSpPr>
        <p:spPr>
          <a:xfrm>
            <a:off x="468313" y="981075"/>
            <a:ext cx="8229600" cy="1143000"/>
          </a:xfrm>
        </p:spPr>
        <p:txBody>
          <a:bodyPr/>
          <a:lstStyle/>
          <a:p>
            <a:pPr eaLnBrk="1" hangingPunct="1"/>
            <a:r>
              <a:rPr lang="en-US" smtClean="0"/>
              <a:t>Marketing Research System</a:t>
            </a:r>
          </a:p>
        </p:txBody>
      </p:sp>
      <p:sp>
        <p:nvSpPr>
          <p:cNvPr id="54274" name="Content Placeholder 2"/>
          <p:cNvSpPr>
            <a:spLocks noGrp="1"/>
          </p:cNvSpPr>
          <p:nvPr>
            <p:ph idx="1"/>
          </p:nvPr>
        </p:nvSpPr>
        <p:spPr>
          <a:xfrm>
            <a:off x="395288" y="2276475"/>
            <a:ext cx="8229600" cy="4389438"/>
          </a:xfrm>
        </p:spPr>
        <p:txBody>
          <a:bodyPr/>
          <a:lstStyle/>
          <a:p>
            <a:pPr eaLnBrk="1" hangingPunct="1"/>
            <a:r>
              <a:rPr lang="en-US" smtClean="0"/>
              <a:t>It gathers information not gathered by the other MIS component subsystems</a:t>
            </a:r>
          </a:p>
          <a:p>
            <a:pPr eaLnBrk="1" hangingPunct="1"/>
            <a:r>
              <a:rPr lang="en-US" smtClean="0"/>
              <a:t>Marketing research projects are not continuous; rather, they have a beginning and an end</a:t>
            </a:r>
          </a:p>
        </p:txBody>
      </p:sp>
      <p:sp>
        <p:nvSpPr>
          <p:cNvPr id="7" name="Footer Placeholder 6"/>
          <p:cNvSpPr>
            <a:spLocks noGrp="1"/>
          </p:cNvSpPr>
          <p:nvPr>
            <p:ph type="ftr" sz="quarter" idx="11"/>
          </p:nvPr>
        </p:nvSpPr>
        <p:spPr>
          <a:xfrm>
            <a:off x="2667000" y="6248400"/>
            <a:ext cx="3352800" cy="365125"/>
          </a:xfrm>
        </p:spPr>
        <p:txBody>
          <a:bodyPr wrap="square" numCol="1" anchorCtr="0" compatLnSpc="1">
            <a:prstTxWarp prst="textNoShape">
              <a:avLst/>
            </a:prstTxWarp>
          </a:bodyPr>
          <a:lstStyle/>
          <a:p>
            <a:pPr fontAlgn="base">
              <a:spcBef>
                <a:spcPct val="0"/>
              </a:spcBef>
              <a:spcAft>
                <a:spcPct val="0"/>
              </a:spcAft>
            </a:pPr>
            <a:r>
              <a:rPr lang="en-US" sz="1400">
                <a:solidFill>
                  <a:srgbClr val="045C75"/>
                </a:solidFill>
                <a:ea typeface="ＭＳ Ｐゴシック" pitchFamily="-72" charset="-128"/>
                <a:cs typeface="ＭＳ Ｐゴシック" pitchFamily="-72" charset="-128"/>
              </a:rPr>
              <a:t>Copyright © 2014 Pearson Education, Inc.</a:t>
            </a:r>
            <a:r>
              <a:rPr lang="en-US">
                <a:solidFill>
                  <a:srgbClr val="045C75"/>
                </a:solidFill>
                <a:ea typeface="ＭＳ Ｐゴシック" pitchFamily="-72" charset="-128"/>
                <a:cs typeface="ＭＳ Ｐゴシック" pitchFamily="-72" charset="-128"/>
              </a:rPr>
              <a:t> </a:t>
            </a:r>
            <a:endParaRPr lang="en-US">
              <a:solidFill>
                <a:srgbClr val="045C75"/>
              </a:solidFill>
              <a:latin typeface="Arial" pitchFamily="-72" charset="0"/>
              <a:ea typeface="ＭＳ Ｐゴシック" pitchFamily="-72" charset="-128"/>
              <a:cs typeface="ＭＳ Ｐゴシック" pitchFamily="-72" charset="-128"/>
            </a:endParaRPr>
          </a:p>
        </p:txBody>
      </p:sp>
      <p:sp>
        <p:nvSpPr>
          <p:cNvPr id="6" name="Slide Number Placeholder 5"/>
          <p:cNvSpPr>
            <a:spLocks noGrp="1"/>
          </p:cNvSpPr>
          <p:nvPr>
            <p:ph type="sldNum" sz="quarter" idx="12"/>
          </p:nvPr>
        </p:nvSpPr>
        <p:spPr/>
        <p:txBody>
          <a:bodyPr/>
          <a:lstStyle/>
          <a:p>
            <a:pPr>
              <a:defRPr/>
            </a:pPr>
            <a:r>
              <a:rPr lang="en-US"/>
              <a:t>1-</a:t>
            </a:r>
            <a:fld id="{B81CE772-588A-4E76-BCAE-2108735C7523}" type="slidenum">
              <a:rPr lang="en-US"/>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6321" name="Rectangle 4"/>
          <p:cNvSpPr>
            <a:spLocks noChangeArrowheads="1"/>
          </p:cNvSpPr>
          <p:nvPr/>
        </p:nvSpPr>
        <p:spPr bwMode="auto">
          <a:xfrm>
            <a:off x="-3725863" y="2114550"/>
            <a:ext cx="184150" cy="366713"/>
          </a:xfrm>
          <a:prstGeom prst="rect">
            <a:avLst/>
          </a:prstGeom>
          <a:noFill/>
          <a:ln w="25400">
            <a:noFill/>
            <a:miter lim="800000"/>
            <a:headEnd/>
            <a:tailEnd/>
          </a:ln>
        </p:spPr>
        <p:txBody>
          <a:bodyPr wrap="none" anchor="ctr">
            <a:prstTxWarp prst="textNoShape">
              <a:avLst/>
            </a:prstTxWarp>
            <a:spAutoFit/>
          </a:bodyPr>
          <a:lstStyle/>
          <a:p>
            <a:endParaRPr lang="en-US" sz="1800">
              <a:latin typeface="Calibri" pitchFamily="-72" charset="0"/>
            </a:endParaRPr>
          </a:p>
        </p:txBody>
      </p:sp>
      <p:pic>
        <p:nvPicPr>
          <p:cNvPr id="56322" name="Picture 5" descr="cid:3287383400_2177562"/>
          <p:cNvPicPr>
            <a:picLocks noChangeAspect="1" noChangeArrowheads="1"/>
          </p:cNvPicPr>
          <p:nvPr/>
        </p:nvPicPr>
        <p:blipFill>
          <a:blip r:embed="rId3"/>
          <a:srcRect/>
          <a:stretch>
            <a:fillRect/>
          </a:stretch>
        </p:blipFill>
        <p:spPr bwMode="auto">
          <a:xfrm>
            <a:off x="342900" y="971550"/>
            <a:ext cx="8423275" cy="2747963"/>
          </a:xfrm>
          <a:prstGeom prst="rect">
            <a:avLst/>
          </a:prstGeom>
          <a:solidFill>
            <a:schemeClr val="hlink"/>
          </a:solidFill>
          <a:ln w="9525">
            <a:solidFill>
              <a:schemeClr val="bg1"/>
            </a:solidFill>
            <a:miter lim="800000"/>
            <a:headEnd/>
            <a:tailEnd/>
          </a:ln>
        </p:spPr>
      </p:pic>
      <p:sp>
        <p:nvSpPr>
          <p:cNvPr id="56323" name="Rectangle 6"/>
          <p:cNvSpPr>
            <a:spLocks noChangeArrowheads="1"/>
          </p:cNvSpPr>
          <p:nvPr/>
        </p:nvSpPr>
        <p:spPr bwMode="auto">
          <a:xfrm>
            <a:off x="708025" y="3894138"/>
            <a:ext cx="7589838" cy="1069975"/>
          </a:xfrm>
          <a:prstGeom prst="rect">
            <a:avLst/>
          </a:prstGeom>
          <a:noFill/>
          <a:ln w="25400">
            <a:noFill/>
            <a:miter lim="800000"/>
            <a:headEnd/>
            <a:tailEnd/>
          </a:ln>
        </p:spPr>
        <p:txBody>
          <a:bodyPr anchor="ctr">
            <a:prstTxWarp prst="textNoShape">
              <a:avLst/>
            </a:prstTxWarp>
            <a:spAutoFit/>
          </a:bodyPr>
          <a:lstStyle/>
          <a:p>
            <a:pPr algn="ctr"/>
            <a:r>
              <a:rPr lang="en-US" sz="1600">
                <a:solidFill>
                  <a:srgbClr val="000000"/>
                </a:solidFill>
                <a:latin typeface="Constantia" pitchFamily="-72" charset="0"/>
              </a:rPr>
              <a:t>All rights reserved. No part of this publication may be reproduced, stored in a retrieval system, or transmitted, in any form or by any means, electronic, mechanical, photocopying, recording, or otherwise, without the prior written permission of the publisher. Printed in the United States of America.</a:t>
            </a:r>
          </a:p>
        </p:txBody>
      </p:sp>
      <p:sp>
        <p:nvSpPr>
          <p:cNvPr id="5" name="Rectangle 5"/>
          <p:cNvSpPr txBox="1">
            <a:spLocks noGrp="1" noChangeArrowheads="1"/>
          </p:cNvSpPr>
          <p:nvPr/>
        </p:nvSpPr>
        <p:spPr bwMode="auto">
          <a:xfrm>
            <a:off x="685800" y="6324600"/>
            <a:ext cx="7845425" cy="331788"/>
          </a:xfrm>
          <a:prstGeom prst="rect">
            <a:avLst/>
          </a:prstGeom>
          <a:noFill/>
          <a:ln>
            <a:miter lim="800000"/>
            <a:headEnd/>
            <a:tailEnd/>
          </a:ln>
        </p:spPr>
        <p:txBody>
          <a:bodyPr anchor="b">
            <a:prstTxWarp prst="textNoShape">
              <a:avLst/>
            </a:prstTxWarp>
          </a:bodyPr>
          <a:lstStyle/>
          <a:p>
            <a:pPr algn="ctr"/>
            <a:r>
              <a:rPr lang="en-US" sz="1400">
                <a:solidFill>
                  <a:schemeClr val="tx2"/>
                </a:solidFill>
                <a:latin typeface="Constantia" pitchFamily="-72" charset="0"/>
              </a:rPr>
              <a:t>Copyright © 2014 Pearson Education, Inc.</a:t>
            </a:r>
            <a:r>
              <a:rPr lang="en-US" sz="1800">
                <a:solidFill>
                  <a:srgbClr val="000000"/>
                </a:solidFill>
                <a:effectLst>
                  <a:outerShdw blurRad="38100" dist="38100" dir="2700000" algn="tl">
                    <a:srgbClr val="DDDDDD"/>
                  </a:outerShdw>
                </a:effectLst>
                <a:latin typeface="Constantia" pitchFamily="-72" charset="0"/>
              </a:rPr>
              <a:t>  </a:t>
            </a:r>
          </a:p>
        </p:txBody>
      </p:sp>
      <p:sp>
        <p:nvSpPr>
          <p:cNvPr id="10" name="Slide Number Placeholder 9"/>
          <p:cNvSpPr>
            <a:spLocks noGrp="1"/>
          </p:cNvSpPr>
          <p:nvPr>
            <p:ph type="sldNum" sz="quarter" idx="12"/>
          </p:nvPr>
        </p:nvSpPr>
        <p:spPr/>
        <p:txBody>
          <a:bodyPr/>
          <a:lstStyle/>
          <a:p>
            <a:pPr>
              <a:defRPr/>
            </a:pPr>
            <a:r>
              <a:rPr lang="en-US" dirty="0"/>
              <a:t>1-</a:t>
            </a:r>
            <a:fld id="{BC0BFED7-02F8-4A72-B412-DE26C58E18A1}" type="slidenum">
              <a:rPr lang="en-US"/>
              <a:pPr>
                <a:defRPr/>
              </a:pPr>
              <a:t>21</a:t>
            </a:fld>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7" name="Title 1"/>
          <p:cNvSpPr>
            <a:spLocks noGrp="1"/>
          </p:cNvSpPr>
          <p:nvPr>
            <p:ph type="title"/>
          </p:nvPr>
        </p:nvSpPr>
        <p:spPr>
          <a:xfrm>
            <a:off x="468313" y="981075"/>
            <a:ext cx="8229600" cy="1143000"/>
          </a:xfrm>
        </p:spPr>
        <p:txBody>
          <a:bodyPr/>
          <a:lstStyle/>
          <a:p>
            <a:pPr eaLnBrk="1" hangingPunct="1"/>
            <a:r>
              <a:rPr lang="en-US"/>
              <a:t>Learning Objectives</a:t>
            </a:r>
          </a:p>
        </p:txBody>
      </p:sp>
      <p:sp>
        <p:nvSpPr>
          <p:cNvPr id="3" name="Content Placeholder 2"/>
          <p:cNvSpPr>
            <a:spLocks noGrp="1"/>
          </p:cNvSpPr>
          <p:nvPr>
            <p:ph idx="1"/>
          </p:nvPr>
        </p:nvSpPr>
        <p:spPr>
          <a:xfrm>
            <a:off x="395288" y="2276475"/>
            <a:ext cx="8229600" cy="4389438"/>
          </a:xfrm>
        </p:spPr>
        <p:txBody>
          <a:bodyPr/>
          <a:lstStyle/>
          <a:p>
            <a:pPr marL="274320" indent="-274320" eaLnBrk="1" fontAlgn="auto" hangingPunct="1">
              <a:spcAft>
                <a:spcPts val="0"/>
              </a:spcAft>
              <a:buClr>
                <a:schemeClr val="accent3"/>
              </a:buClr>
              <a:buFont typeface="Wingdings 2"/>
              <a:buChar char=""/>
              <a:defRPr/>
            </a:pPr>
            <a:r>
              <a:rPr lang="en-US" dirty="0"/>
              <a:t>To see examples of marketing research for evaluating target markets, product research, pricing research, promotion research, and distribution research</a:t>
            </a:r>
          </a:p>
          <a:p>
            <a:pPr marL="274320" indent="-274320" eaLnBrk="1" fontAlgn="auto" hangingPunct="1">
              <a:spcAft>
                <a:spcPts val="0"/>
              </a:spcAft>
              <a:buClr>
                <a:schemeClr val="accent3"/>
              </a:buClr>
              <a:buFont typeface="Wingdings 2"/>
              <a:buChar char=""/>
              <a:defRPr/>
            </a:pPr>
            <a:r>
              <a:rPr lang="en-US" dirty="0"/>
              <a:t>To describe a marketing information system (MIS) and understand why marketing research occupies a place in an MIS</a:t>
            </a:r>
          </a:p>
          <a:p>
            <a:pPr eaLnBrk="1" hangingPunct="1">
              <a:defRPr/>
            </a:pPr>
            <a:endParaRPr lang="en-US" dirty="0"/>
          </a:p>
        </p:txBody>
      </p:sp>
      <p:sp>
        <p:nvSpPr>
          <p:cNvPr id="4" name="Footer Placeholder 3"/>
          <p:cNvSpPr>
            <a:spLocks noGrp="1"/>
          </p:cNvSpPr>
          <p:nvPr>
            <p:ph type="ftr" sz="quarter" idx="11"/>
          </p:nvPr>
        </p:nvSpPr>
        <p:spPr/>
        <p:txBody>
          <a:bodyPr/>
          <a:lstStyle/>
          <a:p>
            <a:pPr>
              <a:defRPr/>
            </a:pPr>
            <a:endParaRPr lang="en-US"/>
          </a:p>
          <a:p>
            <a:pPr>
              <a:defRPr/>
            </a:pPr>
            <a:endParaRPr lang="en-US"/>
          </a:p>
          <a:p>
            <a:pPr>
              <a:defRPr/>
            </a:pPr>
            <a:endParaRPr lang="en-US"/>
          </a:p>
          <a:p>
            <a:pPr>
              <a:defRPr/>
            </a:pPr>
            <a:endParaRPr lang="en-US"/>
          </a:p>
          <a:p>
            <a:pPr>
              <a:defRPr/>
            </a:pPr>
            <a:endParaRPr lang="en-US"/>
          </a:p>
          <a:p>
            <a:pPr>
              <a:defRPr/>
            </a:pPr>
            <a:endParaRPr lang="en-US"/>
          </a:p>
          <a:p>
            <a:pPr>
              <a:defRPr/>
            </a:pPr>
            <a:r>
              <a:rPr lang="en-US"/>
              <a:t>Copyright © 2014 Pearson Education, Inc. </a:t>
            </a:r>
          </a:p>
          <a:p>
            <a:pPr>
              <a:defRPr/>
            </a:pPr>
            <a:r>
              <a:rPr lang="en-US"/>
              <a:t> </a:t>
            </a:r>
          </a:p>
        </p:txBody>
      </p:sp>
      <p:sp>
        <p:nvSpPr>
          <p:cNvPr id="5" name="Slide Number Placeholder 4"/>
          <p:cNvSpPr>
            <a:spLocks noGrp="1"/>
          </p:cNvSpPr>
          <p:nvPr>
            <p:ph type="sldNum" sz="quarter" idx="12"/>
          </p:nvPr>
        </p:nvSpPr>
        <p:spPr/>
        <p:txBody>
          <a:bodyPr/>
          <a:lstStyle/>
          <a:p>
            <a:pPr>
              <a:defRPr/>
            </a:pPr>
            <a:r>
              <a:rPr lang="en-US" smtClean="0"/>
              <a:t>1-</a:t>
            </a:r>
            <a:fld id="{33FCB4C2-DBAB-41D1-BE2F-410DFD0B7C99}" type="slidenum">
              <a:rPr lang="en-US" smtClean="0"/>
              <a:pPr>
                <a:defRPr/>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5" name="Title 1"/>
          <p:cNvSpPr>
            <a:spLocks noGrp="1"/>
          </p:cNvSpPr>
          <p:nvPr>
            <p:ph type="title"/>
          </p:nvPr>
        </p:nvSpPr>
        <p:spPr>
          <a:xfrm>
            <a:off x="468313" y="981075"/>
            <a:ext cx="8229600" cy="1143000"/>
          </a:xfrm>
        </p:spPr>
        <p:txBody>
          <a:bodyPr/>
          <a:lstStyle/>
          <a:p>
            <a:pPr eaLnBrk="1" hangingPunct="1"/>
            <a:r>
              <a:rPr lang="en-US" smtClean="0"/>
              <a:t>What Is Marketing?</a:t>
            </a:r>
          </a:p>
        </p:txBody>
      </p:sp>
      <p:sp>
        <p:nvSpPr>
          <p:cNvPr id="21506" name="Content Placeholder 2"/>
          <p:cNvSpPr>
            <a:spLocks noGrp="1"/>
          </p:cNvSpPr>
          <p:nvPr>
            <p:ph idx="1"/>
          </p:nvPr>
        </p:nvSpPr>
        <p:spPr>
          <a:xfrm>
            <a:off x="395288" y="2276475"/>
            <a:ext cx="8229600" cy="4389438"/>
          </a:xfrm>
        </p:spPr>
        <p:txBody>
          <a:bodyPr/>
          <a:lstStyle/>
          <a:p>
            <a:pPr marL="0" indent="0" eaLnBrk="1" hangingPunct="1">
              <a:buFont typeface="Arial" pitchFamily="-72" charset="0"/>
              <a:buNone/>
            </a:pPr>
            <a:r>
              <a:rPr lang="en-US" b="1" smtClean="0"/>
              <a:t>Marketing</a:t>
            </a:r>
            <a:r>
              <a:rPr lang="en-US" smtClean="0"/>
              <a:t> is the activity, set of institutions, and processes for creating, communicating, delivering, and exchanging offerings that have value for customers, clients, partners, and society at large.</a:t>
            </a:r>
          </a:p>
          <a:p>
            <a:pPr marL="0" indent="0" eaLnBrk="1" hangingPunct="1">
              <a:buFont typeface="Wingdings 2" pitchFamily="-72" charset="2"/>
              <a:buNone/>
            </a:pPr>
            <a:endParaRPr lang="en-US"/>
          </a:p>
        </p:txBody>
      </p:sp>
      <p:sp>
        <p:nvSpPr>
          <p:cNvPr id="7" name="Footer Placeholder 6"/>
          <p:cNvSpPr>
            <a:spLocks noGrp="1"/>
          </p:cNvSpPr>
          <p:nvPr>
            <p:ph type="ftr" sz="quarter" idx="11"/>
          </p:nvPr>
        </p:nvSpPr>
        <p:spPr/>
        <p:txBody>
          <a:bodyPr/>
          <a:lstStyle/>
          <a:p>
            <a:pPr>
              <a:defRPr/>
            </a:pPr>
            <a:r>
              <a:rPr lang="en-US"/>
              <a:t>Copyright © 2014 Pearson Education, Inc. </a:t>
            </a:r>
            <a:endParaRPr lang="en-US">
              <a:latin typeface="Arial" charset="0"/>
            </a:endParaRPr>
          </a:p>
        </p:txBody>
      </p:sp>
      <p:sp>
        <p:nvSpPr>
          <p:cNvPr id="6" name="Slide Number Placeholder 5"/>
          <p:cNvSpPr>
            <a:spLocks noGrp="1"/>
          </p:cNvSpPr>
          <p:nvPr>
            <p:ph type="sldNum" sz="quarter" idx="12"/>
          </p:nvPr>
        </p:nvSpPr>
        <p:spPr/>
        <p:txBody>
          <a:bodyPr/>
          <a:lstStyle/>
          <a:p>
            <a:pPr>
              <a:defRPr/>
            </a:pPr>
            <a:r>
              <a:rPr lang="en-US"/>
              <a:t>1-</a:t>
            </a:r>
            <a:fld id="{1E12E937-AF58-4EBB-931B-64C709C544A1}" type="slidenum">
              <a:rPr lang="en-US"/>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8" name="Title 1"/>
          <p:cNvSpPr>
            <a:spLocks noGrp="1"/>
          </p:cNvSpPr>
          <p:nvPr>
            <p:ph type="title"/>
          </p:nvPr>
        </p:nvSpPr>
        <p:spPr>
          <a:xfrm>
            <a:off x="468313" y="981075"/>
            <a:ext cx="8229600" cy="1143000"/>
          </a:xfrm>
        </p:spPr>
        <p:txBody>
          <a:bodyPr>
            <a:normAutofit fontScale="90000"/>
          </a:bodyPr>
          <a:lstStyle/>
          <a:p>
            <a:pPr eaLnBrk="1" fontAlgn="auto" hangingPunct="1">
              <a:spcAft>
                <a:spcPts val="0"/>
              </a:spcAft>
              <a:defRPr/>
            </a:pPr>
            <a:r>
              <a:rPr lang="en-US" dirty="0" smtClean="0">
                <a:ea typeface="+mj-ea"/>
                <a:cs typeface="+mj-cs"/>
              </a:rPr>
              <a:t>What Is the Marketing Concept?</a:t>
            </a:r>
          </a:p>
        </p:txBody>
      </p:sp>
      <p:sp>
        <p:nvSpPr>
          <p:cNvPr id="3" name="Content Placeholder 2"/>
          <p:cNvSpPr>
            <a:spLocks noGrp="1"/>
          </p:cNvSpPr>
          <p:nvPr>
            <p:ph idx="1"/>
          </p:nvPr>
        </p:nvSpPr>
        <p:spPr>
          <a:xfrm>
            <a:off x="395288" y="2276475"/>
            <a:ext cx="8229600" cy="4389438"/>
          </a:xfrm>
        </p:spPr>
        <p:txBody>
          <a:bodyPr rtlCol="0">
            <a:normAutofit/>
          </a:bodyPr>
          <a:lstStyle/>
          <a:p>
            <a:pPr marL="0" indent="0" eaLnBrk="1" fontAlgn="auto" hangingPunct="1">
              <a:spcAft>
                <a:spcPts val="0"/>
              </a:spcAft>
              <a:buClr>
                <a:schemeClr val="accent3"/>
              </a:buClr>
              <a:buFont typeface="Arial" pitchFamily="34" charset="0"/>
              <a:buNone/>
              <a:defRPr/>
            </a:pPr>
            <a:r>
              <a:rPr lang="en-US" dirty="0" smtClean="0">
                <a:ea typeface="+mn-ea"/>
                <a:cs typeface="+mn-cs"/>
              </a:rPr>
              <a:t>The </a:t>
            </a:r>
            <a:r>
              <a:rPr lang="en-US" b="1" dirty="0" smtClean="0">
                <a:ea typeface="+mn-ea"/>
                <a:cs typeface="+mn-cs"/>
              </a:rPr>
              <a:t>marketing </a:t>
            </a:r>
            <a:r>
              <a:rPr lang="en-US" b="1" dirty="0">
                <a:ea typeface="+mn-ea"/>
                <a:cs typeface="+mn-cs"/>
              </a:rPr>
              <a:t>c</a:t>
            </a:r>
            <a:r>
              <a:rPr lang="en-US" b="1" dirty="0" smtClean="0">
                <a:ea typeface="+mn-ea"/>
                <a:cs typeface="+mn-cs"/>
              </a:rPr>
              <a:t>oncept </a:t>
            </a:r>
            <a:r>
              <a:rPr lang="en-US" dirty="0" smtClean="0">
                <a:ea typeface="+mn-ea"/>
                <a:cs typeface="+mn-cs"/>
              </a:rPr>
              <a:t>is a business philosophy that holds that the key to achieving organizational goals consists of the company’s being more effective than competitors in creating, delivering, and communicating customer value to its chosen target markets. </a:t>
            </a:r>
          </a:p>
          <a:p>
            <a:pPr marL="274320" indent="-274320" eaLnBrk="1" fontAlgn="auto" hangingPunct="1">
              <a:spcAft>
                <a:spcPts val="0"/>
              </a:spcAft>
              <a:buClr>
                <a:schemeClr val="accent3"/>
              </a:buClr>
              <a:buFont typeface="Arial" pitchFamily="34" charset="0"/>
              <a:buChar char="•"/>
              <a:defRPr/>
            </a:pPr>
            <a:endParaRPr lang="en-US" dirty="0">
              <a:ea typeface="+mn-ea"/>
              <a:cs typeface="+mn-cs"/>
            </a:endParaRPr>
          </a:p>
        </p:txBody>
      </p:sp>
      <p:sp>
        <p:nvSpPr>
          <p:cNvPr id="7" name="Footer Placeholder 6"/>
          <p:cNvSpPr>
            <a:spLocks noGrp="1"/>
          </p:cNvSpPr>
          <p:nvPr>
            <p:ph type="ftr" sz="quarter" idx="11"/>
          </p:nvPr>
        </p:nvSpPr>
        <p:spPr/>
        <p:txBody>
          <a:bodyPr/>
          <a:lstStyle/>
          <a:p>
            <a:pPr>
              <a:defRPr/>
            </a:pPr>
            <a:r>
              <a:rPr lang="en-US"/>
              <a:t>Copyright © 2014 Pearson Education, Inc. </a:t>
            </a:r>
            <a:endParaRPr lang="en-US">
              <a:latin typeface="Arial" charset="0"/>
            </a:endParaRPr>
          </a:p>
        </p:txBody>
      </p:sp>
      <p:sp>
        <p:nvSpPr>
          <p:cNvPr id="6" name="Slide Number Placeholder 5"/>
          <p:cNvSpPr>
            <a:spLocks noGrp="1"/>
          </p:cNvSpPr>
          <p:nvPr>
            <p:ph type="sldNum" sz="quarter" idx="12"/>
          </p:nvPr>
        </p:nvSpPr>
        <p:spPr/>
        <p:txBody>
          <a:bodyPr/>
          <a:lstStyle/>
          <a:p>
            <a:pPr>
              <a:defRPr/>
            </a:pPr>
            <a:r>
              <a:rPr lang="en-US"/>
              <a:t>1-</a:t>
            </a:r>
            <a:fld id="{D8C4FF6E-0481-4D62-8B6E-3B2FD6BC784E}" type="slidenum">
              <a:rPr lang="en-US"/>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1" name="Title 1"/>
          <p:cNvSpPr>
            <a:spLocks noGrp="1"/>
          </p:cNvSpPr>
          <p:nvPr>
            <p:ph type="title"/>
          </p:nvPr>
        </p:nvSpPr>
        <p:spPr>
          <a:xfrm>
            <a:off x="468313" y="981075"/>
            <a:ext cx="8229600" cy="1143000"/>
          </a:xfrm>
        </p:spPr>
        <p:txBody>
          <a:bodyPr/>
          <a:lstStyle/>
          <a:p>
            <a:pPr eaLnBrk="1" hangingPunct="1"/>
            <a:r>
              <a:rPr lang="en-US" smtClean="0"/>
              <a:t>What Is a Marketing Strategy?</a:t>
            </a:r>
          </a:p>
        </p:txBody>
      </p:sp>
      <p:sp>
        <p:nvSpPr>
          <p:cNvPr id="25602" name="Content Placeholder 2"/>
          <p:cNvSpPr>
            <a:spLocks noGrp="1"/>
          </p:cNvSpPr>
          <p:nvPr>
            <p:ph idx="1"/>
          </p:nvPr>
        </p:nvSpPr>
        <p:spPr>
          <a:xfrm>
            <a:off x="533400" y="2286000"/>
            <a:ext cx="8008938" cy="4384675"/>
          </a:xfrm>
        </p:spPr>
        <p:txBody>
          <a:bodyPr lIns="0"/>
          <a:lstStyle/>
          <a:p>
            <a:pPr marL="0" eaLnBrk="1" hangingPunct="1">
              <a:buFont typeface="Arial" pitchFamily="-72" charset="0"/>
              <a:buNone/>
            </a:pPr>
            <a:r>
              <a:rPr lang="en-US" smtClean="0"/>
              <a:t>	A </a:t>
            </a:r>
            <a:r>
              <a:rPr lang="en-US" b="1" smtClean="0"/>
              <a:t>marketing strategy </a:t>
            </a:r>
            <a:r>
              <a:rPr lang="en-US" smtClean="0"/>
              <a:t>consists of selecting a segment of the market as the company’s target market and designing the proper “mix” of the product/service, price, promotion, and distribution system to meet the wants and needs of the consumers within the target market.</a:t>
            </a:r>
          </a:p>
          <a:p>
            <a:pPr marL="0" eaLnBrk="1" hangingPunct="1"/>
            <a:endParaRPr lang="en-US" smtClean="0"/>
          </a:p>
        </p:txBody>
      </p:sp>
      <p:sp>
        <p:nvSpPr>
          <p:cNvPr id="7" name="Footer Placeholder 6"/>
          <p:cNvSpPr>
            <a:spLocks noGrp="1"/>
          </p:cNvSpPr>
          <p:nvPr>
            <p:ph type="ftr" sz="quarter" idx="11"/>
          </p:nvPr>
        </p:nvSpPr>
        <p:spPr/>
        <p:txBody>
          <a:bodyPr/>
          <a:lstStyle/>
          <a:p>
            <a:pPr>
              <a:defRPr/>
            </a:pPr>
            <a:r>
              <a:rPr lang="en-US"/>
              <a:t>Copyright © 2014 Pearson Education, Inc. </a:t>
            </a:r>
            <a:endParaRPr lang="en-US">
              <a:latin typeface="Arial" charset="0"/>
            </a:endParaRPr>
          </a:p>
        </p:txBody>
      </p:sp>
      <p:sp>
        <p:nvSpPr>
          <p:cNvPr id="6" name="Slide Number Placeholder 5"/>
          <p:cNvSpPr>
            <a:spLocks noGrp="1"/>
          </p:cNvSpPr>
          <p:nvPr>
            <p:ph type="sldNum" sz="quarter" idx="12"/>
          </p:nvPr>
        </p:nvSpPr>
        <p:spPr/>
        <p:txBody>
          <a:bodyPr/>
          <a:lstStyle/>
          <a:p>
            <a:pPr>
              <a:defRPr/>
            </a:pPr>
            <a:r>
              <a:rPr lang="en-US"/>
              <a:t>1-</a:t>
            </a:r>
            <a:fld id="{67F4B943-3219-42A2-9C65-A59F85EFACE9}" type="slidenum">
              <a:rPr lang="en-US"/>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49" name="Title 1"/>
          <p:cNvSpPr>
            <a:spLocks noGrp="1"/>
          </p:cNvSpPr>
          <p:nvPr>
            <p:ph type="title"/>
          </p:nvPr>
        </p:nvSpPr>
        <p:spPr>
          <a:xfrm>
            <a:off x="468313" y="981075"/>
            <a:ext cx="8229600" cy="1143000"/>
          </a:xfrm>
        </p:spPr>
        <p:txBody>
          <a:bodyPr/>
          <a:lstStyle/>
          <a:p>
            <a:pPr eaLnBrk="1" hangingPunct="1"/>
            <a:r>
              <a:rPr lang="en-US"/>
              <a:t>What Is Marketing Research?</a:t>
            </a:r>
          </a:p>
        </p:txBody>
      </p:sp>
      <p:sp>
        <p:nvSpPr>
          <p:cNvPr id="3" name="Content Placeholder 2"/>
          <p:cNvSpPr>
            <a:spLocks noGrp="1"/>
          </p:cNvSpPr>
          <p:nvPr>
            <p:ph idx="1"/>
          </p:nvPr>
        </p:nvSpPr>
        <p:spPr>
          <a:xfrm>
            <a:off x="395288" y="2276475"/>
            <a:ext cx="8229600" cy="4389438"/>
          </a:xfrm>
        </p:spPr>
        <p:txBody>
          <a:bodyPr/>
          <a:lstStyle/>
          <a:p>
            <a:pPr marL="0" indent="0" eaLnBrk="1" hangingPunct="1">
              <a:buFont typeface="Wingdings 2" pitchFamily="-72" charset="2"/>
              <a:buNone/>
              <a:defRPr/>
            </a:pPr>
            <a:r>
              <a:rPr lang="en-US" b="1" dirty="0"/>
              <a:t>Marketing research </a:t>
            </a:r>
            <a:r>
              <a:rPr lang="en-US" dirty="0"/>
              <a:t>is the process of designing, gathering, analyzing, and reporting information that may be used to solve a specific marketing problem.</a:t>
            </a:r>
          </a:p>
          <a:p>
            <a:pPr eaLnBrk="1" hangingPunct="1">
              <a:defRPr/>
            </a:pPr>
            <a:endParaRPr lang="en-US" dirty="0"/>
          </a:p>
        </p:txBody>
      </p:sp>
      <p:sp>
        <p:nvSpPr>
          <p:cNvPr id="4" name="Footer Placeholder 3"/>
          <p:cNvSpPr>
            <a:spLocks noGrp="1"/>
          </p:cNvSpPr>
          <p:nvPr>
            <p:ph type="ftr" sz="quarter" idx="11"/>
          </p:nvPr>
        </p:nvSpPr>
        <p:spPr/>
        <p:txBody>
          <a:bodyPr/>
          <a:lstStyle/>
          <a:p>
            <a:pPr>
              <a:defRPr/>
            </a:pPr>
            <a:endParaRPr lang="en-US"/>
          </a:p>
          <a:p>
            <a:pPr>
              <a:defRPr/>
            </a:pPr>
            <a:endParaRPr lang="en-US"/>
          </a:p>
          <a:p>
            <a:pPr>
              <a:defRPr/>
            </a:pPr>
            <a:endParaRPr lang="en-US"/>
          </a:p>
          <a:p>
            <a:pPr>
              <a:defRPr/>
            </a:pPr>
            <a:endParaRPr lang="en-US"/>
          </a:p>
          <a:p>
            <a:pPr>
              <a:defRPr/>
            </a:pPr>
            <a:endParaRPr lang="en-US"/>
          </a:p>
          <a:p>
            <a:pPr>
              <a:defRPr/>
            </a:pPr>
            <a:endParaRPr lang="en-US"/>
          </a:p>
          <a:p>
            <a:pPr>
              <a:defRPr/>
            </a:pPr>
            <a:r>
              <a:rPr lang="en-US"/>
              <a:t>Copyright © 2014 Pearson Education, Inc. </a:t>
            </a:r>
          </a:p>
          <a:p>
            <a:pPr>
              <a:defRPr/>
            </a:pPr>
            <a:r>
              <a:rPr lang="en-US"/>
              <a:t> </a:t>
            </a:r>
          </a:p>
        </p:txBody>
      </p:sp>
      <p:sp>
        <p:nvSpPr>
          <p:cNvPr id="5" name="Slide Number Placeholder 4"/>
          <p:cNvSpPr>
            <a:spLocks noGrp="1"/>
          </p:cNvSpPr>
          <p:nvPr>
            <p:ph type="sldNum" sz="quarter" idx="12"/>
          </p:nvPr>
        </p:nvSpPr>
        <p:spPr/>
        <p:txBody>
          <a:bodyPr/>
          <a:lstStyle/>
          <a:p>
            <a:pPr>
              <a:defRPr/>
            </a:pPr>
            <a:r>
              <a:rPr lang="en-US" smtClean="0"/>
              <a:t>1-</a:t>
            </a:r>
            <a:fld id="{75193B28-D824-47E0-B7D6-49612C8F6559}" type="slidenum">
              <a:rPr lang="en-US" smtClean="0"/>
              <a:pPr>
                <a:defRPr/>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7" name="Title 1"/>
          <p:cNvSpPr>
            <a:spLocks noGrp="1"/>
          </p:cNvSpPr>
          <p:nvPr>
            <p:ph type="title"/>
          </p:nvPr>
        </p:nvSpPr>
        <p:spPr>
          <a:xfrm>
            <a:off x="468313" y="981075"/>
            <a:ext cx="8229600" cy="1143000"/>
          </a:xfrm>
        </p:spPr>
        <p:txBody>
          <a:bodyPr/>
          <a:lstStyle/>
          <a:p>
            <a:pPr eaLnBrk="1" hangingPunct="1"/>
            <a:r>
              <a:rPr lang="en-US"/>
              <a:t>AMA Definition</a:t>
            </a:r>
          </a:p>
        </p:txBody>
      </p:sp>
      <p:sp>
        <p:nvSpPr>
          <p:cNvPr id="29698" name="Content Placeholder 2"/>
          <p:cNvSpPr>
            <a:spLocks noGrp="1"/>
          </p:cNvSpPr>
          <p:nvPr>
            <p:ph idx="1"/>
          </p:nvPr>
        </p:nvSpPr>
        <p:spPr>
          <a:xfrm>
            <a:off x="395288" y="2276475"/>
            <a:ext cx="8229600" cy="4389438"/>
          </a:xfrm>
        </p:spPr>
        <p:txBody>
          <a:bodyPr/>
          <a:lstStyle/>
          <a:p>
            <a:pPr marL="0" indent="0" eaLnBrk="1" hangingPunct="1">
              <a:buFont typeface="Wingdings 2" pitchFamily="-72" charset="2"/>
              <a:buNone/>
            </a:pPr>
            <a:r>
              <a:rPr lang="en-US" b="1"/>
              <a:t>Marketing research</a:t>
            </a:r>
            <a:r>
              <a:rPr lang="en-US"/>
              <a:t>: the function that links the consumer, customer, and public to the marketer through information: information used to identify and define marketing opportunities and problems; generate, refine, and evaluate marketing actions; monitor marketing performance; and improve the understanding of marketing as a process</a:t>
            </a:r>
          </a:p>
        </p:txBody>
      </p:sp>
      <p:sp>
        <p:nvSpPr>
          <p:cNvPr id="4" name="Footer Placeholder 3"/>
          <p:cNvSpPr>
            <a:spLocks noGrp="1"/>
          </p:cNvSpPr>
          <p:nvPr>
            <p:ph type="ftr" sz="quarter" idx="11"/>
          </p:nvPr>
        </p:nvSpPr>
        <p:spPr/>
        <p:txBody>
          <a:bodyPr/>
          <a:lstStyle/>
          <a:p>
            <a:pPr>
              <a:defRPr/>
            </a:pPr>
            <a:endParaRPr lang="en-US"/>
          </a:p>
          <a:p>
            <a:pPr>
              <a:defRPr/>
            </a:pPr>
            <a:endParaRPr lang="en-US"/>
          </a:p>
          <a:p>
            <a:pPr>
              <a:defRPr/>
            </a:pPr>
            <a:endParaRPr lang="en-US"/>
          </a:p>
          <a:p>
            <a:pPr>
              <a:defRPr/>
            </a:pPr>
            <a:endParaRPr lang="en-US"/>
          </a:p>
          <a:p>
            <a:pPr>
              <a:defRPr/>
            </a:pPr>
            <a:endParaRPr lang="en-US"/>
          </a:p>
          <a:p>
            <a:pPr>
              <a:defRPr/>
            </a:pPr>
            <a:endParaRPr lang="en-US"/>
          </a:p>
          <a:p>
            <a:pPr>
              <a:defRPr/>
            </a:pPr>
            <a:r>
              <a:rPr lang="en-US"/>
              <a:t>Copyright © 2014 Pearson Education, Inc. </a:t>
            </a:r>
          </a:p>
          <a:p>
            <a:pPr>
              <a:defRPr/>
            </a:pPr>
            <a:r>
              <a:rPr lang="en-US"/>
              <a:t> </a:t>
            </a:r>
          </a:p>
        </p:txBody>
      </p:sp>
      <p:sp>
        <p:nvSpPr>
          <p:cNvPr id="5" name="Slide Number Placeholder 4"/>
          <p:cNvSpPr>
            <a:spLocks noGrp="1"/>
          </p:cNvSpPr>
          <p:nvPr>
            <p:ph type="sldNum" sz="quarter" idx="12"/>
          </p:nvPr>
        </p:nvSpPr>
        <p:spPr/>
        <p:txBody>
          <a:bodyPr/>
          <a:lstStyle/>
          <a:p>
            <a:pPr>
              <a:defRPr/>
            </a:pPr>
            <a:r>
              <a:rPr lang="en-US" smtClean="0"/>
              <a:t>1-</a:t>
            </a:r>
            <a:fld id="{CE975C87-30BC-494C-B302-4F4CC36FFA66}" type="slidenum">
              <a:rPr lang="en-US" smtClean="0"/>
              <a:pPr>
                <a:defRPr/>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5" name="Title 1"/>
          <p:cNvSpPr>
            <a:spLocks noGrp="1"/>
          </p:cNvSpPr>
          <p:nvPr>
            <p:ph type="title"/>
          </p:nvPr>
        </p:nvSpPr>
        <p:spPr>
          <a:xfrm>
            <a:off x="468313" y="981075"/>
            <a:ext cx="8229600" cy="1143000"/>
          </a:xfrm>
        </p:spPr>
        <p:txBody>
          <a:bodyPr/>
          <a:lstStyle/>
          <a:p>
            <a:pPr eaLnBrk="1" hangingPunct="1"/>
            <a:r>
              <a:rPr lang="en-US"/>
              <a:t>Market</a:t>
            </a:r>
            <a:r>
              <a:rPr lang="en-US" i="1" u="sng"/>
              <a:t>ing</a:t>
            </a:r>
            <a:r>
              <a:rPr lang="en-US"/>
              <a:t> or Market Research?</a:t>
            </a:r>
          </a:p>
        </p:txBody>
      </p:sp>
      <p:sp>
        <p:nvSpPr>
          <p:cNvPr id="31746" name="Content Placeholder 2"/>
          <p:cNvSpPr>
            <a:spLocks noGrp="1"/>
          </p:cNvSpPr>
          <p:nvPr>
            <p:ph idx="1"/>
          </p:nvPr>
        </p:nvSpPr>
        <p:spPr>
          <a:xfrm>
            <a:off x="395288" y="2276475"/>
            <a:ext cx="8229600" cy="4389438"/>
          </a:xfrm>
        </p:spPr>
        <p:txBody>
          <a:bodyPr/>
          <a:lstStyle/>
          <a:p>
            <a:pPr eaLnBrk="1" hangingPunct="1"/>
            <a:r>
              <a:rPr lang="en-US" b="1" smtClean="0"/>
              <a:t>Marketing research</a:t>
            </a:r>
            <a:r>
              <a:rPr lang="en-US" smtClean="0"/>
              <a:t>:</a:t>
            </a:r>
            <a:r>
              <a:rPr lang="en-US" i="1" smtClean="0"/>
              <a:t> </a:t>
            </a:r>
            <a:r>
              <a:rPr lang="en-US" smtClean="0"/>
              <a:t>a process used by businesses to collect, analyze, and interpret information used to make sound business decisions and successfully manage the business</a:t>
            </a:r>
          </a:p>
          <a:p>
            <a:pPr eaLnBrk="1" hangingPunct="1"/>
            <a:r>
              <a:rPr lang="en-US" b="1" smtClean="0"/>
              <a:t>Market research</a:t>
            </a:r>
            <a:r>
              <a:rPr lang="en-US" smtClean="0"/>
              <a:t>: a process used to define the size, location, and/or makeup of the market for a product or service</a:t>
            </a:r>
            <a:endParaRPr lang="en-US" i="1" smtClean="0"/>
          </a:p>
          <a:p>
            <a:pPr eaLnBrk="1" hangingPunct="1"/>
            <a:endParaRPr lang="en-US" smtClean="0"/>
          </a:p>
        </p:txBody>
      </p:sp>
      <p:sp>
        <p:nvSpPr>
          <p:cNvPr id="4" name="Footer Placeholder 3"/>
          <p:cNvSpPr>
            <a:spLocks noGrp="1"/>
          </p:cNvSpPr>
          <p:nvPr>
            <p:ph type="ftr" sz="quarter" idx="11"/>
          </p:nvPr>
        </p:nvSpPr>
        <p:spPr/>
        <p:txBody>
          <a:bodyPr/>
          <a:lstStyle/>
          <a:p>
            <a:pPr>
              <a:defRPr/>
            </a:pPr>
            <a:endParaRPr lang="en-US"/>
          </a:p>
          <a:p>
            <a:pPr>
              <a:defRPr/>
            </a:pPr>
            <a:endParaRPr lang="en-US"/>
          </a:p>
          <a:p>
            <a:pPr>
              <a:defRPr/>
            </a:pPr>
            <a:endParaRPr lang="en-US"/>
          </a:p>
          <a:p>
            <a:pPr>
              <a:defRPr/>
            </a:pPr>
            <a:endParaRPr lang="en-US"/>
          </a:p>
          <a:p>
            <a:pPr>
              <a:defRPr/>
            </a:pPr>
            <a:endParaRPr lang="en-US"/>
          </a:p>
          <a:p>
            <a:pPr>
              <a:defRPr/>
            </a:pPr>
            <a:endParaRPr lang="en-US"/>
          </a:p>
          <a:p>
            <a:pPr>
              <a:defRPr/>
            </a:pPr>
            <a:r>
              <a:rPr lang="en-US"/>
              <a:t>Copyright © 2014 Pearson Education, Inc. </a:t>
            </a:r>
          </a:p>
          <a:p>
            <a:pPr>
              <a:defRPr/>
            </a:pPr>
            <a:r>
              <a:rPr lang="en-US"/>
              <a:t> </a:t>
            </a:r>
          </a:p>
        </p:txBody>
      </p:sp>
      <p:sp>
        <p:nvSpPr>
          <p:cNvPr id="5" name="Slide Number Placeholder 4"/>
          <p:cNvSpPr>
            <a:spLocks noGrp="1"/>
          </p:cNvSpPr>
          <p:nvPr>
            <p:ph type="sldNum" sz="quarter" idx="12"/>
          </p:nvPr>
        </p:nvSpPr>
        <p:spPr/>
        <p:txBody>
          <a:bodyPr/>
          <a:lstStyle/>
          <a:p>
            <a:pPr>
              <a:defRPr/>
            </a:pPr>
            <a:r>
              <a:rPr lang="en-US" smtClean="0"/>
              <a:t>1-</a:t>
            </a:r>
            <a:fld id="{C9D76480-D175-442A-8370-25B774AAC73B}" type="slidenum">
              <a:rPr lang="en-US" smtClean="0"/>
              <a:pPr>
                <a:defRPr/>
              </a:pPr>
              <a:t>9</a:t>
            </a:fld>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440</TotalTime>
  <Words>768</Words>
  <Application>Microsoft Office PowerPoint</Application>
  <PresentationFormat>On-screen Show (4:3)</PresentationFormat>
  <Paragraphs>154</Paragraphs>
  <Slides>21</Slides>
  <Notes>21</Notes>
  <HiddenSlides>0</HiddenSlides>
  <MMClips>0</MMClips>
  <ScaleCrop>false</ScaleCrop>
  <HeadingPairs>
    <vt:vector size="6" baseType="variant">
      <vt:variant>
        <vt:lpstr>Fonts Used</vt:lpstr>
      </vt:variant>
      <vt:variant>
        <vt:i4>5</vt:i4>
      </vt:variant>
      <vt:variant>
        <vt:lpstr>Design Template</vt:lpstr>
      </vt:variant>
      <vt:variant>
        <vt:i4>1</vt:i4>
      </vt:variant>
      <vt:variant>
        <vt:lpstr>Slide Titles</vt:lpstr>
      </vt:variant>
      <vt:variant>
        <vt:i4>21</vt:i4>
      </vt:variant>
    </vt:vector>
  </HeadingPairs>
  <TitlesOfParts>
    <vt:vector size="27" baseType="lpstr">
      <vt:lpstr>Arial</vt:lpstr>
      <vt:lpstr>ＭＳ Ｐゴシック</vt:lpstr>
      <vt:lpstr>Calibri</vt:lpstr>
      <vt:lpstr>Constantia</vt:lpstr>
      <vt:lpstr>Wingdings 2</vt:lpstr>
      <vt:lpstr>Flow</vt:lpstr>
      <vt:lpstr>PowerPoint Presentation</vt:lpstr>
      <vt:lpstr>Learning Objectives</vt:lpstr>
      <vt:lpstr>Learning Objectives</vt:lpstr>
      <vt:lpstr>What Is Marketing?</vt:lpstr>
      <vt:lpstr>What Is the Marketing Concept?</vt:lpstr>
      <vt:lpstr>What Is a Marketing Strategy?</vt:lpstr>
      <vt:lpstr>What Is Marketing Research?</vt:lpstr>
      <vt:lpstr>AMA Definition</vt:lpstr>
      <vt:lpstr>Marketing or Market Research?</vt:lpstr>
      <vt:lpstr> Marketing Research Function </vt:lpstr>
      <vt:lpstr>Uses of Marketing Research</vt:lpstr>
      <vt:lpstr>Identifying Market Opportunities and Problems</vt:lpstr>
      <vt:lpstr>Generate, Refine, and Evaluate Potential Marketing Actions</vt:lpstr>
      <vt:lpstr>Monitor Marketing Performance</vt:lpstr>
      <vt:lpstr>Improve Marketing as a Process</vt:lpstr>
      <vt:lpstr>Can We Determine If  Something Is Wrong? </vt:lpstr>
      <vt:lpstr>The Marketing Information System</vt:lpstr>
      <vt:lpstr>Components of an MIS</vt:lpstr>
      <vt:lpstr>Figure 1.1  The Marketing Information System</vt:lpstr>
      <vt:lpstr>Marketing Research System</vt:lpstr>
      <vt:lpstr>PowerPoint Presentation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Don Sciglimpaglia</dc:creator>
  <cp:lastModifiedBy>Becca Groves</cp:lastModifiedBy>
  <cp:revision>54</cp:revision>
  <cp:lastPrinted>2012-10-29T18:24:04Z</cp:lastPrinted>
  <dcterms:created xsi:type="dcterms:W3CDTF">2012-10-29T18:22:35Z</dcterms:created>
  <dcterms:modified xsi:type="dcterms:W3CDTF">2013-01-30T20:31:48Z</dcterms:modified>
</cp:coreProperties>
</file>