
<file path=[Content_Types].xml><?xml version="1.0" encoding="utf-8"?>
<Types xmlns="http://schemas.openxmlformats.org/package/2006/content-types">
  <Override PartName="/ppt/notesSlides/notesSlide24.xml" ContentType="application/vnd.openxmlformats-officedocument.presentationml.notesSlide+xml"/>
  <Default Extension="rels" ContentType="application/vnd.openxmlformats-package.relationships+xml"/>
  <Override PartName="/ppt/slides/slide14.xml" ContentType="application/vnd.openxmlformats-officedocument.presentationml.slide+xml"/>
  <Override PartName="/ppt/notesSlides/notesSlide16.xml" ContentType="application/vnd.openxmlformats-officedocument.presentationml.notesSlide+xml"/>
  <Default Extension="xml" ContentType="application/xml"/>
  <Override PartName="/ppt/tableStyles.xml" ContentType="application/vnd.openxmlformats-officedocument.presentationml.tableStyles+xml"/>
  <Override PartName="/ppt/notesSlides/notesSlide31.xml" ContentType="application/vnd.openxmlformats-officedocument.presentationml.notesSlide+xml"/>
  <Override PartName="/ppt/notesSlides/notesSlide1.xml" ContentType="application/vnd.openxmlformats-officedocument.presentationml.notesSlide+xml"/>
  <Override PartName="/ppt/slides/slide28.xml" ContentType="application/vnd.openxmlformats-officedocument.presentationml.slide+xml"/>
  <Override PartName="/ppt/notesSlides/notesSlide40.xml" ContentType="application/vnd.openxmlformats-officedocument.presentationml.notesSlide+xml"/>
  <Override PartName="/ppt/slides/slide21.xml" ContentType="application/vnd.openxmlformats-officedocument.presentationml.slide+xml"/>
  <Override PartName="/ppt/slides/slide37.xml" ContentType="application/vnd.openxmlformats-officedocument.presentationml.slide+xml"/>
  <Override PartName="/ppt/notesSlides/notesSlide23.xml" ContentType="application/vnd.openxmlformats-officedocument.presentationml.notesSlide+xml"/>
  <Override PartName="/ppt/slides/slide5.xml" ContentType="application/vnd.openxmlformats-officedocument.presentationml.slide+xml"/>
  <Override PartName="/ppt/theme/themeOverride2.xml" ContentType="application/vnd.openxmlformats-officedocument.themeOverride+xml"/>
  <Override PartName="/ppt/notesSlides/notesSlide9.xml" ContentType="application/vnd.openxmlformats-officedocument.presentationml.notesSlide+xml"/>
  <Override PartName="/ppt/slideLayouts/slideLayout5.xml" ContentType="application/vnd.openxmlformats-officedocument.presentationml.slideLayout+xml"/>
  <Override PartName="/ppt/slides/slide30.xml" ContentType="application/vnd.openxmlformats-officedocument.presentationml.slide+xml"/>
  <Override PartName="/ppt/notesSlides/notesSlide39.xml" ContentType="application/vnd.openxmlformats-officedocument.presentationml.notesSlide+xml"/>
  <Override PartName="/ppt/slides/slide13.xml" ContentType="application/vnd.openxmlformats-officedocument.presentationml.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Override PartName="/ppt/notesSlides/notesSlide30.xml" ContentType="application/vnd.openxmlformats-officedocument.presentationml.notesSlide+xml"/>
  <Override PartName="/ppt/slides/slide27.xml" ContentType="application/vnd.openxmlformats-officedocument.presentationml.slide+xml"/>
  <Override PartName="/ppt/notesSlides/notesSlide29.xml" ContentType="application/vnd.openxmlformats-officedocument.presentationml.notesSlide+xml"/>
  <Override PartName="/ppt/slides/slide20.xml" ContentType="application/vnd.openxmlformats-officedocument.presentationml.slide+xml"/>
  <Override PartName="/ppt/slides/slide36.xml" ContentType="application/vnd.openxmlformats-officedocument.presentationml.slide+xml"/>
  <Override PartName="/ppt/notesSlides/notesSlide22.xml" ContentType="application/vnd.openxmlformats-officedocument.presentationml.notesSlide+xml"/>
  <Override PartName="/ppt/slides/slide4.xml" ContentType="application/vnd.openxmlformats-officedocument.presentationml.slide+xml"/>
  <Override PartName="/ppt/theme/themeOverride1.xml" ContentType="application/vnd.openxmlformats-officedocument.themeOverride+xml"/>
  <Override PartName="/ppt/slides/slide19.xml" ContentType="application/vnd.openxmlformats-officedocument.presentationml.slide+xml"/>
  <Override PartName="/ppt/notesSlides/notesSlide8.xml" ContentType="application/vnd.openxmlformats-officedocument.presentationml.notesSlide+xml"/>
  <Default Extension="png" ContentType="image/png"/>
  <Override PartName="/ppt/slideLayouts/slideLayout4.xml" ContentType="application/vnd.openxmlformats-officedocument.presentationml.slideLayout+xml"/>
  <Override PartName="/ppt/notesSlides/notesSlide38.xml" ContentType="application/vnd.openxmlformats-officedocument.presentationml.notesSlide+xml"/>
  <Override PartName="/ppt/slides/slide12.xml" ContentType="application/vnd.openxmlformats-officedocument.presentationml.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slides/slide26.xml" ContentType="application/vnd.openxmlformats-officedocument.presentationml.slide+xml"/>
  <Override PartName="/ppt/notesSlides/notesSlide28.xml" ContentType="application/vnd.openxmlformats-officedocument.presentationml.notesSlide+xml"/>
  <Override PartName="/ppt/slides/slide35.xml" ContentType="application/vnd.openxmlformats-officedocument.presentationml.slide+xml"/>
  <Override PartName="/ppt/notesSlides/notesSlide21.xml" ContentType="application/vnd.openxmlformats-officedocument.presentationml.notesSlide+xml"/>
  <Override PartName="/ppt/slides/slide3.xml" ContentType="application/vnd.openxmlformats-officedocument.presentationml.slide+xml"/>
  <Override PartName="/ppt/notesSlides/notesSlide37.xml" ContentType="application/vnd.openxmlformats-officedocument.presentationml.notes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11.xml" ContentType="application/vnd.openxmlformats-officedocument.presentationml.slide+xml"/>
  <Override PartName="/ppt/notesSlides/notesSlide13.xml" ContentType="application/vnd.openxmlformats-officedocument.presentationml.notesSlide+xml"/>
  <Override PartName="/ppt/notesSlides/notesSlide35.xml" ContentType="application/vnd.openxmlformats-officedocument.presentationml.notesSlide+xml"/>
  <Override PartName="/ppt/notesSlides/notesSlide5.xml" ContentType="application/vnd.openxmlformats-officedocument.presentationml.notesSlide+xml"/>
  <Override PartName="/ppt/slides/slide25.xml" ContentType="application/vnd.openxmlformats-officedocument.presentationml.slide+xml"/>
  <Override PartName="/ppt/notesSlides/notesSlide27.xml" ContentType="application/vnd.openxmlformats-officedocument.presentationml.notesSlide+xml"/>
  <Override PartName="/ppt/slides/slide9.xml" ContentType="application/vnd.openxmlformats-officedocument.presentationml.slide+xml"/>
  <Override PartName="/ppt/slideLayouts/slideLayout9.xml" ContentType="application/vnd.openxmlformats-officedocument.presentationml.slideLayout+xml"/>
  <Override PartName="/ppt/slides/slide34.xml" ContentType="application/vnd.openxmlformats-officedocument.presentationml.slide+xml"/>
  <Override PartName="/ppt/notesSlides/notesSlide20.xml" ContentType="application/vnd.openxmlformats-officedocument.presentationml.notesSlide+xml"/>
  <Override PartName="/ppt/slides/slide2.xml" ContentType="application/vnd.openxmlformats-officedocument.presentationml.slide+xml"/>
  <Override PartName="/ppt/notesSlides/notesSlide36.xml" ContentType="application/vnd.openxmlformats-officedocument.presentationml.notesSlide+xml"/>
  <Override PartName="/ppt/slideLayouts/slideLayout2.xml" ContentType="application/vnd.openxmlformats-officedocument.presentationml.slideLayout+xml"/>
  <Override PartName="/ppt/slides/slide17.xml" ContentType="application/vnd.openxmlformats-officedocument.presentationml.slide+xml"/>
  <Override PartName="/ppt/notesSlides/notesSlide19.xml" ContentType="application/vnd.openxmlformats-officedocument.presentationml.notesSlide+xml"/>
  <Override PartName="/ppt/slides/slide10.xml" ContentType="application/vnd.openxmlformats-officedocument.presentationml.slide+xml"/>
  <Override PartName="/ppt/notesSlides/notesSlide12.xml" ContentType="application/vnd.openxmlformats-officedocument.presentationml.notesSlide+xml"/>
  <Override PartName="/docProps/app.xml" ContentType="application/vnd.openxmlformats-officedocument.extended-properties+xml"/>
  <Override PartName="/ppt/notesSlides/notesSlide34.xml" ContentType="application/vnd.openxmlformats-officedocument.presentationml.notesSlide+xml"/>
  <Override PartName="/ppt/notesSlides/notesSlide4.xml" ContentType="application/vnd.openxmlformats-officedocument.presentationml.notesSlide+xml"/>
  <Override PartName="/ppt/slides/slide41.xml" ContentType="application/vnd.openxmlformats-officedocument.presentationml.slide+xml"/>
  <Override PartName="/ppt/slides/slide24.xml" ContentType="application/vnd.openxmlformats-officedocument.presentationml.slide+xml"/>
  <Override PartName="/ppt/notesSlides/notesSlide10.xml" ContentType="application/vnd.openxmlformats-officedocument.presentationml.notesSlide+xml"/>
  <Override PartName="/ppt/notesSlides/notesSlide26.xml" ContentType="application/vnd.openxmlformats-officedocument.presentationml.notesSlide+xml"/>
  <Override PartName="/ppt/slides/slide8.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s/slide16.xml" ContentType="application/vnd.openxmlformats-officedocument.presentationml.slide+xml"/>
  <Override PartName="/ppt/notesSlides/notesSlide18.xml" ContentType="application/vnd.openxmlformats-officedocument.presentationml.notesSlide+xml"/>
  <Default Extension="jpeg" ContentType="image/jpeg"/>
  <Override PartName="/ppt/viewProps.xml" ContentType="application/vnd.openxmlformats-officedocument.presentationml.viewProps+xml"/>
  <Override PartName="/ppt/notesSlides/notesSlide11.xml" ContentType="application/vnd.openxmlformats-officedocument.presentationml.notesSlide+xml"/>
  <Override PartName="/ppt/notesSlides/notesSlide33.xml" ContentType="application/vnd.openxmlformats-officedocument.presentationml.notesSlide+xml"/>
  <Override PartName="/ppt/notesSlides/notesSlide3.xml" ContentType="application/vnd.openxmlformats-officedocument.presentationml.notesSlide+xml"/>
  <Override PartName="/ppt/slides/slide40.xml" ContentType="application/vnd.openxmlformats-officedocument.presentationml.slide+xml"/>
  <Override PartName="/ppt/theme/theme2.xml" ContentType="application/vnd.openxmlformats-officedocument.theme+xml"/>
  <Override PartName="/ppt/slideLayouts/slideLayout11.xml" ContentType="application/vnd.openxmlformats-officedocument.presentationml.slideLayout+xml"/>
  <Override PartName="/ppt/slides/slide39.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notesSlides/notesSlide25.xml" ContentType="application/vnd.openxmlformats-officedocument.presentationml.notesSlide+xml"/>
  <Override PartName="/ppt/slideLayouts/slideLayout7.xml" ContentType="application/vnd.openxmlformats-officedocument.presentationml.slideLayout+xml"/>
  <Override PartName="/ppt/slides/slide32.xml" ContentType="application/vnd.openxmlformats-officedocument.presentationml.slide+xml"/>
  <Override PartName="/ppt/notesMasters/notesMaster1.xml" ContentType="application/vnd.openxmlformats-officedocument.presentationml.notesMaster+xml"/>
  <Override PartName="/ppt/slides/slide15.xml" ContentType="application/vnd.openxmlformats-officedocument.presentationml.slide+xml"/>
  <Override PartName="/ppt/notesSlides/notesSlide17.xml" ContentType="application/vnd.openxmlformats-officedocument.presentationml.notesSlide+xml"/>
  <Override PartName="/ppt/notesSlides/notesSlide32.xml" ContentType="application/vnd.openxmlformats-officedocument.presentationml.notesSlide+xml"/>
  <Override PartName="/ppt/notesSlides/notesSlide2.xml" ContentType="application/vnd.openxmlformats-officedocument.presentationml.notesSlide+xml"/>
  <Override PartName="/ppt/slides/slide29.xml" ContentType="application/vnd.openxmlformats-officedocument.presentationml.slide+xml"/>
  <Override PartName="/ppt/theme/theme1.xml" ContentType="application/vnd.openxmlformats-officedocument.theme+xml"/>
  <Override PartName="/ppt/notesSlides/notesSlide41.xml" ContentType="application/vnd.openxmlformats-officedocument.presentationml.notesSlide+xml"/>
  <Override PartName="/ppt/slides/slide22.xml" ContentType="application/vnd.openxmlformats-officedocument.presentationml.slide+xml"/>
  <Override PartName="/ppt/slides/slide38.xml" ContentType="application/vnd.openxmlformats-officedocument.presentationml.slide+xml"/>
  <Override PartName="/ppt/presentation.xml" ContentType="application/vnd.openxmlformats-officedocument.presentationml.presentation.main+xml"/>
  <Override PartName="/ppt/slides/slide6.xml" ContentType="application/vnd.openxmlformats-officedocument.presentationml.slide+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s/slide31.xml" ContentType="application/vnd.openxmlformats-officedocument.presentationml.slide+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notesMasterIdLst>
    <p:notesMasterId r:id="rId43"/>
  </p:notesMasterIdLst>
  <p:sldIdLst>
    <p:sldId id="256" r:id="rId2"/>
    <p:sldId id="289" r:id="rId3"/>
    <p:sldId id="291" r:id="rId4"/>
    <p:sldId id="298" r:id="rId5"/>
    <p:sldId id="292" r:id="rId6"/>
    <p:sldId id="257" r:id="rId7"/>
    <p:sldId id="258" r:id="rId8"/>
    <p:sldId id="259" r:id="rId9"/>
    <p:sldId id="260" r:id="rId10"/>
    <p:sldId id="261" r:id="rId11"/>
    <p:sldId id="262" r:id="rId12"/>
    <p:sldId id="263" r:id="rId13"/>
    <p:sldId id="264" r:id="rId14"/>
    <p:sldId id="265" r:id="rId15"/>
    <p:sldId id="302" r:id="rId16"/>
    <p:sldId id="266" r:id="rId17"/>
    <p:sldId id="267" r:id="rId18"/>
    <p:sldId id="268" r:id="rId19"/>
    <p:sldId id="269" r:id="rId20"/>
    <p:sldId id="271" r:id="rId21"/>
    <p:sldId id="272" r:id="rId22"/>
    <p:sldId id="273" r:id="rId23"/>
    <p:sldId id="300" r:id="rId24"/>
    <p:sldId id="274" r:id="rId25"/>
    <p:sldId id="301" r:id="rId26"/>
    <p:sldId id="275" r:id="rId27"/>
    <p:sldId id="276" r:id="rId28"/>
    <p:sldId id="277" r:id="rId29"/>
    <p:sldId id="278" r:id="rId30"/>
    <p:sldId id="279" r:id="rId31"/>
    <p:sldId id="280" r:id="rId32"/>
    <p:sldId id="281" r:id="rId33"/>
    <p:sldId id="282" r:id="rId34"/>
    <p:sldId id="283" r:id="rId35"/>
    <p:sldId id="284" r:id="rId36"/>
    <p:sldId id="299" r:id="rId37"/>
    <p:sldId id="285" r:id="rId38"/>
    <p:sldId id="286" r:id="rId39"/>
    <p:sldId id="287" r:id="rId40"/>
    <p:sldId id="288" r:id="rId41"/>
    <p:sldId id="290" r:id="rId42"/>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1pPr>
    <a:lvl2pPr marL="4572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2pPr>
    <a:lvl3pPr marL="9144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3pPr>
    <a:lvl4pPr marL="13716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4pPr>
    <a:lvl5pPr marL="1828800" algn="l" defTabSz="457200" rtl="0" fontAlgn="base">
      <a:spcBef>
        <a:spcPct val="0"/>
      </a:spcBef>
      <a:spcAft>
        <a:spcPct val="0"/>
      </a:spcAft>
      <a:defRPr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kern="1200">
        <a:solidFill>
          <a:schemeClr val="tx1"/>
        </a:solidFill>
        <a:latin typeface="Arial" pitchFamily="-72" charset="0"/>
        <a:ea typeface="ＭＳ Ｐゴシック" pitchFamily="-72" charset="-128"/>
        <a:cs typeface="ＭＳ Ｐゴシック" pitchFamily="-72"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28064" autoAdjust="0"/>
    <p:restoredTop sz="94660"/>
  </p:normalViewPr>
  <p:slideViewPr>
    <p:cSldViewPr snapToGrid="0">
      <p:cViewPr>
        <p:scale>
          <a:sx n="80" d="100"/>
          <a:sy n="80" d="100"/>
        </p:scale>
        <p:origin x="-3432" y="-1592"/>
      </p:cViewPr>
      <p:guideLst>
        <p:guide orient="horz" pos="701"/>
        <p:guide orient="horz" pos="2160"/>
        <p:guide orient="horz" pos="1221"/>
        <p:guide pos="2880"/>
        <p:guide pos="292"/>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notesMaster" Target="notesMasters/notesMaster1.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59541073-8D38-451D-B275-68B1338EC50C}" type="datetimeFigureOut">
              <a:rPr lang="en-US"/>
              <a:pPr>
                <a:defRPr/>
              </a:pPr>
              <a:t>2/19/13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E859C626-4FBA-4852-8016-823493FD3A8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pitchFamily="-72" charset="-128"/>
        <a:cs typeface="ＭＳ Ｐゴシック" pitchFamily="-72" charset="-128"/>
      </a:defRPr>
    </a:lvl1pPr>
    <a:lvl2pPr marL="457200" algn="l" rtl="0" fontAlgn="base">
      <a:spcBef>
        <a:spcPct val="30000"/>
      </a:spcBef>
      <a:spcAft>
        <a:spcPct val="0"/>
      </a:spcAft>
      <a:defRPr sz="1200" kern="1200">
        <a:solidFill>
          <a:schemeClr val="tx1"/>
        </a:solidFill>
        <a:latin typeface="+mn-lt"/>
        <a:ea typeface="ＭＳ Ｐゴシック" pitchFamily="-72" charset="-128"/>
        <a:cs typeface="+mn-cs"/>
      </a:defRPr>
    </a:lvl2pPr>
    <a:lvl3pPr marL="914400" algn="l" rtl="0" fontAlgn="base">
      <a:spcBef>
        <a:spcPct val="30000"/>
      </a:spcBef>
      <a:spcAft>
        <a:spcPct val="0"/>
      </a:spcAft>
      <a:defRPr sz="1200" kern="1200">
        <a:solidFill>
          <a:schemeClr val="tx1"/>
        </a:solidFill>
        <a:latin typeface="+mn-lt"/>
        <a:ea typeface="ＭＳ Ｐゴシック" pitchFamily="-72" charset="-128"/>
        <a:cs typeface="+mn-cs"/>
      </a:defRPr>
    </a:lvl3pPr>
    <a:lvl4pPr marL="1371600" algn="l" rtl="0" fontAlgn="base">
      <a:spcBef>
        <a:spcPct val="30000"/>
      </a:spcBef>
      <a:spcAft>
        <a:spcPct val="0"/>
      </a:spcAft>
      <a:defRPr sz="1200" kern="1200">
        <a:solidFill>
          <a:schemeClr val="tx1"/>
        </a:solidFill>
        <a:latin typeface="+mn-lt"/>
        <a:ea typeface="ＭＳ Ｐゴシック" pitchFamily="-72" charset="-128"/>
        <a:cs typeface="+mn-cs"/>
      </a:defRPr>
    </a:lvl4pPr>
    <a:lvl5pPr marL="1828800" algn="l" rtl="0" fontAlgn="base">
      <a:spcBef>
        <a:spcPct val="30000"/>
      </a:spcBef>
      <a:spcAft>
        <a:spcPct val="0"/>
      </a:spcAft>
      <a:defRPr sz="1200" kern="1200">
        <a:solidFill>
          <a:schemeClr val="tx1"/>
        </a:solidFill>
        <a:latin typeface="+mn-lt"/>
        <a:ea typeface="ＭＳ Ｐゴシック" pitchFamily="-7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DAA4684-CB71-4A66-93CE-48A33CA77336}" type="slidenum">
              <a:rPr lang="en-US">
                <a:ea typeface="ＭＳ Ｐゴシック" pitchFamily="-72" charset="-128"/>
                <a:cs typeface="ＭＳ Ｐゴシック" pitchFamily="-72" charset="-128"/>
              </a:rPr>
              <a:pPr fontAlgn="base">
                <a:spcBef>
                  <a:spcPct val="0"/>
                </a:spcBef>
                <a:spcAft>
                  <a:spcPct val="0"/>
                </a:spcAft>
              </a:pPr>
              <a:t>1</a:t>
            </a:fld>
            <a:endParaRPr lang="en-US">
              <a:ea typeface="ＭＳ Ｐゴシック" pitchFamily="-72" charset="-128"/>
              <a:cs typeface="ＭＳ Ｐゴシック" pitchFamily="-72"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6BE67BE-2D05-4765-9D41-B78AEF96651F}" type="slidenum">
              <a:rPr lang="en-US">
                <a:ea typeface="ＭＳ Ｐゴシック" pitchFamily="-72" charset="-128"/>
                <a:cs typeface="ＭＳ Ｐゴシック" pitchFamily="-72" charset="-128"/>
              </a:rPr>
              <a:pPr fontAlgn="base">
                <a:spcBef>
                  <a:spcPct val="0"/>
                </a:spcBef>
                <a:spcAft>
                  <a:spcPct val="0"/>
                </a:spcAft>
              </a:pPr>
              <a:t>10</a:t>
            </a:fld>
            <a:endParaRPr lang="en-US">
              <a:ea typeface="ＭＳ Ｐゴシック" pitchFamily="-72" charset="-128"/>
              <a:cs typeface="ＭＳ Ｐゴシック" pitchFamily="-72"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FA1193-3815-45EC-878C-2A524F2794E5}" type="slidenum">
              <a:rPr lang="en-US">
                <a:ea typeface="ＭＳ Ｐゴシック" pitchFamily="-72" charset="-128"/>
                <a:cs typeface="ＭＳ Ｐゴシック" pitchFamily="-72" charset="-128"/>
              </a:rPr>
              <a:pPr fontAlgn="base">
                <a:spcBef>
                  <a:spcPct val="0"/>
                </a:spcBef>
                <a:spcAft>
                  <a:spcPct val="0"/>
                </a:spcAft>
              </a:pPr>
              <a:t>11</a:t>
            </a:fld>
            <a:endParaRPr lang="en-US">
              <a:ea typeface="ＭＳ Ｐゴシック" pitchFamily="-72" charset="-128"/>
              <a:cs typeface="ＭＳ Ｐゴシック" pitchFamily="-72"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7E5C08D-7091-4D55-9FAA-AB5BF31AD672}" type="slidenum">
              <a:rPr lang="en-US">
                <a:ea typeface="ＭＳ Ｐゴシック" pitchFamily="-72" charset="-128"/>
                <a:cs typeface="ＭＳ Ｐゴシック" pitchFamily="-72" charset="-128"/>
              </a:rPr>
              <a:pPr fontAlgn="base">
                <a:spcBef>
                  <a:spcPct val="0"/>
                </a:spcBef>
                <a:spcAft>
                  <a:spcPct val="0"/>
                </a:spcAft>
              </a:pPr>
              <a:t>12</a:t>
            </a:fld>
            <a:endParaRPr lang="en-US">
              <a:ea typeface="ＭＳ Ｐゴシック" pitchFamily="-72" charset="-128"/>
              <a:cs typeface="ＭＳ Ｐゴシック" pitchFamily="-72"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8362A76-2B33-4524-A1E5-B9C5B899F67C}" type="slidenum">
              <a:rPr lang="en-US">
                <a:ea typeface="ＭＳ Ｐゴシック" pitchFamily="-72" charset="-128"/>
                <a:cs typeface="ＭＳ Ｐゴシック" pitchFamily="-72" charset="-128"/>
              </a:rPr>
              <a:pPr fontAlgn="base">
                <a:spcBef>
                  <a:spcPct val="0"/>
                </a:spcBef>
                <a:spcAft>
                  <a:spcPct val="0"/>
                </a:spcAft>
              </a:pPr>
              <a:t>13</a:t>
            </a:fld>
            <a:endParaRPr lang="en-US">
              <a:ea typeface="ＭＳ Ｐゴシック" pitchFamily="-72" charset="-128"/>
              <a:cs typeface="ＭＳ Ｐゴシック" pitchFamily="-72"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2640DBC-9366-4FEB-A4FA-FF205A12D5ED}" type="slidenum">
              <a:rPr lang="en-US">
                <a:ea typeface="ＭＳ Ｐゴシック" pitchFamily="-72" charset="-128"/>
                <a:cs typeface="ＭＳ Ｐゴシック" pitchFamily="-72" charset="-128"/>
              </a:rPr>
              <a:pPr fontAlgn="base">
                <a:spcBef>
                  <a:spcPct val="0"/>
                </a:spcBef>
                <a:spcAft>
                  <a:spcPct val="0"/>
                </a:spcAft>
              </a:pPr>
              <a:t>14</a:t>
            </a:fld>
            <a:endParaRPr lang="en-US">
              <a:ea typeface="ＭＳ Ｐゴシック" pitchFamily="-72" charset="-128"/>
              <a:cs typeface="ＭＳ Ｐゴシック" pitchFamily="-72"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7747A3-0C91-41DB-88BB-0ADB1BB5F9BF}" type="slidenum">
              <a:rPr lang="en-US">
                <a:ea typeface="ＭＳ Ｐゴシック" pitchFamily="-72" charset="-128"/>
                <a:cs typeface="ＭＳ Ｐゴシック" pitchFamily="-72" charset="-128"/>
              </a:rPr>
              <a:pPr fontAlgn="base">
                <a:spcBef>
                  <a:spcPct val="0"/>
                </a:spcBef>
                <a:spcAft>
                  <a:spcPct val="0"/>
                </a:spcAft>
              </a:pPr>
              <a:t>15</a:t>
            </a:fld>
            <a:endParaRPr lang="en-US">
              <a:ea typeface="ＭＳ Ｐゴシック" pitchFamily="-72" charset="-128"/>
              <a:cs typeface="ＭＳ Ｐゴシック" pitchFamily="-72"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60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FA96ECA-158E-44DF-83C4-0068765CF6C9}" type="slidenum">
              <a:rPr lang="en-US">
                <a:ea typeface="ＭＳ Ｐゴシック" pitchFamily="-72" charset="-128"/>
                <a:cs typeface="ＭＳ Ｐゴシック" pitchFamily="-72" charset="-128"/>
              </a:rPr>
              <a:pPr fontAlgn="base">
                <a:spcBef>
                  <a:spcPct val="0"/>
                </a:spcBef>
                <a:spcAft>
                  <a:spcPct val="0"/>
                </a:spcAft>
              </a:pPr>
              <a:t>16</a:t>
            </a:fld>
            <a:endParaRPr lang="en-US">
              <a:ea typeface="ＭＳ Ｐゴシック" pitchFamily="-72" charset="-128"/>
              <a:cs typeface="ＭＳ Ｐゴシック" pitchFamily="-72"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481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AB2C39B-0BE4-4CC2-8F2E-1275B3021C1B}" type="slidenum">
              <a:rPr lang="en-US">
                <a:ea typeface="ＭＳ Ｐゴシック" pitchFamily="-72" charset="-128"/>
                <a:cs typeface="ＭＳ Ｐゴシック" pitchFamily="-72" charset="-128"/>
              </a:rPr>
              <a:pPr fontAlgn="base">
                <a:spcBef>
                  <a:spcPct val="0"/>
                </a:spcBef>
                <a:spcAft>
                  <a:spcPct val="0"/>
                </a:spcAft>
              </a:pPr>
              <a:t>17</a:t>
            </a:fld>
            <a:endParaRPr lang="en-US">
              <a:ea typeface="ＭＳ Ｐゴシック" pitchFamily="-72" charset="-128"/>
              <a:cs typeface="ＭＳ Ｐゴシック" pitchFamily="-72"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01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ADB7FD1-BA70-4582-B8D3-2B8A90A97AA7}" type="slidenum">
              <a:rPr lang="en-US">
                <a:ea typeface="ＭＳ Ｐゴシック" pitchFamily="-72" charset="-128"/>
                <a:cs typeface="ＭＳ Ｐゴシック" pitchFamily="-72" charset="-128"/>
              </a:rPr>
              <a:pPr fontAlgn="base">
                <a:spcBef>
                  <a:spcPct val="0"/>
                </a:spcBef>
                <a:spcAft>
                  <a:spcPct val="0"/>
                </a:spcAft>
              </a:pPr>
              <a:t>18</a:t>
            </a:fld>
            <a:endParaRPr lang="en-US">
              <a:ea typeface="ＭＳ Ｐゴシック" pitchFamily="-72" charset="-128"/>
              <a:cs typeface="ＭＳ Ｐゴシック" pitchFamily="-72"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222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6689470-A9DB-4FCB-8279-95F7F8CB73DB}" type="slidenum">
              <a:rPr lang="en-US">
                <a:ea typeface="ＭＳ Ｐゴシック" pitchFamily="-72" charset="-128"/>
                <a:cs typeface="ＭＳ Ｐゴシック" pitchFamily="-72" charset="-128"/>
              </a:rPr>
              <a:pPr fontAlgn="base">
                <a:spcBef>
                  <a:spcPct val="0"/>
                </a:spcBef>
                <a:spcAft>
                  <a:spcPct val="0"/>
                </a:spcAft>
              </a:pPr>
              <a:t>19</a:t>
            </a:fld>
            <a:endParaRPr lang="en-US">
              <a:ea typeface="ＭＳ Ｐゴシック" pitchFamily="-72" charset="-128"/>
              <a:cs typeface="ＭＳ Ｐゴシック" pitchFamily="-72"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FF3CAFF-6D0A-4CE3-B689-6E4D123E591D}" type="slidenum">
              <a:rPr lang="en-US">
                <a:ea typeface="ＭＳ Ｐゴシック" pitchFamily="-72" charset="-128"/>
                <a:cs typeface="ＭＳ Ｐゴシック" pitchFamily="-72" charset="-128"/>
              </a:rPr>
              <a:pPr fontAlgn="base">
                <a:spcBef>
                  <a:spcPct val="0"/>
                </a:spcBef>
                <a:spcAft>
                  <a:spcPct val="0"/>
                </a:spcAft>
              </a:pPr>
              <a:t>2</a:t>
            </a:fld>
            <a:endParaRPr lang="en-US">
              <a:ea typeface="ＭＳ Ｐゴシック" pitchFamily="-72" charset="-128"/>
              <a:cs typeface="ＭＳ Ｐゴシック" pitchFamily="-72"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42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1FCEE06-BC37-40DA-B047-70B757F0B2CC}" type="slidenum">
              <a:rPr lang="en-US">
                <a:ea typeface="ＭＳ Ｐゴシック" pitchFamily="-72" charset="-128"/>
                <a:cs typeface="ＭＳ Ｐゴシック" pitchFamily="-72" charset="-128"/>
              </a:rPr>
              <a:pPr fontAlgn="base">
                <a:spcBef>
                  <a:spcPct val="0"/>
                </a:spcBef>
                <a:spcAft>
                  <a:spcPct val="0"/>
                </a:spcAft>
              </a:pPr>
              <a:t>20</a:t>
            </a:fld>
            <a:endParaRPr lang="en-US">
              <a:ea typeface="ＭＳ Ｐゴシック" pitchFamily="-72" charset="-128"/>
              <a:cs typeface="ＭＳ Ｐゴシック" pitchFamily="-72"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632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C40D0DB-E83C-41D1-A261-B5C659BA8485}" type="slidenum">
              <a:rPr lang="en-US">
                <a:ea typeface="ＭＳ Ｐゴシック" pitchFamily="-72" charset="-128"/>
                <a:cs typeface="ＭＳ Ｐゴシック" pitchFamily="-72" charset="-128"/>
              </a:rPr>
              <a:pPr fontAlgn="base">
                <a:spcBef>
                  <a:spcPct val="0"/>
                </a:spcBef>
                <a:spcAft>
                  <a:spcPct val="0"/>
                </a:spcAft>
              </a:pPr>
              <a:t>21</a:t>
            </a:fld>
            <a:endParaRPr lang="en-US">
              <a:ea typeface="ＭＳ Ｐゴシック" pitchFamily="-72" charset="-128"/>
              <a:cs typeface="ＭＳ Ｐゴシック" pitchFamily="-72"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5837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0BE1DAB-183A-4F2A-86F5-EA8531DB0A69}" type="slidenum">
              <a:rPr lang="en-US">
                <a:ea typeface="ＭＳ Ｐゴシック" pitchFamily="-72" charset="-128"/>
                <a:cs typeface="ＭＳ Ｐゴシック" pitchFamily="-72" charset="-128"/>
              </a:rPr>
              <a:pPr fontAlgn="base">
                <a:spcBef>
                  <a:spcPct val="0"/>
                </a:spcBef>
                <a:spcAft>
                  <a:spcPct val="0"/>
                </a:spcAft>
              </a:pPr>
              <a:t>22</a:t>
            </a:fld>
            <a:endParaRPr lang="en-US">
              <a:ea typeface="ＭＳ Ｐゴシック" pitchFamily="-72" charset="-128"/>
              <a:cs typeface="ＭＳ Ｐゴシック" pitchFamily="-72"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04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63FCE1D-6011-4497-974D-7A6DCCFAF8A2}" type="slidenum">
              <a:rPr lang="en-US">
                <a:ea typeface="ＭＳ Ｐゴシック" pitchFamily="-72" charset="-128"/>
                <a:cs typeface="ＭＳ Ｐゴシック" pitchFamily="-72" charset="-128"/>
              </a:rPr>
              <a:pPr fontAlgn="base">
                <a:spcBef>
                  <a:spcPct val="0"/>
                </a:spcBef>
                <a:spcAft>
                  <a:spcPct val="0"/>
                </a:spcAft>
              </a:pPr>
              <a:t>23</a:t>
            </a:fld>
            <a:endParaRPr lang="en-US">
              <a:ea typeface="ＭＳ Ｐゴシック" pitchFamily="-72" charset="-128"/>
              <a:cs typeface="ＭＳ Ｐゴシック" pitchFamily="-72"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246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6744994-BB0D-4E13-AC54-EBE1DA9A9979}" type="slidenum">
              <a:rPr lang="en-US">
                <a:ea typeface="ＭＳ Ｐゴシック" pitchFamily="-72" charset="-128"/>
                <a:cs typeface="ＭＳ Ｐゴシック" pitchFamily="-72" charset="-128"/>
              </a:rPr>
              <a:pPr fontAlgn="base">
                <a:spcBef>
                  <a:spcPct val="0"/>
                </a:spcBef>
                <a:spcAft>
                  <a:spcPct val="0"/>
                </a:spcAft>
              </a:pPr>
              <a:t>24</a:t>
            </a:fld>
            <a:endParaRPr lang="en-US">
              <a:ea typeface="ＭＳ Ｐゴシック" pitchFamily="-72" charset="-128"/>
              <a:cs typeface="ＭＳ Ｐゴシック" pitchFamily="-72"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451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5B13285-46BF-469D-A09E-56D886DD5251}" type="slidenum">
              <a:rPr lang="en-US">
                <a:ea typeface="ＭＳ Ｐゴシック" pitchFamily="-72" charset="-128"/>
                <a:cs typeface="ＭＳ Ｐゴシック" pitchFamily="-72" charset="-128"/>
              </a:rPr>
              <a:pPr fontAlgn="base">
                <a:spcBef>
                  <a:spcPct val="0"/>
                </a:spcBef>
                <a:spcAft>
                  <a:spcPct val="0"/>
                </a:spcAft>
              </a:pPr>
              <a:t>25</a:t>
            </a:fld>
            <a:endParaRPr lang="en-US">
              <a:ea typeface="ＭＳ Ｐゴシック" pitchFamily="-72" charset="-128"/>
              <a:cs typeface="ＭＳ Ｐゴシック" pitchFamily="-72"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65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F78B23-4985-4A55-B41F-CCEA3958B7E2}" type="slidenum">
              <a:rPr lang="en-US">
                <a:ea typeface="ＭＳ Ｐゴシック" pitchFamily="-72" charset="-128"/>
                <a:cs typeface="ＭＳ Ｐゴシック" pitchFamily="-72" charset="-128"/>
              </a:rPr>
              <a:pPr fontAlgn="base">
                <a:spcBef>
                  <a:spcPct val="0"/>
                </a:spcBef>
                <a:spcAft>
                  <a:spcPct val="0"/>
                </a:spcAft>
              </a:pPr>
              <a:t>26</a:t>
            </a:fld>
            <a:endParaRPr lang="en-US">
              <a:ea typeface="ＭＳ Ｐゴシック" pitchFamily="-72" charset="-128"/>
              <a:cs typeface="ＭＳ Ｐゴシック" pitchFamily="-72"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686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92B6AA-6280-41EA-8C4E-5391550C8665}" type="slidenum">
              <a:rPr lang="en-US">
                <a:ea typeface="ＭＳ Ｐゴシック" pitchFamily="-72" charset="-128"/>
                <a:cs typeface="ＭＳ Ｐゴシック" pitchFamily="-72" charset="-128"/>
              </a:rPr>
              <a:pPr fontAlgn="base">
                <a:spcBef>
                  <a:spcPct val="0"/>
                </a:spcBef>
                <a:spcAft>
                  <a:spcPct val="0"/>
                </a:spcAft>
              </a:pPr>
              <a:t>27</a:t>
            </a:fld>
            <a:endParaRPr lang="en-US">
              <a:ea typeface="ＭＳ Ｐゴシック" pitchFamily="-72" charset="-128"/>
              <a:cs typeface="ＭＳ Ｐゴシック" pitchFamily="-72"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0657" name="Slide Image Placeholder 1"/>
          <p:cNvSpPr>
            <a:spLocks noGrp="1" noRot="1" noChangeAspect="1"/>
          </p:cNvSpPr>
          <p:nvPr>
            <p:ph type="sldImg"/>
          </p:nvPr>
        </p:nvSpPr>
        <p:spPr bwMode="auto">
          <a:noFill/>
          <a:ln>
            <a:solidFill>
              <a:srgbClr val="000000"/>
            </a:solidFill>
            <a:miter lim="800000"/>
            <a:headEnd/>
            <a:tailEnd/>
          </a:ln>
        </p:spPr>
      </p:sp>
      <p:sp>
        <p:nvSpPr>
          <p:cNvPr id="706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06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F40D535-90E1-499B-8475-A1D8AFE3A2B4}" type="slidenum">
              <a:rPr lang="en-US">
                <a:ea typeface="ＭＳ Ｐゴシック" pitchFamily="-72" charset="-128"/>
                <a:cs typeface="ＭＳ Ｐゴシック" pitchFamily="-72" charset="-128"/>
              </a:rPr>
              <a:pPr fontAlgn="base">
                <a:spcBef>
                  <a:spcPct val="0"/>
                </a:spcBef>
                <a:spcAft>
                  <a:spcPct val="0"/>
                </a:spcAft>
              </a:pPr>
              <a:t>28</a:t>
            </a:fld>
            <a:endParaRPr lang="en-US">
              <a:ea typeface="ＭＳ Ｐゴシック" pitchFamily="-72" charset="-128"/>
              <a:cs typeface="ＭＳ Ｐゴシック" pitchFamily="-72"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bwMode="auto">
          <a:noFill/>
          <a:ln>
            <a:solidFill>
              <a:srgbClr val="000000"/>
            </a:solidFill>
            <a:miter lim="800000"/>
            <a:headEnd/>
            <a:tailEnd/>
          </a:ln>
        </p:spPr>
      </p:sp>
      <p:sp>
        <p:nvSpPr>
          <p:cNvPr id="727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27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BAEC59-4E0D-42EA-A950-06839B60E32A}" type="slidenum">
              <a:rPr lang="en-US">
                <a:ea typeface="ＭＳ Ｐゴシック" pitchFamily="-72" charset="-128"/>
                <a:cs typeface="ＭＳ Ｐゴシック" pitchFamily="-72" charset="-128"/>
              </a:rPr>
              <a:pPr fontAlgn="base">
                <a:spcBef>
                  <a:spcPct val="0"/>
                </a:spcBef>
                <a:spcAft>
                  <a:spcPct val="0"/>
                </a:spcAft>
              </a:pPr>
              <a:t>29</a:t>
            </a:fld>
            <a:endParaRPr lang="en-US">
              <a:ea typeface="ＭＳ Ｐゴシック" pitchFamily="-72" charset="-128"/>
              <a:cs typeface="ＭＳ Ｐゴシック" pitchFamily="-72"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855A333-C857-4101-BB78-F9E9216D3503}" type="slidenum">
              <a:rPr lang="en-US">
                <a:ea typeface="ＭＳ Ｐゴシック" pitchFamily="-72" charset="-128"/>
                <a:cs typeface="ＭＳ Ｐゴシック" pitchFamily="-72" charset="-128"/>
              </a:rPr>
              <a:pPr fontAlgn="base">
                <a:spcBef>
                  <a:spcPct val="0"/>
                </a:spcBef>
                <a:spcAft>
                  <a:spcPct val="0"/>
                </a:spcAft>
              </a:pPr>
              <a:t>3</a:t>
            </a:fld>
            <a:endParaRPr lang="en-US">
              <a:ea typeface="ＭＳ Ｐゴシック" pitchFamily="-72" charset="-128"/>
              <a:cs typeface="ＭＳ Ｐゴシック" pitchFamily="-72"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4753" name="Slide Image Placeholder 1"/>
          <p:cNvSpPr>
            <a:spLocks noGrp="1" noRot="1" noChangeAspect="1"/>
          </p:cNvSpPr>
          <p:nvPr>
            <p:ph type="sldImg"/>
          </p:nvPr>
        </p:nvSpPr>
        <p:spPr bwMode="auto">
          <a:noFill/>
          <a:ln>
            <a:solidFill>
              <a:srgbClr val="000000"/>
            </a:solidFill>
            <a:miter lim="800000"/>
            <a:headEnd/>
            <a:tailEnd/>
          </a:ln>
        </p:spPr>
      </p:sp>
      <p:sp>
        <p:nvSpPr>
          <p:cNvPr id="747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47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48FFDDF-7DF7-4E8C-B332-FF8A755E859E}" type="slidenum">
              <a:rPr lang="en-US">
                <a:ea typeface="ＭＳ Ｐゴシック" pitchFamily="-72" charset="-128"/>
                <a:cs typeface="ＭＳ Ｐゴシック" pitchFamily="-72" charset="-128"/>
              </a:rPr>
              <a:pPr fontAlgn="base">
                <a:spcBef>
                  <a:spcPct val="0"/>
                </a:spcBef>
                <a:spcAft>
                  <a:spcPct val="0"/>
                </a:spcAft>
              </a:pPr>
              <a:t>30</a:t>
            </a:fld>
            <a:endParaRPr lang="en-US">
              <a:ea typeface="ＭＳ Ｐゴシック" pitchFamily="-72" charset="-128"/>
              <a:cs typeface="ＭＳ Ｐゴシック" pitchFamily="-72"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68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48EAD9-4B20-4B6D-A622-3DA73B5DC3E7}" type="slidenum">
              <a:rPr lang="en-US">
                <a:ea typeface="ＭＳ Ｐゴシック" pitchFamily="-72" charset="-128"/>
                <a:cs typeface="ＭＳ Ｐゴシック" pitchFamily="-72" charset="-128"/>
              </a:rPr>
              <a:pPr fontAlgn="base">
                <a:spcBef>
                  <a:spcPct val="0"/>
                </a:spcBef>
                <a:spcAft>
                  <a:spcPct val="0"/>
                </a:spcAft>
              </a:pPr>
              <a:t>31</a:t>
            </a:fld>
            <a:endParaRPr lang="en-US">
              <a:ea typeface="ＭＳ Ｐゴシック" pitchFamily="-72" charset="-128"/>
              <a:cs typeface="ＭＳ Ｐゴシック" pitchFamily="-72"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8849" name="Slide Image Placeholder 1"/>
          <p:cNvSpPr>
            <a:spLocks noGrp="1" noRot="1" noChangeAspect="1"/>
          </p:cNvSpPr>
          <p:nvPr>
            <p:ph type="sldImg"/>
          </p:nvPr>
        </p:nvSpPr>
        <p:spPr bwMode="auto">
          <a:noFill/>
          <a:ln>
            <a:solidFill>
              <a:srgbClr val="000000"/>
            </a:solidFill>
            <a:miter lim="800000"/>
            <a:headEnd/>
            <a:tailEnd/>
          </a:ln>
        </p:spPr>
      </p:sp>
      <p:sp>
        <p:nvSpPr>
          <p:cNvPr id="788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788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3B32216-ECFB-4DD9-BE5D-6993514DE77F}" type="slidenum">
              <a:rPr lang="en-US">
                <a:ea typeface="ＭＳ Ｐゴシック" pitchFamily="-72" charset="-128"/>
                <a:cs typeface="ＭＳ Ｐゴシック" pitchFamily="-72" charset="-128"/>
              </a:rPr>
              <a:pPr fontAlgn="base">
                <a:spcBef>
                  <a:spcPct val="0"/>
                </a:spcBef>
                <a:spcAft>
                  <a:spcPct val="0"/>
                </a:spcAft>
              </a:pPr>
              <a:t>32</a:t>
            </a:fld>
            <a:endParaRPr lang="en-US">
              <a:ea typeface="ＭＳ Ｐゴシック" pitchFamily="-72" charset="-128"/>
              <a:cs typeface="ＭＳ Ｐゴシック" pitchFamily="-72"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897" name="Slide Image Placeholder 1"/>
          <p:cNvSpPr>
            <a:spLocks noGrp="1" noRot="1" noChangeAspect="1"/>
          </p:cNvSpPr>
          <p:nvPr>
            <p:ph type="sldImg"/>
          </p:nvPr>
        </p:nvSpPr>
        <p:spPr bwMode="auto">
          <a:noFill/>
          <a:ln>
            <a:solidFill>
              <a:srgbClr val="000000"/>
            </a:solidFill>
            <a:miter lim="800000"/>
            <a:headEnd/>
            <a:tailEnd/>
          </a:ln>
        </p:spPr>
      </p:sp>
      <p:sp>
        <p:nvSpPr>
          <p:cNvPr id="808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08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2058E45-B441-4CE8-936C-66FF46CCDCC6}" type="slidenum">
              <a:rPr lang="en-US">
                <a:ea typeface="ＭＳ Ｐゴシック" pitchFamily="-72" charset="-128"/>
                <a:cs typeface="ＭＳ Ｐゴシック" pitchFamily="-72" charset="-128"/>
              </a:rPr>
              <a:pPr fontAlgn="base">
                <a:spcBef>
                  <a:spcPct val="0"/>
                </a:spcBef>
                <a:spcAft>
                  <a:spcPct val="0"/>
                </a:spcAft>
              </a:pPr>
              <a:t>33</a:t>
            </a:fld>
            <a:endParaRPr lang="en-US">
              <a:ea typeface="ＭＳ Ｐゴシック" pitchFamily="-72" charset="-128"/>
              <a:cs typeface="ＭＳ Ｐゴシック" pitchFamily="-72"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945" name="Slide Image Placeholder 1"/>
          <p:cNvSpPr>
            <a:spLocks noGrp="1" noRot="1" noChangeAspect="1"/>
          </p:cNvSpPr>
          <p:nvPr>
            <p:ph type="sldImg"/>
          </p:nvPr>
        </p:nvSpPr>
        <p:spPr bwMode="auto">
          <a:noFill/>
          <a:ln>
            <a:solidFill>
              <a:srgbClr val="000000"/>
            </a:solidFill>
            <a:miter lim="800000"/>
            <a:headEnd/>
            <a:tailEnd/>
          </a:ln>
        </p:spPr>
      </p:sp>
      <p:sp>
        <p:nvSpPr>
          <p:cNvPr id="829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29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D9C8801-B45C-449C-9E4C-FC848191BB86}" type="slidenum">
              <a:rPr lang="en-US">
                <a:ea typeface="ＭＳ Ｐゴシック" pitchFamily="-72" charset="-128"/>
                <a:cs typeface="ＭＳ Ｐゴシック" pitchFamily="-72" charset="-128"/>
              </a:rPr>
              <a:pPr fontAlgn="base">
                <a:spcBef>
                  <a:spcPct val="0"/>
                </a:spcBef>
                <a:spcAft>
                  <a:spcPct val="0"/>
                </a:spcAft>
              </a:pPr>
              <a:t>34</a:t>
            </a:fld>
            <a:endParaRPr lang="en-US">
              <a:ea typeface="ＭＳ Ｐゴシック" pitchFamily="-72" charset="-128"/>
              <a:cs typeface="ＭＳ Ｐゴシック" pitchFamily="-72"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4993" name="Slide Image Placeholder 1"/>
          <p:cNvSpPr>
            <a:spLocks noGrp="1" noRot="1" noChangeAspect="1"/>
          </p:cNvSpPr>
          <p:nvPr>
            <p:ph type="sldImg"/>
          </p:nvPr>
        </p:nvSpPr>
        <p:spPr bwMode="auto">
          <a:noFill/>
          <a:ln>
            <a:solidFill>
              <a:srgbClr val="000000"/>
            </a:solidFill>
            <a:miter lim="800000"/>
            <a:headEnd/>
            <a:tailEnd/>
          </a:ln>
        </p:spPr>
      </p:sp>
      <p:sp>
        <p:nvSpPr>
          <p:cNvPr id="849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49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899A572-F727-4C91-9CB1-6B0DE1BEC2B6}" type="slidenum">
              <a:rPr lang="en-US">
                <a:ea typeface="ＭＳ Ｐゴシック" pitchFamily="-72" charset="-128"/>
                <a:cs typeface="ＭＳ Ｐゴシック" pitchFamily="-72" charset="-128"/>
              </a:rPr>
              <a:pPr fontAlgn="base">
                <a:spcBef>
                  <a:spcPct val="0"/>
                </a:spcBef>
                <a:spcAft>
                  <a:spcPct val="0"/>
                </a:spcAft>
              </a:pPr>
              <a:t>35</a:t>
            </a:fld>
            <a:endParaRPr lang="en-US">
              <a:ea typeface="ＭＳ Ｐゴシック" pitchFamily="-72" charset="-128"/>
              <a:cs typeface="ＭＳ Ｐゴシック" pitchFamily="-72"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041" name="Slide Image Placeholder 1"/>
          <p:cNvSpPr>
            <a:spLocks noGrp="1" noRot="1" noChangeAspect="1"/>
          </p:cNvSpPr>
          <p:nvPr>
            <p:ph type="sldImg"/>
          </p:nvPr>
        </p:nvSpPr>
        <p:spPr bwMode="auto">
          <a:noFill/>
          <a:ln>
            <a:solidFill>
              <a:srgbClr val="000000"/>
            </a:solidFill>
            <a:miter lim="800000"/>
            <a:headEnd/>
            <a:tailEnd/>
          </a:ln>
        </p:spPr>
      </p:sp>
      <p:sp>
        <p:nvSpPr>
          <p:cNvPr id="870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70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A41C96D-A293-4929-967D-8DC1374421AA}" type="slidenum">
              <a:rPr lang="en-US">
                <a:ea typeface="ＭＳ Ｐゴシック" pitchFamily="-72" charset="-128"/>
                <a:cs typeface="ＭＳ Ｐゴシック" pitchFamily="-72" charset="-128"/>
              </a:rPr>
              <a:pPr fontAlgn="base">
                <a:spcBef>
                  <a:spcPct val="0"/>
                </a:spcBef>
                <a:spcAft>
                  <a:spcPct val="0"/>
                </a:spcAft>
              </a:pPr>
              <a:t>36</a:t>
            </a:fld>
            <a:endParaRPr lang="en-US">
              <a:ea typeface="ＭＳ Ｐゴシック" pitchFamily="-72" charset="-128"/>
              <a:cs typeface="ＭＳ Ｐゴシック" pitchFamily="-72" charset="-128"/>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9089" name="Slide Image Placeholder 1"/>
          <p:cNvSpPr>
            <a:spLocks noGrp="1" noRot="1" noChangeAspect="1"/>
          </p:cNvSpPr>
          <p:nvPr>
            <p:ph type="sldImg"/>
          </p:nvPr>
        </p:nvSpPr>
        <p:spPr bwMode="auto">
          <a:noFill/>
          <a:ln>
            <a:solidFill>
              <a:srgbClr val="000000"/>
            </a:solidFill>
            <a:miter lim="800000"/>
            <a:headEnd/>
            <a:tailEnd/>
          </a:ln>
        </p:spPr>
      </p:sp>
      <p:sp>
        <p:nvSpPr>
          <p:cNvPr id="8909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890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3D94771-9C8B-45D0-9431-B101DFBB5309}" type="slidenum">
              <a:rPr lang="en-US">
                <a:ea typeface="ＭＳ Ｐゴシック" pitchFamily="-72" charset="-128"/>
                <a:cs typeface="ＭＳ Ｐゴシック" pitchFamily="-72" charset="-128"/>
              </a:rPr>
              <a:pPr fontAlgn="base">
                <a:spcBef>
                  <a:spcPct val="0"/>
                </a:spcBef>
                <a:spcAft>
                  <a:spcPct val="0"/>
                </a:spcAft>
              </a:pPr>
              <a:t>37</a:t>
            </a:fld>
            <a:endParaRPr lang="en-US">
              <a:ea typeface="ＭＳ Ｐゴシック" pitchFamily="-72" charset="-128"/>
              <a:cs typeface="ＭＳ Ｐゴシック" pitchFamily="-72" charset="-128"/>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1137" name="Slide Image Placeholder 1"/>
          <p:cNvSpPr>
            <a:spLocks noGrp="1" noRot="1" noChangeAspect="1"/>
          </p:cNvSpPr>
          <p:nvPr>
            <p:ph type="sldImg"/>
          </p:nvPr>
        </p:nvSpPr>
        <p:spPr bwMode="auto">
          <a:noFill/>
          <a:ln>
            <a:solidFill>
              <a:srgbClr val="000000"/>
            </a:solidFill>
            <a:miter lim="800000"/>
            <a:headEnd/>
            <a:tailEnd/>
          </a:ln>
        </p:spPr>
      </p:sp>
      <p:sp>
        <p:nvSpPr>
          <p:cNvPr id="911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911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0687605-4C59-41C6-82FF-31EC96AF1945}" type="slidenum">
              <a:rPr lang="en-US">
                <a:ea typeface="ＭＳ Ｐゴシック" pitchFamily="-72" charset="-128"/>
                <a:cs typeface="ＭＳ Ｐゴシック" pitchFamily="-72" charset="-128"/>
              </a:rPr>
              <a:pPr fontAlgn="base">
                <a:spcBef>
                  <a:spcPct val="0"/>
                </a:spcBef>
                <a:spcAft>
                  <a:spcPct val="0"/>
                </a:spcAft>
              </a:pPr>
              <a:t>38</a:t>
            </a:fld>
            <a:endParaRPr lang="en-US">
              <a:ea typeface="ＭＳ Ｐゴシック" pitchFamily="-72" charset="-128"/>
              <a:cs typeface="ＭＳ Ｐゴシック" pitchFamily="-72" charset="-128"/>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3185" name="Slide Image Placeholder 1"/>
          <p:cNvSpPr>
            <a:spLocks noGrp="1" noRot="1" noChangeAspect="1"/>
          </p:cNvSpPr>
          <p:nvPr>
            <p:ph type="sldImg"/>
          </p:nvPr>
        </p:nvSpPr>
        <p:spPr bwMode="auto">
          <a:noFill/>
          <a:ln>
            <a:solidFill>
              <a:srgbClr val="000000"/>
            </a:solidFill>
            <a:miter lim="800000"/>
            <a:headEnd/>
            <a:tailEnd/>
          </a:ln>
        </p:spPr>
      </p:sp>
      <p:sp>
        <p:nvSpPr>
          <p:cNvPr id="931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931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3F57C46-890A-4ED0-8E34-C7CAA567C11F}" type="slidenum">
              <a:rPr lang="en-US">
                <a:ea typeface="ＭＳ Ｐゴシック" pitchFamily="-72" charset="-128"/>
                <a:cs typeface="ＭＳ Ｐゴシック" pitchFamily="-72" charset="-128"/>
              </a:rPr>
              <a:pPr fontAlgn="base">
                <a:spcBef>
                  <a:spcPct val="0"/>
                </a:spcBef>
                <a:spcAft>
                  <a:spcPct val="0"/>
                </a:spcAft>
              </a:pPr>
              <a:t>39</a:t>
            </a:fld>
            <a:endParaRPr lang="en-US">
              <a:ea typeface="ＭＳ Ｐゴシック" pitchFamily="-72" charset="-128"/>
              <a:cs typeface="ＭＳ Ｐゴシック" pitchFamily="-72"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3D9FAB1-5605-4B86-B7E2-ECA60730A463}" type="slidenum">
              <a:rPr lang="en-US">
                <a:ea typeface="ＭＳ Ｐゴシック" pitchFamily="-72" charset="-128"/>
                <a:cs typeface="ＭＳ Ｐゴシック" pitchFamily="-72" charset="-128"/>
              </a:rPr>
              <a:pPr fontAlgn="base">
                <a:spcBef>
                  <a:spcPct val="0"/>
                </a:spcBef>
                <a:spcAft>
                  <a:spcPct val="0"/>
                </a:spcAft>
              </a:pPr>
              <a:t>4</a:t>
            </a:fld>
            <a:endParaRPr lang="en-US">
              <a:ea typeface="ＭＳ Ｐゴシック" pitchFamily="-72" charset="-128"/>
              <a:cs typeface="ＭＳ Ｐゴシック" pitchFamily="-72" charset="-128"/>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5233" name="Slide Image Placeholder 1"/>
          <p:cNvSpPr>
            <a:spLocks noGrp="1" noRot="1" noChangeAspect="1"/>
          </p:cNvSpPr>
          <p:nvPr>
            <p:ph type="sldImg"/>
          </p:nvPr>
        </p:nvSpPr>
        <p:spPr bwMode="auto">
          <a:noFill/>
          <a:ln>
            <a:solidFill>
              <a:srgbClr val="000000"/>
            </a:solidFill>
            <a:miter lim="800000"/>
            <a:headEnd/>
            <a:tailEnd/>
          </a:ln>
        </p:spPr>
      </p:sp>
      <p:sp>
        <p:nvSpPr>
          <p:cNvPr id="952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952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7560EC8-D9D2-4D8A-B138-5068ED18D92A}" type="slidenum">
              <a:rPr lang="en-US">
                <a:ea typeface="ＭＳ Ｐゴシック" pitchFamily="-72" charset="-128"/>
                <a:cs typeface="ＭＳ Ｐゴシック" pitchFamily="-72" charset="-128"/>
              </a:rPr>
              <a:pPr fontAlgn="base">
                <a:spcBef>
                  <a:spcPct val="0"/>
                </a:spcBef>
                <a:spcAft>
                  <a:spcPct val="0"/>
                </a:spcAft>
              </a:pPr>
              <a:t>40</a:t>
            </a:fld>
            <a:endParaRPr lang="en-US">
              <a:ea typeface="ＭＳ Ｐゴシック" pitchFamily="-72" charset="-128"/>
              <a:cs typeface="ＭＳ Ｐゴシック" pitchFamily="-72" charset="-128"/>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7281" name="Rectangle 2"/>
          <p:cNvSpPr>
            <a:spLocks noGrp="1" noRot="1" noChangeAspect="1" noChangeArrowheads="1" noTextEdit="1"/>
          </p:cNvSpPr>
          <p:nvPr>
            <p:ph type="sldImg"/>
          </p:nvPr>
        </p:nvSpPr>
        <p:spPr bwMode="auto">
          <a:xfrm>
            <a:off x="1150938" y="692150"/>
            <a:ext cx="4556125" cy="3416300"/>
          </a:xfrm>
          <a:noFill/>
          <a:ln>
            <a:solidFill>
              <a:srgbClr val="000000"/>
            </a:solidFill>
            <a:miter lim="800000"/>
            <a:headEnd/>
            <a:tailEnd/>
          </a:ln>
        </p:spPr>
      </p:sp>
      <p:sp>
        <p:nvSpPr>
          <p:cNvPr id="9728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73BA0CF-35C8-4E68-9A1E-E67AC52A9F09}" type="slidenum">
              <a:rPr lang="en-US">
                <a:ea typeface="ＭＳ Ｐゴシック" pitchFamily="-72" charset="-128"/>
                <a:cs typeface="ＭＳ Ｐゴシック" pitchFamily="-72" charset="-128"/>
              </a:rPr>
              <a:pPr fontAlgn="base">
                <a:spcBef>
                  <a:spcPct val="0"/>
                </a:spcBef>
                <a:spcAft>
                  <a:spcPct val="0"/>
                </a:spcAft>
              </a:pPr>
              <a:t>5</a:t>
            </a:fld>
            <a:endParaRPr lang="en-US">
              <a:ea typeface="ＭＳ Ｐゴシック" pitchFamily="-72" charset="-128"/>
              <a:cs typeface="ＭＳ Ｐゴシック" pitchFamily="-72"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A4711B0-351F-4F6F-B999-206448F40AD6}" type="slidenum">
              <a:rPr lang="en-US">
                <a:ea typeface="ＭＳ Ｐゴシック" pitchFamily="-72" charset="-128"/>
                <a:cs typeface="ＭＳ Ｐゴシック" pitchFamily="-72" charset="-128"/>
              </a:rPr>
              <a:pPr fontAlgn="base">
                <a:spcBef>
                  <a:spcPct val="0"/>
                </a:spcBef>
                <a:spcAft>
                  <a:spcPct val="0"/>
                </a:spcAft>
              </a:pPr>
              <a:t>6</a:t>
            </a:fld>
            <a:endParaRPr lang="en-US">
              <a:ea typeface="ＭＳ Ｐゴシック" pitchFamily="-72" charset="-128"/>
              <a:cs typeface="ＭＳ Ｐゴシック" pitchFamily="-72"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CA06B51-E222-4D13-A46A-70C80E7DBA50}" type="slidenum">
              <a:rPr lang="en-US">
                <a:ea typeface="ＭＳ Ｐゴシック" pitchFamily="-72" charset="-128"/>
                <a:cs typeface="ＭＳ Ｐゴシック" pitchFamily="-72" charset="-128"/>
              </a:rPr>
              <a:pPr fontAlgn="base">
                <a:spcBef>
                  <a:spcPct val="0"/>
                </a:spcBef>
                <a:spcAft>
                  <a:spcPct val="0"/>
                </a:spcAft>
              </a:pPr>
              <a:t>7</a:t>
            </a:fld>
            <a:endParaRPr lang="en-US">
              <a:ea typeface="ＭＳ Ｐゴシック" pitchFamily="-72" charset="-128"/>
              <a:cs typeface="ＭＳ Ｐゴシック" pitchFamily="-72"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2EF9B1B-3BDF-4232-AF75-7F82C602683C}" type="slidenum">
              <a:rPr lang="en-US">
                <a:ea typeface="ＭＳ Ｐゴシック" pitchFamily="-72" charset="-128"/>
                <a:cs typeface="ＭＳ Ｐゴシック" pitchFamily="-72" charset="-128"/>
              </a:rPr>
              <a:pPr fontAlgn="base">
                <a:spcBef>
                  <a:spcPct val="0"/>
                </a:spcBef>
                <a:spcAft>
                  <a:spcPct val="0"/>
                </a:spcAft>
              </a:pPr>
              <a:t>8</a:t>
            </a:fld>
            <a:endParaRPr lang="en-US">
              <a:ea typeface="ＭＳ Ｐゴシック" pitchFamily="-72" charset="-128"/>
              <a:cs typeface="ＭＳ Ｐゴシック" pitchFamily="-72"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6E9CB91-FA2A-4DA2-A760-0AECFE7A1F69}" type="slidenum">
              <a:rPr lang="en-US">
                <a:ea typeface="ＭＳ Ｐゴシック" pitchFamily="-72" charset="-128"/>
                <a:cs typeface="ＭＳ Ｐゴシック" pitchFamily="-72" charset="-128"/>
              </a:rPr>
              <a:pPr fontAlgn="base">
                <a:spcBef>
                  <a:spcPct val="0"/>
                </a:spcBef>
                <a:spcAft>
                  <a:spcPct val="0"/>
                </a:spcAft>
              </a:pPr>
              <a:t>9</a:t>
            </a:fld>
            <a:endParaRPr lang="en-US">
              <a:ea typeface="ＭＳ Ｐゴシック" pitchFamily="-72" charset="-128"/>
              <a:cs typeface="ＭＳ Ｐゴシック" pitchFamily="-72"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7590BDE0-0A21-4977-A6BF-BAFD813C3830}" type="datetimeFigureOut">
              <a:rPr lang="en-US"/>
              <a:pPr>
                <a:defRPr/>
              </a:pPr>
              <a:t>2/19/13</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B871ACD6-4264-4427-B16F-BABADEC9C5D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7B66D72-389F-4D5A-840B-47A7113302D6}" type="datetimeFigureOut">
              <a:rPr lang="en-US"/>
              <a:pPr>
                <a:defRPr/>
              </a:pPr>
              <a:t>2/19/13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AF3789E-2A1F-4775-90CE-667DA09F16C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B5EFC3D-6BAD-4B24-B4DE-17E155EF3148}" type="datetimeFigureOut">
              <a:rPr lang="en-US"/>
              <a:pPr>
                <a:defRPr/>
              </a:pPr>
              <a:t>2/19/13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3A0F22A-29E9-483C-886B-CB5C74BB7DE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4" name="Footer Placeholder 4"/>
          <p:cNvSpPr txBox="1">
            <a:spLocks/>
          </p:cNvSpPr>
          <p:nvPr userDrawn="1"/>
        </p:nvSpPr>
        <p:spPr>
          <a:xfrm>
            <a:off x="2895600" y="6416675"/>
            <a:ext cx="3352800" cy="365125"/>
          </a:xfrm>
          <a:prstGeom prst="rect">
            <a:avLst/>
          </a:prstGeom>
        </p:spPr>
        <p:txBody>
          <a:bodyPr lIns="0" tIns="0" rIns="0" bIns="0" anchor="b"/>
          <a:lstStyle/>
          <a:p>
            <a:pPr algn="ctr" defTabSz="914400" fontAlgn="auto">
              <a:spcBef>
                <a:spcPts val="0"/>
              </a:spcBef>
              <a:spcAft>
                <a:spcPts val="0"/>
              </a:spcAft>
              <a:defRPr/>
            </a:pPr>
            <a:endParaRPr lang="en-US" sz="1200" dirty="0">
              <a:solidFill>
                <a:schemeClr val="tx2">
                  <a:shade val="90000"/>
                </a:schemeClr>
              </a:solidFill>
              <a:latin typeface="+mn-lt"/>
              <a:ea typeface="+mn-ea"/>
              <a:cs typeface="+mn-cs"/>
            </a:endParaRPr>
          </a:p>
          <a:p>
            <a:pPr algn="ctr" defTabSz="914400" fontAlgn="auto">
              <a:spcBef>
                <a:spcPts val="0"/>
              </a:spcBef>
              <a:spcAft>
                <a:spcPts val="0"/>
              </a:spcAft>
              <a:defRPr/>
            </a:pPr>
            <a:r>
              <a:rPr lang="en-US" sz="1200" dirty="0">
                <a:solidFill>
                  <a:schemeClr val="tx2">
                    <a:shade val="90000"/>
                  </a:schemeClr>
                </a:solidFill>
                <a:latin typeface="+mn-lt"/>
                <a:ea typeface="+mn-ea"/>
                <a:cs typeface="+mn-cs"/>
              </a:rPr>
              <a:t>Copyright © 2014 Pearson Education, Inc.</a:t>
            </a:r>
          </a:p>
        </p:txBody>
      </p:sp>
      <p:sp>
        <p:nvSpPr>
          <p:cNvPr id="5" name="Slide Number Placeholder 5"/>
          <p:cNvSpPr txBox="1">
            <a:spLocks/>
          </p:cNvSpPr>
          <p:nvPr userDrawn="1"/>
        </p:nvSpPr>
        <p:spPr>
          <a:xfrm>
            <a:off x="7934325" y="6416675"/>
            <a:ext cx="762000" cy="365125"/>
          </a:xfrm>
          <a:prstGeom prst="rect">
            <a:avLst/>
          </a:prstGeom>
        </p:spPr>
        <p:txBody>
          <a:bodyPr lIns="0" tIns="0" rIns="0" bIns="0" anchor="b"/>
          <a:lstStyle/>
          <a:p>
            <a:pPr algn="r" defTabSz="914400" fontAlgn="auto">
              <a:spcBef>
                <a:spcPts val="0"/>
              </a:spcBef>
              <a:spcAft>
                <a:spcPts val="0"/>
              </a:spcAft>
              <a:defRPr/>
            </a:pPr>
            <a:r>
              <a:rPr lang="en-US" sz="1200" dirty="0">
                <a:solidFill>
                  <a:schemeClr val="tx2">
                    <a:shade val="90000"/>
                  </a:schemeClr>
                </a:solidFill>
                <a:latin typeface="+mn-lt"/>
                <a:ea typeface="+mn-ea"/>
                <a:cs typeface="+mn-cs"/>
              </a:rPr>
              <a:t>16-</a:t>
            </a:r>
            <a:fld id="{3378CA9C-396C-45D1-B3F8-E1293BAB1681}" type="slidenum">
              <a:rPr lang="en-US" sz="1200">
                <a:solidFill>
                  <a:schemeClr val="tx2">
                    <a:shade val="90000"/>
                  </a:schemeClr>
                </a:solidFill>
                <a:latin typeface="+mn-lt"/>
                <a:ea typeface="+mn-ea"/>
                <a:cs typeface="+mn-cs"/>
              </a:rPr>
              <a:pPr algn="r" defTabSz="914400" fontAlgn="auto">
                <a:spcBef>
                  <a:spcPts val="0"/>
                </a:spcBef>
                <a:spcAft>
                  <a:spcPts val="0"/>
                </a:spcAft>
                <a:defRPr/>
              </a:pPr>
              <a:t>‹#›</a:t>
            </a:fld>
            <a:endParaRPr lang="en-US" sz="1200" dirty="0">
              <a:solidFill>
                <a:schemeClr val="tx2">
                  <a:shade val="90000"/>
                </a:schemeClr>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0F75F91-2C62-4DA7-BFAD-4D566F289BBC}" type="datetimeFigureOut">
              <a:rPr lang="en-US"/>
              <a:pPr>
                <a:defRPr/>
              </a:pPr>
              <a:t>2/19/13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7D49E81-1E26-42D9-B5E8-513E8DAD7D9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31ED9074-22AD-47B4-A16C-8C8A37B680AE}" type="datetimeFigureOut">
              <a:rPr lang="en-US"/>
              <a:pPr>
                <a:defRPr/>
              </a:pPr>
              <a:t>2/19/13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ECC92A0-2684-4897-8EB5-27C703B5C93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nchor="b"/>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E9E68BD7-24DC-4973-B1C0-BC34CBADEC30}" type="datetimeFigureOut">
              <a:rPr lang="en-US"/>
              <a:pPr>
                <a:defRPr/>
              </a:pPr>
              <a:t>2/19/13</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E64AB13F-628C-479D-AEBA-117844DC251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3" name="Footer Placeholder 4"/>
          <p:cNvSpPr txBox="1">
            <a:spLocks/>
          </p:cNvSpPr>
          <p:nvPr userDrawn="1"/>
        </p:nvSpPr>
        <p:spPr>
          <a:xfrm>
            <a:off x="2895600" y="6416675"/>
            <a:ext cx="3352800" cy="365125"/>
          </a:xfrm>
          <a:prstGeom prst="rect">
            <a:avLst/>
          </a:prstGeom>
        </p:spPr>
        <p:txBody>
          <a:bodyPr lIns="0" tIns="0" rIns="0" bIns="0" anchor="b"/>
          <a:lstStyle/>
          <a:p>
            <a:pPr algn="ctr" defTabSz="914400" fontAlgn="auto">
              <a:spcBef>
                <a:spcPts val="0"/>
              </a:spcBef>
              <a:spcAft>
                <a:spcPts val="0"/>
              </a:spcAft>
              <a:defRPr/>
            </a:pPr>
            <a:endParaRPr lang="en-US" sz="1200" dirty="0">
              <a:solidFill>
                <a:schemeClr val="tx2">
                  <a:shade val="90000"/>
                </a:schemeClr>
              </a:solidFill>
              <a:latin typeface="+mn-lt"/>
              <a:ea typeface="+mn-ea"/>
              <a:cs typeface="+mn-cs"/>
            </a:endParaRPr>
          </a:p>
          <a:p>
            <a:pPr algn="ctr" defTabSz="914400" fontAlgn="auto">
              <a:spcBef>
                <a:spcPts val="0"/>
              </a:spcBef>
              <a:spcAft>
                <a:spcPts val="0"/>
              </a:spcAft>
              <a:defRPr/>
            </a:pPr>
            <a:r>
              <a:rPr lang="en-US" sz="1200" dirty="0">
                <a:solidFill>
                  <a:schemeClr val="tx2">
                    <a:shade val="90000"/>
                  </a:schemeClr>
                </a:solidFill>
                <a:latin typeface="+mn-lt"/>
                <a:ea typeface="+mn-ea"/>
                <a:cs typeface="+mn-cs"/>
              </a:rPr>
              <a:t>Copyright © 2014 Pearson Education, Inc.</a:t>
            </a:r>
          </a:p>
        </p:txBody>
      </p:sp>
      <p:sp>
        <p:nvSpPr>
          <p:cNvPr id="4" name="Slide Number Placeholder 5"/>
          <p:cNvSpPr txBox="1">
            <a:spLocks/>
          </p:cNvSpPr>
          <p:nvPr userDrawn="1"/>
        </p:nvSpPr>
        <p:spPr>
          <a:xfrm>
            <a:off x="7934325" y="6416675"/>
            <a:ext cx="762000" cy="365125"/>
          </a:xfrm>
          <a:prstGeom prst="rect">
            <a:avLst/>
          </a:prstGeom>
        </p:spPr>
        <p:txBody>
          <a:bodyPr lIns="0" tIns="0" rIns="0" bIns="0" anchor="b"/>
          <a:lstStyle/>
          <a:p>
            <a:pPr algn="r" defTabSz="914400" fontAlgn="auto">
              <a:spcBef>
                <a:spcPts val="0"/>
              </a:spcBef>
              <a:spcAft>
                <a:spcPts val="0"/>
              </a:spcAft>
              <a:defRPr/>
            </a:pPr>
            <a:r>
              <a:rPr lang="en-US" sz="1200" dirty="0">
                <a:solidFill>
                  <a:schemeClr val="tx2">
                    <a:shade val="90000"/>
                  </a:schemeClr>
                </a:solidFill>
                <a:latin typeface="+mn-lt"/>
                <a:ea typeface="+mn-ea"/>
                <a:cs typeface="+mn-cs"/>
              </a:rPr>
              <a:t>16-</a:t>
            </a:r>
            <a:fld id="{2305050B-159E-4512-92C6-44FA8935CEB2}" type="slidenum">
              <a:rPr lang="en-US" sz="1200">
                <a:solidFill>
                  <a:schemeClr val="tx2">
                    <a:shade val="90000"/>
                  </a:schemeClr>
                </a:solidFill>
                <a:latin typeface="+mn-lt"/>
                <a:ea typeface="+mn-ea"/>
                <a:cs typeface="+mn-cs"/>
              </a:rPr>
              <a:pPr algn="r" defTabSz="914400" fontAlgn="auto">
                <a:spcBef>
                  <a:spcPts val="0"/>
                </a:spcBef>
                <a:spcAft>
                  <a:spcPts val="0"/>
                </a:spcAft>
                <a:defRPr/>
              </a:pPr>
              <a:t>‹#›</a:t>
            </a:fld>
            <a:endParaRPr lang="en-US" sz="1200" dirty="0">
              <a:solidFill>
                <a:schemeClr val="tx2">
                  <a:shade val="90000"/>
                </a:schemeClr>
              </a:solidFill>
              <a:latin typeface="+mn-lt"/>
              <a:ea typeface="+mn-ea"/>
              <a:cs typeface="+mn-cs"/>
            </a:endParaRPr>
          </a:p>
        </p:txBody>
      </p:sp>
      <p:sp>
        <p:nvSpPr>
          <p:cNvPr id="2" name="Title 1"/>
          <p:cNvSpPr>
            <a:spLocks noGrp="1"/>
          </p:cNvSpPr>
          <p:nvPr>
            <p:ph type="title"/>
          </p:nvPr>
        </p:nvSpPr>
        <p:spPr>
          <a:xfrm>
            <a:off x="457200" y="535125"/>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Footer Placeholder 4"/>
          <p:cNvSpPr txBox="1">
            <a:spLocks/>
          </p:cNvSpPr>
          <p:nvPr userDrawn="1"/>
        </p:nvSpPr>
        <p:spPr>
          <a:xfrm>
            <a:off x="2895600" y="6416675"/>
            <a:ext cx="3352800" cy="365125"/>
          </a:xfrm>
          <a:prstGeom prst="rect">
            <a:avLst/>
          </a:prstGeom>
        </p:spPr>
        <p:txBody>
          <a:bodyPr lIns="0" tIns="0" rIns="0" bIns="0" anchor="b"/>
          <a:lstStyle/>
          <a:p>
            <a:pPr algn="ctr" defTabSz="914400" fontAlgn="auto">
              <a:spcBef>
                <a:spcPts val="0"/>
              </a:spcBef>
              <a:spcAft>
                <a:spcPts val="0"/>
              </a:spcAft>
              <a:defRPr/>
            </a:pPr>
            <a:endParaRPr lang="en-US" sz="1200" dirty="0">
              <a:solidFill>
                <a:schemeClr val="tx2">
                  <a:shade val="90000"/>
                </a:schemeClr>
              </a:solidFill>
              <a:latin typeface="+mn-lt"/>
              <a:ea typeface="+mn-ea"/>
              <a:cs typeface="+mn-cs"/>
            </a:endParaRPr>
          </a:p>
          <a:p>
            <a:pPr algn="ctr" defTabSz="914400" fontAlgn="auto">
              <a:spcBef>
                <a:spcPts val="0"/>
              </a:spcBef>
              <a:spcAft>
                <a:spcPts val="0"/>
              </a:spcAft>
              <a:defRPr/>
            </a:pPr>
            <a:r>
              <a:rPr lang="en-US" sz="1200" dirty="0">
                <a:solidFill>
                  <a:schemeClr val="tx2">
                    <a:shade val="90000"/>
                  </a:schemeClr>
                </a:solidFill>
                <a:latin typeface="+mn-lt"/>
                <a:ea typeface="+mn-ea"/>
                <a:cs typeface="+mn-cs"/>
              </a:rPr>
              <a:t>Copyright © 2014 Pearson Education, Inc.</a:t>
            </a:r>
          </a:p>
        </p:txBody>
      </p:sp>
      <p:sp>
        <p:nvSpPr>
          <p:cNvPr id="3" name="Slide Number Placeholder 5"/>
          <p:cNvSpPr txBox="1">
            <a:spLocks/>
          </p:cNvSpPr>
          <p:nvPr userDrawn="1"/>
        </p:nvSpPr>
        <p:spPr>
          <a:xfrm>
            <a:off x="7934325" y="6416675"/>
            <a:ext cx="762000" cy="365125"/>
          </a:xfrm>
          <a:prstGeom prst="rect">
            <a:avLst/>
          </a:prstGeom>
        </p:spPr>
        <p:txBody>
          <a:bodyPr lIns="0" tIns="0" rIns="0" bIns="0" anchor="b"/>
          <a:lstStyle/>
          <a:p>
            <a:pPr algn="r" defTabSz="914400" fontAlgn="auto">
              <a:spcBef>
                <a:spcPts val="0"/>
              </a:spcBef>
              <a:spcAft>
                <a:spcPts val="0"/>
              </a:spcAft>
              <a:defRPr/>
            </a:pPr>
            <a:r>
              <a:rPr lang="en-US" sz="1200" dirty="0">
                <a:solidFill>
                  <a:schemeClr val="tx2">
                    <a:shade val="90000"/>
                  </a:schemeClr>
                </a:solidFill>
                <a:latin typeface="+mn-lt"/>
                <a:ea typeface="+mn-ea"/>
                <a:cs typeface="+mn-cs"/>
              </a:rPr>
              <a:t>16-</a:t>
            </a:r>
            <a:fld id="{D47906F3-AF89-4CD6-91DD-C82A5D6D0E5A}" type="slidenum">
              <a:rPr lang="en-US" sz="1200">
                <a:solidFill>
                  <a:schemeClr val="tx2">
                    <a:shade val="90000"/>
                  </a:schemeClr>
                </a:solidFill>
                <a:latin typeface="+mn-lt"/>
                <a:ea typeface="+mn-ea"/>
                <a:cs typeface="+mn-cs"/>
              </a:rPr>
              <a:pPr algn="r" defTabSz="914400" fontAlgn="auto">
                <a:spcBef>
                  <a:spcPts val="0"/>
                </a:spcBef>
                <a:spcAft>
                  <a:spcPts val="0"/>
                </a:spcAft>
                <a:defRPr/>
              </a:pPr>
              <a:t>‹#›</a:t>
            </a:fld>
            <a:endParaRPr lang="en-US" sz="1200" dirty="0">
              <a:solidFill>
                <a:schemeClr val="tx2">
                  <a:shade val="90000"/>
                </a:schemeClr>
              </a:solidFill>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chor="b">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90189425-2A6E-4C9A-9ACB-8731A2A318C3}" type="datetimeFigureOut">
              <a:rPr lang="en-US"/>
              <a:pPr>
                <a:defRPr/>
              </a:pPr>
              <a:t>2/19/13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DD2E9C86-2845-4C15-A223-646465BA50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2" name="Title 1"/>
          <p:cNvSpPr>
            <a:spLocks noGrp="1"/>
          </p:cNvSpPr>
          <p:nvPr>
            <p:ph type="title"/>
          </p:nvPr>
        </p:nvSpPr>
        <p:spPr>
          <a:xfrm>
            <a:off x="609600" y="1176996"/>
            <a:ext cx="2212848" cy="1582621"/>
          </a:xfrm>
        </p:spPr>
        <p:txBody>
          <a:bodyPr lIns="45720" rIns="45720" bIns="45720" anchor="b"/>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8CB7CBA2-38D1-43CE-A4C8-71715461F54F}" type="datetimeFigureOut">
              <a:rPr lang="en-US"/>
              <a:pPr>
                <a:defRPr/>
              </a:pPr>
              <a:t>2/19/13</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C50DD8F8-CE39-47A1-A1A7-939FE52211D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1028" name="Title Placeholder 8"/>
          <p:cNvSpPr>
            <a:spLocks noGrp="1"/>
          </p:cNvSpPr>
          <p:nvPr>
            <p:ph type="title"/>
          </p:nvPr>
        </p:nvSpPr>
        <p:spPr bwMode="auto">
          <a:xfrm>
            <a:off x="457200" y="534988"/>
            <a:ext cx="8229600" cy="1143000"/>
          </a:xfrm>
          <a:prstGeom prst="rect">
            <a:avLst/>
          </a:prstGeom>
          <a:noFill/>
          <a:ln w="9525">
            <a:noFill/>
            <a:miter lim="800000"/>
            <a:headEnd/>
            <a:tailEnd/>
          </a:ln>
        </p:spPr>
        <p:txBody>
          <a:bodyPr vert="horz" wrap="square" lIns="0" tIns="45720" rIns="0" bIns="0" numCol="1" anchor="ctr"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ea typeface="+mn-ea"/>
                <a:cs typeface="+mn-cs"/>
              </a:defRPr>
            </a:lvl1pPr>
          </a:lstStyle>
          <a:p>
            <a:pPr>
              <a:defRPr/>
            </a:pPr>
            <a:fld id="{D93C3590-4D9D-44E5-8D32-60F202B93B9D}" type="datetimeFigureOut">
              <a:rPr lang="en-US"/>
              <a:pPr>
                <a:defRPr/>
              </a:pPr>
              <a:t>2/19/13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ea typeface="+mn-ea"/>
                <a:cs typeface="+mn-cs"/>
              </a:defRPr>
            </a:lvl1pPr>
          </a:lstStyle>
          <a:p>
            <a:pPr>
              <a:defRPr/>
            </a:pPr>
            <a:fld id="{1358F792-E872-4898-B65D-FD704BE9FB13}"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a typeface="+mn-ea"/>
                <a:cs typeface="+mn-cs"/>
              </a:endParaRPr>
            </a:p>
          </p:txBody>
        </p:sp>
      </p:gr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69" r:id="rId8"/>
    <p:sldLayoutId id="2147483677" r:id="rId9"/>
    <p:sldLayoutId id="2147483668" r:id="rId10"/>
    <p:sldLayoutId id="2147483667" r:id="rId11"/>
  </p:sldLayoutIdLst>
  <p:txStyles>
    <p:titleStyle>
      <a:lvl1pPr algn="l" rtl="0" fontAlgn="base">
        <a:spcBef>
          <a:spcPct val="0"/>
        </a:spcBef>
        <a:spcAft>
          <a:spcPct val="0"/>
        </a:spcAft>
        <a:defRPr sz="5000" kern="1200">
          <a:solidFill>
            <a:schemeClr val="tx2"/>
          </a:solidFill>
          <a:latin typeface="+mj-lt"/>
          <a:ea typeface="ＭＳ Ｐゴシック" pitchFamily="-72" charset="-128"/>
          <a:cs typeface="ＭＳ Ｐゴシック" pitchFamily="-72" charset="-128"/>
        </a:defRPr>
      </a:lvl1pPr>
      <a:lvl2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2pPr>
      <a:lvl3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3pPr>
      <a:lvl4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4pPr>
      <a:lvl5pPr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5pPr>
      <a:lvl6pPr marL="4572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6pPr>
      <a:lvl7pPr marL="9144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7pPr>
      <a:lvl8pPr marL="13716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8pPr>
      <a:lvl9pPr marL="1828800" algn="l" rtl="0" fontAlgn="base">
        <a:spcBef>
          <a:spcPct val="0"/>
        </a:spcBef>
        <a:spcAft>
          <a:spcPct val="0"/>
        </a:spcAft>
        <a:defRPr sz="5000">
          <a:solidFill>
            <a:schemeClr val="tx2"/>
          </a:solidFill>
          <a:latin typeface="Calibri" pitchFamily="-72" charset="0"/>
          <a:ea typeface="ＭＳ Ｐゴシック" pitchFamily="-72" charset="-128"/>
          <a:cs typeface="ＭＳ Ｐゴシック" pitchFamily="-72" charset="-128"/>
        </a:defRPr>
      </a:lvl9pPr>
    </p:titleStyle>
    <p:bodyStyle>
      <a:lvl1pPr marL="273050" indent="-273050" algn="l" rtl="0" fontAlgn="base">
        <a:spcBef>
          <a:spcPct val="20000"/>
        </a:spcBef>
        <a:spcAft>
          <a:spcPct val="0"/>
        </a:spcAft>
        <a:buClr>
          <a:srgbClr val="0BD0D9"/>
        </a:buClr>
        <a:buSzPct val="95000"/>
        <a:buFont typeface="Wingdings 2" pitchFamily="-72" charset="2"/>
        <a:buChar char=""/>
        <a:defRPr sz="2800" kern="1200">
          <a:solidFill>
            <a:schemeClr val="tx1"/>
          </a:solidFill>
          <a:latin typeface="+mn-lt"/>
          <a:ea typeface="ＭＳ Ｐゴシック" pitchFamily="-72" charset="-128"/>
          <a:cs typeface="ＭＳ Ｐゴシック" pitchFamily="-72" charset="-128"/>
        </a:defRPr>
      </a:lvl1pPr>
      <a:lvl2pPr marL="639763" indent="-246063" algn="l" rtl="0" fontAlgn="base">
        <a:spcBef>
          <a:spcPct val="20000"/>
        </a:spcBef>
        <a:spcAft>
          <a:spcPct val="0"/>
        </a:spcAft>
        <a:buClr>
          <a:schemeClr val="accent1"/>
        </a:buClr>
        <a:buSzPct val="85000"/>
        <a:buFont typeface="Wingdings 2" pitchFamily="-72" charset="2"/>
        <a:buChar char=""/>
        <a:defRPr sz="2800" kern="1200">
          <a:solidFill>
            <a:schemeClr val="tx1"/>
          </a:solidFill>
          <a:latin typeface="+mn-lt"/>
          <a:ea typeface="ＭＳ Ｐゴシック" pitchFamily="-72" charset="-128"/>
          <a:cs typeface="+mn-cs"/>
        </a:defRPr>
      </a:lvl2pPr>
      <a:lvl3pPr marL="914400" indent="-246063" algn="l" rtl="0" fontAlgn="base">
        <a:spcBef>
          <a:spcPct val="20000"/>
        </a:spcBef>
        <a:spcAft>
          <a:spcPct val="0"/>
        </a:spcAft>
        <a:buClr>
          <a:schemeClr val="accent2"/>
        </a:buClr>
        <a:buSzPct val="70000"/>
        <a:buFont typeface="Wingdings 2" pitchFamily="-72" charset="2"/>
        <a:buChar char=""/>
        <a:defRPr sz="2100" kern="1200">
          <a:solidFill>
            <a:schemeClr val="tx1"/>
          </a:solidFill>
          <a:latin typeface="+mn-lt"/>
          <a:ea typeface="ＭＳ Ｐゴシック" pitchFamily="-72" charset="-128"/>
          <a:cs typeface="+mn-cs"/>
        </a:defRPr>
      </a:lvl3pPr>
      <a:lvl4pPr marL="1187450" indent="-209550" algn="l" rtl="0" fontAlgn="base">
        <a:spcBef>
          <a:spcPct val="20000"/>
        </a:spcBef>
        <a:spcAft>
          <a:spcPct val="0"/>
        </a:spcAft>
        <a:buClr>
          <a:srgbClr val="0BD0D9"/>
        </a:buClr>
        <a:buSzPct val="65000"/>
        <a:buFont typeface="Wingdings 2" pitchFamily="-72" charset="2"/>
        <a:buChar char=""/>
        <a:defRPr sz="2000" kern="1200">
          <a:solidFill>
            <a:schemeClr val="tx1"/>
          </a:solidFill>
          <a:latin typeface="+mn-lt"/>
          <a:ea typeface="ＭＳ Ｐゴシック" pitchFamily="-72" charset="-128"/>
          <a:cs typeface="+mn-cs"/>
        </a:defRPr>
      </a:lvl4pPr>
      <a:lvl5pPr marL="1462088" indent="-209550" algn="l" rtl="0" fontAlgn="base">
        <a:spcBef>
          <a:spcPct val="20000"/>
        </a:spcBef>
        <a:spcAft>
          <a:spcPct val="0"/>
        </a:spcAft>
        <a:buClr>
          <a:srgbClr val="10CF9B"/>
        </a:buClr>
        <a:buSzPct val="65000"/>
        <a:buFont typeface="Wingdings 2" pitchFamily="-72" charset="2"/>
        <a:buChar char=""/>
        <a:defRPr sz="2000" kern="1200">
          <a:solidFill>
            <a:schemeClr val="tx1"/>
          </a:solidFill>
          <a:latin typeface="+mn-lt"/>
          <a:ea typeface="ＭＳ Ｐゴシック" pitchFamily="-72"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 Id="rId3"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1.xml"/><Relationship Id="rId3"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US" smtClean="0"/>
              <a:t>Chapter 16</a:t>
            </a:r>
            <a:endParaRPr lang="en-US" dirty="0"/>
          </a:p>
        </p:txBody>
      </p:sp>
      <p:sp>
        <p:nvSpPr>
          <p:cNvPr id="14338" name="Subtitle 2"/>
          <p:cNvSpPr>
            <a:spLocks noGrp="1"/>
          </p:cNvSpPr>
          <p:nvPr>
            <p:ph type="subTitle" idx="1"/>
          </p:nvPr>
        </p:nvSpPr>
        <p:spPr>
          <a:xfrm>
            <a:off x="533400" y="3228975"/>
            <a:ext cx="7854950" cy="1752600"/>
          </a:xfrm>
        </p:spPr>
        <p:txBody>
          <a:bodyPr/>
          <a:lstStyle/>
          <a:p>
            <a:pPr marR="0"/>
            <a:r>
              <a:rPr lang="en-US" smtClean="0"/>
              <a:t>The Research Report</a:t>
            </a:r>
          </a:p>
        </p:txBody>
      </p:sp>
      <p:sp>
        <p:nvSpPr>
          <p:cNvPr id="14339" name="Rectangle 4"/>
          <p:cNvSpPr>
            <a:spLocks noChangeArrowheads="1"/>
          </p:cNvSpPr>
          <p:nvPr/>
        </p:nvSpPr>
        <p:spPr bwMode="auto">
          <a:xfrm>
            <a:off x="2868613" y="6354763"/>
            <a:ext cx="2968625" cy="274637"/>
          </a:xfrm>
          <a:prstGeom prst="rect">
            <a:avLst/>
          </a:prstGeom>
          <a:noFill/>
          <a:ln w="9525">
            <a:noFill/>
            <a:miter lim="800000"/>
            <a:headEnd/>
            <a:tailEnd/>
          </a:ln>
        </p:spPr>
        <p:txBody>
          <a:bodyPr wrap="none">
            <a:prstTxWarp prst="textNoShape">
              <a:avLst/>
            </a:prstTxWarp>
            <a:spAutoFit/>
          </a:bodyPr>
          <a:lstStyle/>
          <a:p>
            <a:r>
              <a:rPr lang="en-US" sz="1200">
                <a:latin typeface="Constantia" pitchFamily="-72" charset="0"/>
              </a:rPr>
              <a:t>Copyright © 2014 Pearson Education, Inc. </a:t>
            </a:r>
          </a:p>
        </p:txBody>
      </p:sp>
      <p:sp>
        <p:nvSpPr>
          <p:cNvPr id="14340" name="Slide Number Placeholder 8"/>
          <p:cNvSpPr>
            <a:spLocks noGrp="1"/>
          </p:cNvSpPr>
          <p:nvPr/>
        </p:nvSpPr>
        <p:spPr bwMode="auto">
          <a:xfrm>
            <a:off x="8077200" y="6172200"/>
            <a:ext cx="762000" cy="365125"/>
          </a:xfrm>
          <a:prstGeom prst="rect">
            <a:avLst/>
          </a:prstGeom>
          <a:noFill/>
          <a:ln w="9525">
            <a:noFill/>
            <a:miter lim="800000"/>
            <a:headEnd/>
            <a:tailEnd/>
          </a:ln>
        </p:spPr>
        <p:txBody>
          <a:bodyPr lIns="0" tIns="0" rIns="0" bIns="0" anchor="b">
            <a:prstTxWarp prst="textNoShape">
              <a:avLst/>
            </a:prstTxWarp>
          </a:bodyPr>
          <a:lstStyle/>
          <a:p>
            <a:pPr algn="r" defTabSz="914400"/>
            <a:fld id="{14E00BDA-2B29-4298-B319-403A16DAFEAF}" type="slidenum">
              <a:rPr lang="en-US" sz="1200">
                <a:solidFill>
                  <a:srgbClr val="D1EAEE"/>
                </a:solidFill>
                <a:latin typeface="Constantia" pitchFamily="-72" charset="0"/>
              </a:rPr>
              <a:pPr algn="r" defTabSz="914400"/>
              <a:t>1</a:t>
            </a:fld>
            <a:endParaRPr lang="en-US" sz="1200">
              <a:solidFill>
                <a:srgbClr val="D1EAEE"/>
              </a:solidFill>
              <a:latin typeface="Constantia" pitchFamily="-7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smtClean="0"/>
              <a:t>Know Your Audience</a:t>
            </a:r>
          </a:p>
        </p:txBody>
      </p:sp>
      <p:sp>
        <p:nvSpPr>
          <p:cNvPr id="32770" name="Content Placeholder 2"/>
          <p:cNvSpPr>
            <a:spLocks noGrp="1"/>
          </p:cNvSpPr>
          <p:nvPr>
            <p:ph idx="1"/>
          </p:nvPr>
        </p:nvSpPr>
        <p:spPr/>
        <p:txBody>
          <a:bodyPr/>
          <a:lstStyle/>
          <a:p>
            <a:r>
              <a:rPr lang="en-US" smtClean="0"/>
              <a:t>What biases or preconceived notions of the audience might serve as barriers to your message?</a:t>
            </a:r>
          </a:p>
          <a:p>
            <a:r>
              <a:rPr lang="en-US" smtClean="0"/>
              <a:t>What strategies can you use to overcome these negative attitudes?</a:t>
            </a:r>
          </a:p>
          <a:p>
            <a:r>
              <a:rPr lang="en-US" smtClean="0"/>
              <a:t>Do demographic and lifestyle variables of your audience affect their perspective of your research?</a:t>
            </a:r>
          </a:p>
          <a:p>
            <a:r>
              <a:rPr lang="en-US" smtClean="0"/>
              <a:t>What are your audience’s interests, values, and concerns?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84188" y="874713"/>
            <a:ext cx="8229600" cy="1143000"/>
          </a:xfrm>
        </p:spPr>
        <p:txBody>
          <a:bodyPr>
            <a:normAutofit fontScale="90000"/>
          </a:bodyPr>
          <a:lstStyle/>
          <a:p>
            <a:pPr fontAlgn="auto">
              <a:spcAft>
                <a:spcPts val="0"/>
              </a:spcAft>
              <a:defRPr/>
            </a:pPr>
            <a:r>
              <a:rPr lang="en-US" dirty="0" smtClean="0">
                <a:ea typeface="+mj-ea"/>
                <a:cs typeface="+mj-cs"/>
              </a:rPr>
              <a:t>Elements of the Report</a:t>
            </a:r>
            <a:r>
              <a:rPr lang="en-US" dirty="0">
                <a:ea typeface="+mj-ea"/>
                <a:cs typeface="+mj-cs"/>
              </a:rPr>
              <a:t>—Front </a:t>
            </a:r>
            <a:r>
              <a:rPr lang="en-US" dirty="0" smtClean="0">
                <a:ea typeface="+mj-ea"/>
                <a:cs typeface="+mj-cs"/>
              </a:rPr>
              <a:t>Matter</a:t>
            </a:r>
            <a:endParaRPr lang="en-US" dirty="0">
              <a:ea typeface="+mj-ea"/>
              <a:cs typeface="+mj-cs"/>
            </a:endParaRPr>
          </a:p>
        </p:txBody>
      </p:sp>
      <p:sp>
        <p:nvSpPr>
          <p:cNvPr id="34818" name="Content Placeholder 2"/>
          <p:cNvSpPr>
            <a:spLocks noGrp="1"/>
          </p:cNvSpPr>
          <p:nvPr>
            <p:ph idx="1"/>
          </p:nvPr>
        </p:nvSpPr>
        <p:spPr>
          <a:xfrm>
            <a:off x="492125" y="2351088"/>
            <a:ext cx="8229600" cy="4389437"/>
          </a:xfrm>
        </p:spPr>
        <p:txBody>
          <a:bodyPr/>
          <a:lstStyle/>
          <a:p>
            <a:r>
              <a:rPr lang="en-US" smtClean="0"/>
              <a:t>The </a:t>
            </a:r>
            <a:r>
              <a:rPr lang="en-US" b="1" smtClean="0"/>
              <a:t>front matter </a:t>
            </a:r>
            <a:r>
              <a:rPr lang="en-US" smtClean="0"/>
              <a:t>consists all pages that precede the first page of the report: the title page, letter of authorization (optional), letter/memo of transmittal, table of contents, list of illustrations, and abstract/executive summary.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smtClean="0"/>
              <a:t>Front Matter</a:t>
            </a:r>
          </a:p>
        </p:txBody>
      </p:sp>
      <p:sp>
        <p:nvSpPr>
          <p:cNvPr id="36866" name="Content Placeholder 2"/>
          <p:cNvSpPr>
            <a:spLocks noGrp="1"/>
          </p:cNvSpPr>
          <p:nvPr>
            <p:ph idx="1"/>
          </p:nvPr>
        </p:nvSpPr>
        <p:spPr/>
        <p:txBody>
          <a:bodyPr/>
          <a:lstStyle/>
          <a:p>
            <a:r>
              <a:rPr lang="en-US" b="1" smtClean="0"/>
              <a:t>Title page</a:t>
            </a:r>
            <a:r>
              <a:rPr lang="en-US" smtClean="0"/>
              <a:t>: contains four major items of information:</a:t>
            </a:r>
          </a:p>
          <a:p>
            <a:pPr lvl="1"/>
            <a:r>
              <a:rPr lang="en-US" smtClean="0"/>
              <a:t>The title of the document</a:t>
            </a:r>
          </a:p>
          <a:p>
            <a:pPr lvl="1"/>
            <a:r>
              <a:rPr lang="en-US" smtClean="0"/>
              <a:t>The organization/person(s) for whom the report was prepared</a:t>
            </a:r>
          </a:p>
          <a:p>
            <a:pPr lvl="1"/>
            <a:r>
              <a:rPr lang="en-US" smtClean="0"/>
              <a:t>The organization/person(s) who prepared the report</a:t>
            </a:r>
          </a:p>
          <a:p>
            <a:pPr lvl="1"/>
            <a:r>
              <a:rPr lang="en-US" smtClean="0"/>
              <a:t>The date of submission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smtClean="0"/>
              <a:t>Front Matter</a:t>
            </a:r>
          </a:p>
        </p:txBody>
      </p:sp>
      <p:sp>
        <p:nvSpPr>
          <p:cNvPr id="38914" name="Content Placeholder 2"/>
          <p:cNvSpPr>
            <a:spLocks noGrp="1"/>
          </p:cNvSpPr>
          <p:nvPr>
            <p:ph idx="1"/>
          </p:nvPr>
        </p:nvSpPr>
        <p:spPr/>
        <p:txBody>
          <a:bodyPr/>
          <a:lstStyle/>
          <a:p>
            <a:r>
              <a:rPr lang="en-US" b="1" smtClean="0"/>
              <a:t>Letter of authorization</a:t>
            </a:r>
            <a:r>
              <a:rPr lang="en-US" smtClean="0"/>
              <a:t>: the marketing research firm’s certification to do the project</a:t>
            </a:r>
          </a:p>
          <a:p>
            <a:r>
              <a:rPr lang="en-US" b="1" smtClean="0"/>
              <a:t>Letter/memo of transmittal</a:t>
            </a:r>
            <a:r>
              <a:rPr lang="en-US" smtClean="0"/>
              <a:t>: the letter of transmittal is used to release or deliver the document to an organization for which you are mot a regular employee. The memo of transmittal is used to deliver the document within your organization.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smtClean="0"/>
              <a:t>Front Matter</a:t>
            </a:r>
          </a:p>
        </p:txBody>
      </p:sp>
      <p:sp>
        <p:nvSpPr>
          <p:cNvPr id="3" name="Content Placeholder 2"/>
          <p:cNvSpPr>
            <a:spLocks noGrp="1"/>
          </p:cNvSpPr>
          <p:nvPr>
            <p:ph idx="1"/>
          </p:nvPr>
        </p:nvSpPr>
        <p:spPr/>
        <p:txBody>
          <a:bodyPr>
            <a:normAutofit lnSpcReduction="10000"/>
          </a:bodyPr>
          <a:lstStyle/>
          <a:p>
            <a:pPr marL="274320" indent="-274320" fontAlgn="auto">
              <a:spcAft>
                <a:spcPts val="0"/>
              </a:spcAft>
              <a:buClr>
                <a:schemeClr val="accent3"/>
              </a:buClr>
              <a:buFont typeface="Wingdings 2"/>
              <a:buChar char=""/>
              <a:defRPr/>
            </a:pPr>
            <a:r>
              <a:rPr lang="en-US" b="1" dirty="0" smtClean="0">
                <a:ea typeface="+mn-ea"/>
                <a:cs typeface="+mn-cs"/>
              </a:rPr>
              <a:t>Table of contents</a:t>
            </a:r>
            <a:r>
              <a:rPr lang="en-US" dirty="0" smtClean="0">
                <a:ea typeface="+mn-ea"/>
                <a:cs typeface="+mn-cs"/>
              </a:rPr>
              <a:t>: helps the reader locate information in the research report</a:t>
            </a:r>
          </a:p>
          <a:p>
            <a:pPr marL="274320" indent="-274320" fontAlgn="auto">
              <a:spcAft>
                <a:spcPts val="0"/>
              </a:spcAft>
              <a:buClr>
                <a:schemeClr val="accent3"/>
              </a:buClr>
              <a:buFont typeface="Wingdings 2"/>
              <a:buChar char=""/>
              <a:defRPr/>
            </a:pPr>
            <a:r>
              <a:rPr lang="en-US" b="1" dirty="0" smtClean="0">
                <a:ea typeface="+mn-ea"/>
                <a:cs typeface="+mn-cs"/>
              </a:rPr>
              <a:t>List of illustrations</a:t>
            </a:r>
            <a:r>
              <a:rPr lang="en-US" dirty="0" smtClean="0">
                <a:ea typeface="+mn-ea"/>
                <a:cs typeface="+mn-cs"/>
              </a:rPr>
              <a:t>: if the report contains tables and/or figures, include in the table of contents a list of illustrations with page numbers on which they appear.</a:t>
            </a:r>
          </a:p>
          <a:p>
            <a:pPr marL="640080" lvl="1" indent="-246888" fontAlgn="auto">
              <a:spcAft>
                <a:spcPts val="0"/>
              </a:spcAft>
              <a:buFont typeface="Wingdings 2"/>
              <a:buChar char=""/>
              <a:defRPr/>
            </a:pPr>
            <a:r>
              <a:rPr lang="en-US" dirty="0" smtClean="0">
                <a:ea typeface="+mn-ea"/>
              </a:rPr>
              <a:t>Tables: words and/or numbers arranged in rows and columns</a:t>
            </a:r>
          </a:p>
          <a:p>
            <a:pPr marL="640080" lvl="1" indent="-246888" fontAlgn="auto">
              <a:spcAft>
                <a:spcPts val="0"/>
              </a:spcAft>
              <a:buFont typeface="Wingdings 2"/>
              <a:buChar char=""/>
              <a:defRPr/>
            </a:pPr>
            <a:r>
              <a:rPr lang="en-US" dirty="0" smtClean="0">
                <a:ea typeface="+mn-ea"/>
              </a:rPr>
              <a:t>Figures: graphs, charts, maps, pictures, and so on.</a:t>
            </a:r>
            <a:endParaRPr lang="en-US" dirty="0">
              <a:ea typeface="+mn-ea"/>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fontAlgn="auto">
              <a:spcAft>
                <a:spcPts val="0"/>
              </a:spcAft>
              <a:defRPr/>
            </a:pPr>
            <a:r>
              <a:rPr lang="en-US" sz="4400" dirty="0" smtClean="0"/>
              <a:t>Figure 16.3 Table of Contents</a:t>
            </a:r>
            <a:endParaRPr lang="en-US" sz="4400" dirty="0"/>
          </a:p>
        </p:txBody>
      </p:sp>
      <p:pic>
        <p:nvPicPr>
          <p:cNvPr id="43010" name="Picture 2"/>
          <p:cNvPicPr>
            <a:picLocks noChangeAspect="1" noChangeArrowheads="1"/>
          </p:cNvPicPr>
          <p:nvPr/>
        </p:nvPicPr>
        <p:blipFill>
          <a:blip r:embed="rId3"/>
          <a:srcRect/>
          <a:stretch>
            <a:fillRect/>
          </a:stretch>
        </p:blipFill>
        <p:spPr bwMode="auto">
          <a:xfrm>
            <a:off x="2174875" y="1468438"/>
            <a:ext cx="3757613" cy="50038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smtClean="0"/>
              <a:t>Front Matter</a:t>
            </a:r>
          </a:p>
        </p:txBody>
      </p:sp>
      <p:sp>
        <p:nvSpPr>
          <p:cNvPr id="45058" name="Content Placeholder 2"/>
          <p:cNvSpPr>
            <a:spLocks noGrp="1"/>
          </p:cNvSpPr>
          <p:nvPr>
            <p:ph idx="1"/>
          </p:nvPr>
        </p:nvSpPr>
        <p:spPr/>
        <p:txBody>
          <a:bodyPr/>
          <a:lstStyle/>
          <a:p>
            <a:r>
              <a:rPr lang="en-US" b="1" smtClean="0"/>
              <a:t>Abstract/executive summary</a:t>
            </a:r>
            <a:r>
              <a:rPr lang="en-US" smtClean="0"/>
              <a:t>: a “skeleton” of your report that serves as a summary for the busy executive or a preview for the in-depth reader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smtClean="0"/>
              <a:t>Body</a:t>
            </a:r>
          </a:p>
        </p:txBody>
      </p:sp>
      <p:sp>
        <p:nvSpPr>
          <p:cNvPr id="47106" name="Content Placeholder 2"/>
          <p:cNvSpPr>
            <a:spLocks noGrp="1"/>
          </p:cNvSpPr>
          <p:nvPr>
            <p:ph idx="1"/>
          </p:nvPr>
        </p:nvSpPr>
        <p:spPr/>
        <p:txBody>
          <a:bodyPr/>
          <a:lstStyle/>
          <a:p>
            <a:r>
              <a:rPr lang="en-US" smtClean="0"/>
              <a:t>The </a:t>
            </a:r>
            <a:r>
              <a:rPr lang="en-US" b="1" smtClean="0"/>
              <a:t>body</a:t>
            </a:r>
            <a:r>
              <a:rPr lang="en-US" smtClean="0"/>
              <a:t> is the  bulk of the report. It contains an introduction to the report, an explanation of your method, a discussion of your results, a statement of limitations, and a list of conclusions and recommendations.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smtClean="0"/>
              <a:t>Body</a:t>
            </a:r>
          </a:p>
        </p:txBody>
      </p:sp>
      <p:sp>
        <p:nvSpPr>
          <p:cNvPr id="49154" name="Content Placeholder 2"/>
          <p:cNvSpPr>
            <a:spLocks noGrp="1"/>
          </p:cNvSpPr>
          <p:nvPr>
            <p:ph idx="1"/>
          </p:nvPr>
        </p:nvSpPr>
        <p:spPr/>
        <p:txBody>
          <a:bodyPr/>
          <a:lstStyle/>
          <a:p>
            <a:r>
              <a:rPr lang="en-US" b="1" smtClean="0"/>
              <a:t>Introduction</a:t>
            </a:r>
            <a:r>
              <a:rPr lang="en-US" smtClean="0"/>
              <a:t>:  orients the reader to its contents. It may contain a statement of the background situation leading to the problem, the  statement of the problem, and a summary description of how the research process was initiated.</a:t>
            </a:r>
          </a:p>
          <a:p>
            <a:r>
              <a:rPr lang="en-US" b="1" smtClean="0"/>
              <a:t>Research objectives </a:t>
            </a:r>
            <a:r>
              <a:rPr lang="en-US" smtClean="0"/>
              <a:t>may be listed either as a separate section or within the introduction section.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1" name="Title 1"/>
          <p:cNvSpPr>
            <a:spLocks noGrp="1"/>
          </p:cNvSpPr>
          <p:nvPr>
            <p:ph type="title"/>
          </p:nvPr>
        </p:nvSpPr>
        <p:spPr/>
        <p:txBody>
          <a:bodyPr/>
          <a:lstStyle/>
          <a:p>
            <a:r>
              <a:rPr lang="en-US" smtClean="0"/>
              <a:t>Body</a:t>
            </a:r>
          </a:p>
        </p:txBody>
      </p:sp>
      <p:sp>
        <p:nvSpPr>
          <p:cNvPr id="51202" name="Content Placeholder 2"/>
          <p:cNvSpPr>
            <a:spLocks noGrp="1"/>
          </p:cNvSpPr>
          <p:nvPr>
            <p:ph idx="1"/>
          </p:nvPr>
        </p:nvSpPr>
        <p:spPr/>
        <p:txBody>
          <a:bodyPr/>
          <a:lstStyle/>
          <a:p>
            <a:r>
              <a:rPr lang="en-US" b="1" smtClean="0"/>
              <a:t>Method</a:t>
            </a:r>
            <a:r>
              <a:rPr lang="en-US" smtClean="0"/>
              <a:t>: describes, in as much detail as necessary, how you conducted the research, who (or what) your subjects were, and what tools or methods were used to achieve  your objectives.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t>Learning Objectives</a:t>
            </a:r>
          </a:p>
        </p:txBody>
      </p:sp>
      <p:sp>
        <p:nvSpPr>
          <p:cNvPr id="16386" name="Content Placeholder 2"/>
          <p:cNvSpPr>
            <a:spLocks noGrp="1"/>
          </p:cNvSpPr>
          <p:nvPr>
            <p:ph idx="1"/>
          </p:nvPr>
        </p:nvSpPr>
        <p:spPr/>
        <p:txBody>
          <a:bodyPr/>
          <a:lstStyle/>
          <a:p>
            <a:r>
              <a:rPr lang="en-US" smtClean="0"/>
              <a:t>To appreciate the importance of the marketing research report </a:t>
            </a:r>
          </a:p>
          <a:p>
            <a:r>
              <a:rPr lang="en-US" smtClean="0"/>
              <a:t>To examine new tools marketing researchers are using to make report writing more efficient, including online digital dashboards </a:t>
            </a:r>
          </a:p>
          <a:p>
            <a:r>
              <a:rPr lang="en-US" smtClean="0"/>
              <a:t>To know how to position the report for the audience and to learn the elements that should be included in the marketing research report </a:t>
            </a:r>
          </a:p>
          <a:p>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US" smtClean="0"/>
              <a:t>Body</a:t>
            </a:r>
          </a:p>
        </p:txBody>
      </p:sp>
      <p:sp>
        <p:nvSpPr>
          <p:cNvPr id="53250" name="Content Placeholder 2"/>
          <p:cNvSpPr>
            <a:spLocks noGrp="1"/>
          </p:cNvSpPr>
          <p:nvPr>
            <p:ph idx="1"/>
          </p:nvPr>
        </p:nvSpPr>
        <p:spPr/>
        <p:txBody>
          <a:bodyPr/>
          <a:lstStyle/>
          <a:p>
            <a:r>
              <a:rPr lang="en-US" smtClean="0"/>
              <a:t>Use of word method or methodology</a:t>
            </a:r>
          </a:p>
          <a:p>
            <a:pPr lvl="1"/>
            <a:r>
              <a:rPr lang="en-US" b="1" smtClean="0"/>
              <a:t>Method </a:t>
            </a:r>
            <a:r>
              <a:rPr lang="en-US" smtClean="0"/>
              <a:t>refers to the tools of scientific investigation (and the tools used in a marketing research project are described in detail in the method section of the report).</a:t>
            </a:r>
          </a:p>
          <a:p>
            <a:pPr lvl="1"/>
            <a:r>
              <a:rPr lang="en-US" b="1" smtClean="0"/>
              <a:t>Methodology</a:t>
            </a:r>
            <a:r>
              <a:rPr lang="en-US" smtClean="0"/>
              <a:t> refers to the principles that  determine how such tools are deployed and interpreted.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r>
              <a:rPr lang="en-US" smtClean="0"/>
              <a:t>Body</a:t>
            </a:r>
          </a:p>
        </p:txBody>
      </p:sp>
      <p:sp>
        <p:nvSpPr>
          <p:cNvPr id="55298" name="Content Placeholder 2"/>
          <p:cNvSpPr>
            <a:spLocks noGrp="1"/>
          </p:cNvSpPr>
          <p:nvPr>
            <p:ph idx="1"/>
          </p:nvPr>
        </p:nvSpPr>
        <p:spPr/>
        <p:txBody>
          <a:bodyPr/>
          <a:lstStyle/>
          <a:p>
            <a:r>
              <a:rPr lang="en-US" b="1" smtClean="0"/>
              <a:t>Results</a:t>
            </a:r>
            <a:r>
              <a:rPr lang="en-US" smtClean="0"/>
              <a:t>: the most important portion of your report. This section should logically present the findings of your research and may be organized around the research objectives for the study. </a:t>
            </a:r>
          </a:p>
          <a:p>
            <a:r>
              <a:rPr lang="en-US" b="1" smtClean="0"/>
              <a:t>Limitations</a:t>
            </a:r>
            <a:r>
              <a:rPr lang="en-US" smtClean="0"/>
              <a:t>: typical limitations in research reports often focus on but are not limited to factors such as constraints of time, money, size of sample, and personnel.</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US" smtClean="0"/>
              <a:t>Body</a:t>
            </a:r>
          </a:p>
        </p:txBody>
      </p:sp>
      <p:sp>
        <p:nvSpPr>
          <p:cNvPr id="57346" name="Content Placeholder 2"/>
          <p:cNvSpPr>
            <a:spLocks noGrp="1"/>
          </p:cNvSpPr>
          <p:nvPr>
            <p:ph idx="1"/>
          </p:nvPr>
        </p:nvSpPr>
        <p:spPr/>
        <p:txBody>
          <a:bodyPr/>
          <a:lstStyle/>
          <a:p>
            <a:r>
              <a:rPr lang="en-US" smtClean="0"/>
              <a:t>Conclusions and recommendations: </a:t>
            </a:r>
          </a:p>
          <a:p>
            <a:pPr lvl="1"/>
            <a:r>
              <a:rPr lang="en-US" b="1" smtClean="0"/>
              <a:t>Conclusions</a:t>
            </a:r>
            <a:r>
              <a:rPr lang="en-US" smtClean="0"/>
              <a:t> are the outcomes and decisions you have reached based on your research results.</a:t>
            </a:r>
          </a:p>
          <a:p>
            <a:pPr lvl="1"/>
            <a:r>
              <a:rPr lang="en-US" b="1" smtClean="0"/>
              <a:t>Recommendations</a:t>
            </a:r>
            <a:r>
              <a:rPr lang="en-US" smtClean="0"/>
              <a:t> are suggestions for how to proceed based on the conclusions.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smtClean="0"/>
              <a:t>Plagiarism</a:t>
            </a:r>
          </a:p>
        </p:txBody>
      </p:sp>
      <p:sp>
        <p:nvSpPr>
          <p:cNvPr id="59394" name="Content Placeholder 2"/>
          <p:cNvSpPr>
            <a:spLocks noGrp="1"/>
          </p:cNvSpPr>
          <p:nvPr>
            <p:ph idx="1"/>
          </p:nvPr>
        </p:nvSpPr>
        <p:spPr/>
        <p:txBody>
          <a:bodyPr/>
          <a:lstStyle/>
          <a:p>
            <a:r>
              <a:rPr lang="en-US" b="1" smtClean="0"/>
              <a:t>Plagiarism</a:t>
            </a:r>
            <a:r>
              <a:rPr lang="en-US" smtClean="0"/>
              <a:t> refers to representing the work of others as your own.</a:t>
            </a:r>
          </a:p>
          <a:p>
            <a:r>
              <a:rPr lang="en-US" smtClean="0"/>
              <a:t>Properly citing the work of others avoids this problem and also adds credibility to the report.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41" name="Title 1"/>
          <p:cNvSpPr>
            <a:spLocks noGrp="1"/>
          </p:cNvSpPr>
          <p:nvPr>
            <p:ph type="title"/>
          </p:nvPr>
        </p:nvSpPr>
        <p:spPr>
          <a:xfrm>
            <a:off x="457200" y="541338"/>
            <a:ext cx="8229600" cy="1143000"/>
          </a:xfrm>
        </p:spPr>
        <p:txBody>
          <a:bodyPr/>
          <a:lstStyle/>
          <a:p>
            <a:r>
              <a:rPr lang="en-US" smtClean="0"/>
              <a:t>End Matter</a:t>
            </a:r>
          </a:p>
        </p:txBody>
      </p:sp>
      <p:sp>
        <p:nvSpPr>
          <p:cNvPr id="3" name="Content Placeholder 2"/>
          <p:cNvSpPr>
            <a:spLocks noGrp="1"/>
          </p:cNvSpPr>
          <p:nvPr>
            <p:ph idx="1"/>
          </p:nvPr>
        </p:nvSpPr>
        <p:spPr/>
        <p:txBody>
          <a:bodyPr>
            <a:normAutofit fontScale="92500"/>
          </a:bodyPr>
          <a:lstStyle/>
          <a:p>
            <a:pPr marL="274320" indent="-274320" fontAlgn="auto">
              <a:spcAft>
                <a:spcPts val="0"/>
              </a:spcAft>
              <a:buClr>
                <a:schemeClr val="accent3"/>
              </a:buClr>
              <a:buFont typeface="Wingdings 2"/>
              <a:buChar char=""/>
              <a:defRPr/>
            </a:pPr>
            <a:r>
              <a:rPr lang="en-US" dirty="0" smtClean="0">
                <a:ea typeface="+mn-ea"/>
                <a:cs typeface="+mn-cs"/>
              </a:rPr>
              <a:t>The </a:t>
            </a:r>
            <a:r>
              <a:rPr lang="en-US" b="1" dirty="0" smtClean="0">
                <a:ea typeface="+mn-ea"/>
                <a:cs typeface="+mn-cs"/>
              </a:rPr>
              <a:t>end matter  </a:t>
            </a:r>
            <a:r>
              <a:rPr lang="en-US" dirty="0" smtClean="0">
                <a:ea typeface="+mn-ea"/>
                <a:cs typeface="+mn-cs"/>
              </a:rPr>
              <a:t>comprises the appendices, which contain additional information to which the reader may refer for further reading but that is not essential to reporting the data; reference list; and endnotes.</a:t>
            </a:r>
          </a:p>
          <a:p>
            <a:pPr marL="640080" lvl="1" indent="-246888" fontAlgn="auto">
              <a:spcAft>
                <a:spcPts val="0"/>
              </a:spcAft>
              <a:buFont typeface="Wingdings 2"/>
              <a:buChar char=""/>
              <a:defRPr/>
            </a:pPr>
            <a:r>
              <a:rPr lang="en-US" dirty="0" smtClean="0">
                <a:ea typeface="+mn-ea"/>
              </a:rPr>
              <a:t>A </a:t>
            </a:r>
            <a:r>
              <a:rPr lang="en-US" b="1" dirty="0" smtClean="0">
                <a:ea typeface="+mn-ea"/>
              </a:rPr>
              <a:t>reference list </a:t>
            </a:r>
            <a:r>
              <a:rPr lang="en-US" dirty="0" smtClean="0">
                <a:ea typeface="+mn-ea"/>
              </a:rPr>
              <a:t>contains all of the sources from which information was collected for the report.</a:t>
            </a:r>
          </a:p>
          <a:p>
            <a:pPr marL="640080" lvl="1" indent="-246888" fontAlgn="auto">
              <a:spcAft>
                <a:spcPts val="0"/>
              </a:spcAft>
              <a:buFont typeface="Wingdings 2"/>
              <a:buChar char=""/>
              <a:defRPr/>
            </a:pPr>
            <a:r>
              <a:rPr lang="en-US" b="1" dirty="0" smtClean="0">
                <a:ea typeface="+mn-ea"/>
              </a:rPr>
              <a:t>Endnotes</a:t>
            </a:r>
            <a:r>
              <a:rPr lang="en-US" dirty="0" smtClean="0">
                <a:ea typeface="+mn-ea"/>
              </a:rPr>
              <a:t> are notes at the end of a document that provide supplementary information or comments on ideas provided in the body of the report.</a:t>
            </a:r>
            <a:endParaRPr lang="en-US" dirty="0">
              <a:ea typeface="+mn-ea"/>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3489" name="Picture 2"/>
          <p:cNvPicPr>
            <a:picLocks noChangeAspect="1" noChangeArrowheads="1"/>
          </p:cNvPicPr>
          <p:nvPr/>
        </p:nvPicPr>
        <p:blipFill>
          <a:blip r:embed="rId3"/>
          <a:srcRect/>
          <a:stretch>
            <a:fillRect/>
          </a:stretch>
        </p:blipFill>
        <p:spPr bwMode="auto">
          <a:xfrm>
            <a:off x="785813" y="1066800"/>
            <a:ext cx="7580312" cy="4975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smtClean="0"/>
              <a:t>Form and Format</a:t>
            </a:r>
          </a:p>
        </p:txBody>
      </p:sp>
      <p:sp>
        <p:nvSpPr>
          <p:cNvPr id="65538" name="Content Placeholder 2"/>
          <p:cNvSpPr>
            <a:spLocks noGrp="1"/>
          </p:cNvSpPr>
          <p:nvPr>
            <p:ph idx="1"/>
          </p:nvPr>
        </p:nvSpPr>
        <p:spPr/>
        <p:txBody>
          <a:bodyPr/>
          <a:lstStyle/>
          <a:p>
            <a:r>
              <a:rPr lang="en-US" smtClean="0"/>
              <a:t>Form and format concerns include the following:</a:t>
            </a:r>
          </a:p>
          <a:p>
            <a:pPr lvl="1"/>
            <a:r>
              <a:rPr lang="en-US" b="1" smtClean="0"/>
              <a:t>Headings</a:t>
            </a:r>
            <a:r>
              <a:rPr lang="en-US" smtClean="0"/>
              <a:t> indicate the topic of each section.</a:t>
            </a:r>
          </a:p>
          <a:p>
            <a:pPr lvl="1"/>
            <a:r>
              <a:rPr lang="en-US" b="1" smtClean="0"/>
              <a:t>Subheadings</a:t>
            </a:r>
            <a:r>
              <a:rPr lang="en-US" smtClean="0"/>
              <a:t> should divide the information into segments.</a:t>
            </a:r>
          </a:p>
          <a:p>
            <a:pPr lvl="1"/>
            <a:r>
              <a:rPr lang="en-US" b="1" smtClean="0"/>
              <a:t>Visuals</a:t>
            </a:r>
            <a:r>
              <a:rPr lang="en-US" smtClean="0"/>
              <a:t> are tables, figures, charts, diagrams, graphs, and other graphic aids.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en-US" smtClean="0"/>
              <a:t>Style</a:t>
            </a:r>
          </a:p>
        </p:txBody>
      </p:sp>
      <p:sp>
        <p:nvSpPr>
          <p:cNvPr id="3" name="Content Placeholder 2"/>
          <p:cNvSpPr>
            <a:spLocks noGrp="1"/>
          </p:cNvSpPr>
          <p:nvPr>
            <p:ph idx="1"/>
          </p:nvPr>
        </p:nvSpPr>
        <p:spPr/>
        <p:txBody>
          <a:bodyPr>
            <a:normAutofit lnSpcReduction="10000"/>
          </a:bodyPr>
          <a:lstStyle/>
          <a:p>
            <a:pPr marL="274320" indent="-274320" fontAlgn="auto">
              <a:spcAft>
                <a:spcPts val="0"/>
              </a:spcAft>
              <a:buClr>
                <a:schemeClr val="accent3"/>
              </a:buClr>
              <a:buFont typeface="Wingdings 2"/>
              <a:buChar char=""/>
              <a:defRPr/>
            </a:pPr>
            <a:r>
              <a:rPr lang="en-US" dirty="0" smtClean="0">
                <a:ea typeface="+mn-ea"/>
                <a:cs typeface="+mn-cs"/>
              </a:rPr>
              <a:t>A good paragraph has one main idea, and a topic sentence should state that main idea.</a:t>
            </a:r>
          </a:p>
          <a:p>
            <a:pPr marL="274320" indent="-274320" fontAlgn="auto">
              <a:spcAft>
                <a:spcPts val="0"/>
              </a:spcAft>
              <a:buClr>
                <a:schemeClr val="accent3"/>
              </a:buClr>
              <a:buFont typeface="Wingdings 2"/>
              <a:buChar char=""/>
              <a:defRPr/>
            </a:pPr>
            <a:r>
              <a:rPr lang="en-US" dirty="0" smtClean="0">
                <a:ea typeface="+mn-ea"/>
                <a:cs typeface="+mn-cs"/>
              </a:rPr>
              <a:t>The body of the paragraph provides the main idea of the topic sentence by giving more information, analysis, or examples.</a:t>
            </a:r>
          </a:p>
          <a:p>
            <a:pPr marL="274320" indent="-274320" fontAlgn="auto">
              <a:spcAft>
                <a:spcPts val="0"/>
              </a:spcAft>
              <a:buClr>
                <a:schemeClr val="accent3"/>
              </a:buClr>
              <a:buFont typeface="Wingdings 2"/>
              <a:buChar char=""/>
              <a:defRPr/>
            </a:pPr>
            <a:r>
              <a:rPr lang="en-US" dirty="0" smtClean="0">
                <a:ea typeface="+mn-ea"/>
                <a:cs typeface="+mn-cs"/>
              </a:rPr>
              <a:t>The transitional sentence tells readers where they are headed.</a:t>
            </a:r>
          </a:p>
          <a:p>
            <a:pPr marL="274320" indent="-274320" fontAlgn="auto">
              <a:spcAft>
                <a:spcPts val="0"/>
              </a:spcAft>
              <a:buClr>
                <a:schemeClr val="accent3"/>
              </a:buClr>
              <a:buFont typeface="Wingdings 2"/>
              <a:buChar char=""/>
              <a:defRPr/>
            </a:pPr>
            <a:r>
              <a:rPr lang="en-US" dirty="0" smtClean="0">
                <a:ea typeface="+mn-ea"/>
                <a:cs typeface="+mn-cs"/>
              </a:rPr>
              <a:t>Controlling for the length of paragraphs should encourage good communication. As a rule, paragraphs should be short.</a:t>
            </a:r>
            <a:endParaRPr lang="en-US" dirty="0">
              <a:ea typeface="+mn-ea"/>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smtClean="0">
                <a:ea typeface="+mj-ea"/>
                <a:cs typeface="+mj-cs"/>
              </a:rPr>
              <a:t>Using Visuals: Tables and Figures</a:t>
            </a:r>
            <a:endParaRPr lang="en-US" dirty="0">
              <a:ea typeface="+mj-ea"/>
              <a:cs typeface="+mj-cs"/>
            </a:endParaRPr>
          </a:p>
        </p:txBody>
      </p:sp>
      <p:sp>
        <p:nvSpPr>
          <p:cNvPr id="69634" name="Content Placeholder 2"/>
          <p:cNvSpPr>
            <a:spLocks noGrp="1"/>
          </p:cNvSpPr>
          <p:nvPr>
            <p:ph idx="1"/>
          </p:nvPr>
        </p:nvSpPr>
        <p:spPr/>
        <p:txBody>
          <a:bodyPr/>
          <a:lstStyle/>
          <a:p>
            <a:r>
              <a:rPr lang="en-US" smtClean="0"/>
              <a:t>Tables, which identify exact values</a:t>
            </a:r>
          </a:p>
          <a:p>
            <a:r>
              <a:rPr lang="en-US" smtClean="0"/>
              <a:t> Graphs and charts, which illustrate relationships among items</a:t>
            </a:r>
          </a:p>
          <a:p>
            <a:pPr lvl="1"/>
            <a:r>
              <a:rPr lang="en-US" smtClean="0"/>
              <a:t>Pie charts, which compare a specific part of the whole to the whole </a:t>
            </a:r>
          </a:p>
          <a:p>
            <a:pPr lvl="1"/>
            <a:r>
              <a:rPr lang="en-US" smtClean="0"/>
              <a:t>Bar charts and line graphs, which compare items over time or show correlations among items</a:t>
            </a:r>
          </a:p>
          <a:p>
            <a:pPr lvl="2"/>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pPr fontAlgn="auto">
              <a:spcAft>
                <a:spcPts val="0"/>
              </a:spcAft>
              <a:defRPr/>
            </a:pPr>
            <a:r>
              <a:rPr lang="en-US" smtClean="0">
                <a:ea typeface="+mj-ea"/>
                <a:cs typeface="+mj-cs"/>
              </a:rPr>
              <a:t>Using Visuals: Tables and Figures</a:t>
            </a:r>
            <a:endParaRPr lang="en-US" dirty="0">
              <a:ea typeface="+mj-ea"/>
              <a:cs typeface="+mj-cs"/>
            </a:endParaRPr>
          </a:p>
        </p:txBody>
      </p:sp>
      <p:sp>
        <p:nvSpPr>
          <p:cNvPr id="71682" name="Content Placeholder 2"/>
          <p:cNvSpPr>
            <a:spLocks noGrp="1"/>
          </p:cNvSpPr>
          <p:nvPr>
            <p:ph idx="1"/>
          </p:nvPr>
        </p:nvSpPr>
        <p:spPr/>
        <p:txBody>
          <a:bodyPr/>
          <a:lstStyle/>
          <a:p>
            <a:r>
              <a:rPr lang="en-US" smtClean="0"/>
              <a:t>Common visuals include the following:</a:t>
            </a:r>
          </a:p>
          <a:p>
            <a:pPr lvl="1"/>
            <a:r>
              <a:rPr lang="en-US" smtClean="0"/>
              <a:t>Flow diagrams, which introduce a set of topics and illustrate their relationships </a:t>
            </a:r>
          </a:p>
          <a:p>
            <a:pPr lvl="1"/>
            <a:r>
              <a:rPr lang="en-US" smtClean="0"/>
              <a:t>Maps, which define geographical locations</a:t>
            </a:r>
          </a:p>
          <a:p>
            <a:pPr lvl="1"/>
            <a:r>
              <a:rPr lang="en-US" smtClean="0"/>
              <a:t>Photographs, which present an aura of legitimacy because they are not “created” in the sense that other visuals are created</a:t>
            </a:r>
          </a:p>
          <a:p>
            <a:pPr lvl="1"/>
            <a:r>
              <a:rPr lang="en-US" smtClean="0"/>
              <a:t>Drawings, which focus on visual details</a:t>
            </a:r>
          </a:p>
          <a:p>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Title 3"/>
          <p:cNvSpPr>
            <a:spLocks noGrp="1"/>
          </p:cNvSpPr>
          <p:nvPr>
            <p:ph type="title"/>
          </p:nvPr>
        </p:nvSpPr>
        <p:spPr/>
        <p:txBody>
          <a:bodyPr/>
          <a:lstStyle/>
          <a:p>
            <a:r>
              <a:rPr lang="en-US" smtClean="0"/>
              <a:t>Learning Objectives</a:t>
            </a:r>
          </a:p>
        </p:txBody>
      </p:sp>
      <p:sp>
        <p:nvSpPr>
          <p:cNvPr id="18434" name="Content Placeholder 4"/>
          <p:cNvSpPr>
            <a:spLocks noGrp="1"/>
          </p:cNvSpPr>
          <p:nvPr>
            <p:ph idx="1"/>
          </p:nvPr>
        </p:nvSpPr>
        <p:spPr/>
        <p:txBody>
          <a:bodyPr/>
          <a:lstStyle/>
          <a:p>
            <a:r>
              <a:rPr lang="en-US" smtClean="0"/>
              <a:t>To learn what plagiarism is, why it is a serious problem, and how to properly reference sources </a:t>
            </a:r>
          </a:p>
          <a:p>
            <a:r>
              <a:rPr lang="en-US" smtClean="0"/>
              <a:t>To learn the basic guidelines for writing effective marketing research reports </a:t>
            </a:r>
          </a:p>
          <a:p>
            <a:r>
              <a:rPr lang="en-US" smtClean="0"/>
              <a:t>To know how to use visuals, such as figures, tables, charts, and graphs</a:t>
            </a:r>
          </a:p>
          <a:p>
            <a:r>
              <a:rPr lang="en-US" smtClean="0"/>
              <a:t>To learn how to make visuals, such as tables and charts, using SPSS </a:t>
            </a:r>
          </a:p>
          <a:p>
            <a:endParaRPr lang="en-US"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3729" name="Title 1"/>
          <p:cNvSpPr>
            <a:spLocks noGrp="1"/>
          </p:cNvSpPr>
          <p:nvPr>
            <p:ph type="title"/>
          </p:nvPr>
        </p:nvSpPr>
        <p:spPr/>
        <p:txBody>
          <a:bodyPr/>
          <a:lstStyle/>
          <a:p>
            <a:r>
              <a:rPr lang="en-US" smtClean="0"/>
              <a:t>Tables</a:t>
            </a:r>
          </a:p>
        </p:txBody>
      </p:sp>
      <p:sp>
        <p:nvSpPr>
          <p:cNvPr id="73730" name="Content Placeholder 2"/>
          <p:cNvSpPr>
            <a:spLocks noGrp="1"/>
          </p:cNvSpPr>
          <p:nvPr>
            <p:ph idx="1"/>
          </p:nvPr>
        </p:nvSpPr>
        <p:spPr/>
        <p:txBody>
          <a:bodyPr/>
          <a:lstStyle/>
          <a:p>
            <a:r>
              <a:rPr lang="en-US" smtClean="0"/>
              <a:t>Tables allow the reader to compare numerical data. </a:t>
            </a:r>
          </a:p>
          <a:p>
            <a:r>
              <a:rPr lang="en-US" smtClean="0"/>
              <a:t>Effective table guidelines:</a:t>
            </a:r>
          </a:p>
          <a:p>
            <a:pPr lvl="1"/>
            <a:r>
              <a:rPr lang="en-US" smtClean="0"/>
              <a:t>Do not allow computer analysis to imply a level of accuracy that is not achieved. Limit</a:t>
            </a:r>
            <a:r>
              <a:rPr lang="ru-RU" smtClean="0"/>
              <a:t> </a:t>
            </a:r>
            <a:r>
              <a:rPr lang="en-US" smtClean="0"/>
              <a:t>your use of decimal places (12% or 12.2% instead of 12.223%).</a:t>
            </a:r>
          </a:p>
          <a:p>
            <a:pPr lvl="1"/>
            <a:r>
              <a:rPr lang="en-US" smtClean="0"/>
              <a:t>Place items you want the reader to compare in the same column, not the same row.</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lstStyle/>
          <a:p>
            <a:r>
              <a:rPr lang="en-US" smtClean="0"/>
              <a:t>Tables</a:t>
            </a:r>
          </a:p>
        </p:txBody>
      </p:sp>
      <p:sp>
        <p:nvSpPr>
          <p:cNvPr id="75778" name="Content Placeholder 2"/>
          <p:cNvSpPr>
            <a:spLocks noGrp="1"/>
          </p:cNvSpPr>
          <p:nvPr>
            <p:ph idx="1"/>
          </p:nvPr>
        </p:nvSpPr>
        <p:spPr/>
        <p:txBody>
          <a:bodyPr/>
          <a:lstStyle/>
          <a:p>
            <a:r>
              <a:rPr lang="en-US" smtClean="0"/>
              <a:t>Effective table guidelines:</a:t>
            </a:r>
          </a:p>
          <a:p>
            <a:pPr lvl="1"/>
            <a:r>
              <a:rPr lang="en-US" smtClean="0"/>
              <a:t>If you have many rows, darken alternating entries or double-space after every few (five)</a:t>
            </a:r>
            <a:r>
              <a:rPr lang="ru-RU" smtClean="0"/>
              <a:t> </a:t>
            </a:r>
            <a:r>
              <a:rPr lang="en-US" smtClean="0"/>
              <a:t>entries to assist the reader in accurately lining up items.</a:t>
            </a:r>
            <a:endParaRPr lang="ru-RU" smtClean="0"/>
          </a:p>
          <a:p>
            <a:pPr lvl="1"/>
            <a:r>
              <a:rPr lang="en-US" smtClean="0"/>
              <a:t>Total columns and rows when relevant.</a:t>
            </a:r>
          </a:p>
          <a:p>
            <a:r>
              <a:rPr lang="en-US" smtClean="0"/>
              <a:t>Top-two box scores: in practice, researchers commonly report the first two scores (or the bottom two scores) in a table.</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5" name="Title 1"/>
          <p:cNvSpPr>
            <a:spLocks noGrp="1"/>
          </p:cNvSpPr>
          <p:nvPr>
            <p:ph type="title"/>
          </p:nvPr>
        </p:nvSpPr>
        <p:spPr/>
        <p:txBody>
          <a:bodyPr/>
          <a:lstStyle/>
          <a:p>
            <a:r>
              <a:rPr lang="en-US" smtClean="0"/>
              <a:t>Pie Charts</a:t>
            </a:r>
          </a:p>
        </p:txBody>
      </p:sp>
      <p:sp>
        <p:nvSpPr>
          <p:cNvPr id="77826" name="Content Placeholder 2"/>
          <p:cNvSpPr>
            <a:spLocks noGrp="1"/>
          </p:cNvSpPr>
          <p:nvPr>
            <p:ph idx="1"/>
          </p:nvPr>
        </p:nvSpPr>
        <p:spPr/>
        <p:txBody>
          <a:bodyPr/>
          <a:lstStyle/>
          <a:p>
            <a:r>
              <a:rPr lang="en-US" smtClean="0"/>
              <a:t>When you want to illustrate the relative sizes or proportions of one component versus others, pie charts are useful.</a:t>
            </a:r>
          </a:p>
          <a:p>
            <a:r>
              <a:rPr lang="en-US" smtClean="0"/>
              <a:t>The pie chart is a circle divided into sections. Each section represents a percentage of the total area of the circle associated with one component.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3" name="Title 1"/>
          <p:cNvSpPr>
            <a:spLocks noGrp="1"/>
          </p:cNvSpPr>
          <p:nvPr>
            <p:ph type="title"/>
          </p:nvPr>
        </p:nvSpPr>
        <p:spPr/>
        <p:txBody>
          <a:bodyPr/>
          <a:lstStyle/>
          <a:p>
            <a:r>
              <a:rPr lang="en-US" smtClean="0"/>
              <a:t>Bar Charts</a:t>
            </a:r>
          </a:p>
        </p:txBody>
      </p:sp>
      <p:sp>
        <p:nvSpPr>
          <p:cNvPr id="79874" name="Content Placeholder 2"/>
          <p:cNvSpPr>
            <a:spLocks noGrp="1"/>
          </p:cNvSpPr>
          <p:nvPr>
            <p:ph idx="1"/>
          </p:nvPr>
        </p:nvSpPr>
        <p:spPr/>
        <p:txBody>
          <a:bodyPr/>
          <a:lstStyle/>
          <a:p>
            <a:r>
              <a:rPr lang="en-US" smtClean="0"/>
              <a:t>Bar charts are used often in reporting survey data because they are easy to interpret. They are useful to report the magnitude of response or to show magnitude or response comparisons between groups. They are also useful for illustrating change over time.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21" name="Title 1"/>
          <p:cNvSpPr>
            <a:spLocks noGrp="1"/>
          </p:cNvSpPr>
          <p:nvPr>
            <p:ph type="title"/>
          </p:nvPr>
        </p:nvSpPr>
        <p:spPr/>
        <p:txBody>
          <a:bodyPr/>
          <a:lstStyle/>
          <a:p>
            <a:r>
              <a:rPr lang="en-US" smtClean="0"/>
              <a:t>Line Graphs</a:t>
            </a:r>
          </a:p>
        </p:txBody>
      </p:sp>
      <p:sp>
        <p:nvSpPr>
          <p:cNvPr id="81922" name="Content Placeholder 2"/>
          <p:cNvSpPr>
            <a:spLocks noGrp="1"/>
          </p:cNvSpPr>
          <p:nvPr>
            <p:ph idx="1"/>
          </p:nvPr>
        </p:nvSpPr>
        <p:spPr/>
        <p:txBody>
          <a:bodyPr/>
          <a:lstStyle/>
          <a:p>
            <a:r>
              <a:rPr lang="en-US" smtClean="0"/>
              <a:t>Line graphs are easy to interpret if they are designed properly. Line graphs may be drawn in SPSS using the graphs option.</a:t>
            </a:r>
          </a:p>
          <a:p>
            <a:r>
              <a:rPr lang="en-US" smtClean="0"/>
              <a:t>Flow diagrams introduce a set of topics and illustrate their relationships.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71488" y="992188"/>
            <a:ext cx="8229600" cy="1143000"/>
          </a:xfrm>
        </p:spPr>
        <p:txBody>
          <a:bodyPr>
            <a:normAutofit fontScale="90000"/>
          </a:bodyPr>
          <a:lstStyle/>
          <a:p>
            <a:pPr fontAlgn="auto">
              <a:spcAft>
                <a:spcPts val="0"/>
              </a:spcAft>
              <a:defRPr/>
            </a:pPr>
            <a:r>
              <a:rPr lang="en-US" dirty="0" smtClean="0">
                <a:ea typeface="+mj-ea"/>
                <a:cs typeface="+mj-cs"/>
              </a:rPr>
              <a:t>Producing an Accurate and Ethical Visual</a:t>
            </a:r>
            <a:endParaRPr lang="en-US" dirty="0">
              <a:ea typeface="+mj-ea"/>
              <a:cs typeface="+mj-cs"/>
            </a:endParaRPr>
          </a:p>
        </p:txBody>
      </p:sp>
      <p:sp>
        <p:nvSpPr>
          <p:cNvPr id="83970" name="Content Placeholder 2"/>
          <p:cNvSpPr>
            <a:spLocks noGrp="1"/>
          </p:cNvSpPr>
          <p:nvPr>
            <p:ph idx="1"/>
          </p:nvPr>
        </p:nvSpPr>
        <p:spPr>
          <a:xfrm>
            <a:off x="436563" y="2281238"/>
            <a:ext cx="8229600" cy="4389437"/>
          </a:xfrm>
        </p:spPr>
        <p:txBody>
          <a:bodyPr/>
          <a:lstStyle/>
          <a:p>
            <a:r>
              <a:rPr lang="en-US" smtClean="0"/>
              <a:t>An ethical visual is totally objective in terms of how information is presented in the research report. </a:t>
            </a:r>
          </a:p>
          <a:p>
            <a:r>
              <a:rPr lang="en-US" smtClean="0"/>
              <a:t>Double- and triple-check all labels, numbers, and visual shapes. A faulty or misleading visual discredits your report and work.</a:t>
            </a:r>
          </a:p>
          <a:p>
            <a:endParaRPr lang="en-US"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0850" y="985838"/>
            <a:ext cx="8229600" cy="1143000"/>
          </a:xfrm>
        </p:spPr>
        <p:txBody>
          <a:bodyPr>
            <a:normAutofit fontScale="90000"/>
          </a:bodyPr>
          <a:lstStyle/>
          <a:p>
            <a:pPr fontAlgn="auto">
              <a:spcAft>
                <a:spcPts val="0"/>
              </a:spcAft>
              <a:defRPr/>
            </a:pPr>
            <a:r>
              <a:rPr lang="en-US" dirty="0" smtClean="0">
                <a:ea typeface="+mj-ea"/>
                <a:cs typeface="+mj-cs"/>
              </a:rPr>
              <a:t>Producing an Accurate and </a:t>
            </a:r>
            <a:br>
              <a:rPr lang="en-US" dirty="0" smtClean="0">
                <a:ea typeface="+mj-ea"/>
                <a:cs typeface="+mj-cs"/>
              </a:rPr>
            </a:br>
            <a:r>
              <a:rPr lang="en-US" dirty="0" smtClean="0">
                <a:ea typeface="+mj-ea"/>
                <a:cs typeface="+mj-cs"/>
              </a:rPr>
              <a:t>Ethical Visual</a:t>
            </a:r>
            <a:endParaRPr lang="en-US" dirty="0">
              <a:ea typeface="+mj-ea"/>
              <a:cs typeface="+mj-cs"/>
            </a:endParaRPr>
          </a:p>
        </p:txBody>
      </p:sp>
      <p:sp>
        <p:nvSpPr>
          <p:cNvPr id="86018" name="Content Placeholder 2"/>
          <p:cNvSpPr>
            <a:spLocks noGrp="1"/>
          </p:cNvSpPr>
          <p:nvPr>
            <p:ph idx="1"/>
          </p:nvPr>
        </p:nvSpPr>
        <p:spPr>
          <a:xfrm>
            <a:off x="450850" y="2309813"/>
            <a:ext cx="8229600" cy="4389437"/>
          </a:xfrm>
        </p:spPr>
        <p:txBody>
          <a:bodyPr/>
          <a:lstStyle/>
          <a:p>
            <a:r>
              <a:rPr lang="en-US" smtClean="0"/>
              <a:t>Exercise caution if you use three-dimensional figures. They may distort the data by multiplying the value by the width and the height.</a:t>
            </a:r>
          </a:p>
          <a:p>
            <a:r>
              <a:rPr lang="en-US" smtClean="0"/>
              <a:t>Make sure all parts of the scales are presented. Truncated graphs (having breaks in the scaled values on either axis) are acceptable only if the audience is familiar with the data.</a:t>
            </a:r>
          </a:p>
          <a:p>
            <a:endParaRPr lang="en-US"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8065" name="Title 1"/>
          <p:cNvSpPr>
            <a:spLocks noGrp="1"/>
          </p:cNvSpPr>
          <p:nvPr>
            <p:ph type="title"/>
          </p:nvPr>
        </p:nvSpPr>
        <p:spPr/>
        <p:txBody>
          <a:bodyPr/>
          <a:lstStyle/>
          <a:p>
            <a:r>
              <a:rPr lang="en-US" sz="4600" smtClean="0"/>
              <a:t>Presenting Your Research Orally</a:t>
            </a:r>
            <a:endParaRPr lang="en-US" smtClean="0"/>
          </a:p>
        </p:txBody>
      </p:sp>
      <p:sp>
        <p:nvSpPr>
          <p:cNvPr id="3" name="Content Placeholder 2"/>
          <p:cNvSpPr>
            <a:spLocks noGrp="1"/>
          </p:cNvSpPr>
          <p:nvPr>
            <p:ph idx="1"/>
          </p:nvPr>
        </p:nvSpPr>
        <p:spPr>
          <a:xfrm>
            <a:off x="407988" y="1797050"/>
            <a:ext cx="8229600" cy="4389438"/>
          </a:xfrm>
        </p:spPr>
        <p:txBody>
          <a:bodyPr>
            <a:normAutofit fontScale="92500"/>
          </a:bodyPr>
          <a:lstStyle/>
          <a:p>
            <a:pPr marL="274320" indent="-274320" fontAlgn="auto">
              <a:spcAft>
                <a:spcPts val="0"/>
              </a:spcAft>
              <a:buClr>
                <a:schemeClr val="accent3"/>
              </a:buClr>
              <a:buFont typeface="Wingdings 2"/>
              <a:buChar char=""/>
              <a:defRPr/>
            </a:pPr>
            <a:r>
              <a:rPr lang="en-US" dirty="0" smtClean="0">
                <a:ea typeface="+mn-ea"/>
                <a:cs typeface="+mn-cs"/>
              </a:rPr>
              <a:t>Identify and analyze your audience. Consider the same questions you addressed at the beginning of the research process and at the beginning of this chapter.</a:t>
            </a:r>
          </a:p>
          <a:p>
            <a:pPr marL="274320" indent="-274320" fontAlgn="auto">
              <a:spcAft>
                <a:spcPts val="0"/>
              </a:spcAft>
              <a:buClr>
                <a:schemeClr val="accent3"/>
              </a:buClr>
              <a:buFont typeface="Wingdings 2"/>
              <a:buChar char=""/>
              <a:defRPr/>
            </a:pPr>
            <a:r>
              <a:rPr lang="en-US" dirty="0" smtClean="0">
                <a:ea typeface="+mn-ea"/>
                <a:cs typeface="+mn-cs"/>
              </a:rPr>
              <a:t>Find out the expectations your audience has for your presentation. Is the presentation formal or informal? Does your audience expect a graphical presentation?</a:t>
            </a:r>
          </a:p>
          <a:p>
            <a:pPr marL="274320" indent="-274320" fontAlgn="auto">
              <a:spcAft>
                <a:spcPts val="0"/>
              </a:spcAft>
              <a:buClr>
                <a:schemeClr val="accent3"/>
              </a:buClr>
              <a:buFont typeface="Wingdings 2"/>
              <a:buChar char=""/>
              <a:defRPr/>
            </a:pPr>
            <a:r>
              <a:rPr lang="en-US" dirty="0" smtClean="0">
                <a:ea typeface="+mn-ea"/>
                <a:cs typeface="+mn-cs"/>
              </a:rPr>
              <a:t>Determine the key points your audience needs to hear.</a:t>
            </a:r>
          </a:p>
          <a:p>
            <a:pPr marL="274320" indent="-274320" fontAlgn="auto">
              <a:spcAft>
                <a:spcPts val="0"/>
              </a:spcAft>
              <a:buClr>
                <a:schemeClr val="accent3"/>
              </a:buClr>
              <a:buFont typeface="Wingdings 2"/>
              <a:buChar char=""/>
              <a:defRPr/>
            </a:pPr>
            <a:r>
              <a:rPr lang="en-US" dirty="0" smtClean="0">
                <a:ea typeface="+mn-ea"/>
                <a:cs typeface="+mn-cs"/>
              </a:rPr>
              <a:t>Outline the key points, preferably on 3-by-5 cards or in presentation software “notes” areas to which you can easily refer.</a:t>
            </a:r>
            <a:endParaRPr lang="en-US" dirty="0">
              <a:ea typeface="+mn-ea"/>
              <a:cs typeface="+mn-cs"/>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0113" name="Title 1"/>
          <p:cNvSpPr>
            <a:spLocks noGrp="1"/>
          </p:cNvSpPr>
          <p:nvPr>
            <p:ph type="title"/>
          </p:nvPr>
        </p:nvSpPr>
        <p:spPr/>
        <p:txBody>
          <a:bodyPr/>
          <a:lstStyle/>
          <a:p>
            <a:r>
              <a:rPr lang="en-US" sz="4600" smtClean="0"/>
              <a:t>Presenting Your Research Orally</a:t>
            </a:r>
            <a:endParaRPr lang="en-US" smtClean="0"/>
          </a:p>
        </p:txBody>
      </p:sp>
      <p:sp>
        <p:nvSpPr>
          <p:cNvPr id="90114" name="Content Placeholder 2"/>
          <p:cNvSpPr>
            <a:spLocks noGrp="1"/>
          </p:cNvSpPr>
          <p:nvPr>
            <p:ph idx="1"/>
          </p:nvPr>
        </p:nvSpPr>
        <p:spPr>
          <a:xfrm>
            <a:off x="319088" y="1638300"/>
            <a:ext cx="8229600" cy="4748213"/>
          </a:xfrm>
        </p:spPr>
        <p:txBody>
          <a:bodyPr/>
          <a:lstStyle/>
          <a:p>
            <a:r>
              <a:rPr lang="en-US" smtClean="0"/>
              <a:t>Present your points succinctly and clearly. The written report will serve as a reference for further reading.</a:t>
            </a:r>
          </a:p>
          <a:p>
            <a:r>
              <a:rPr lang="en-US" smtClean="0"/>
              <a:t>Make sure your visuals graphically and ethically portray your key points.</a:t>
            </a:r>
          </a:p>
          <a:p>
            <a:r>
              <a:rPr lang="en-US" smtClean="0"/>
              <a:t>Practice your presentation. Be comfortable with what you are going to say and how you look. The more prepared you are and the better you feel about yourself, the less you will need to worry about jitters.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61" name="Title 1"/>
          <p:cNvSpPr>
            <a:spLocks noGrp="1"/>
          </p:cNvSpPr>
          <p:nvPr>
            <p:ph type="title"/>
          </p:nvPr>
        </p:nvSpPr>
        <p:spPr/>
        <p:txBody>
          <a:bodyPr/>
          <a:lstStyle/>
          <a:p>
            <a:r>
              <a:rPr lang="en-US" sz="4600" smtClean="0"/>
              <a:t>Presenting Your Research Orally</a:t>
            </a:r>
            <a:endParaRPr lang="en-US" smtClean="0"/>
          </a:p>
        </p:txBody>
      </p:sp>
      <p:sp>
        <p:nvSpPr>
          <p:cNvPr id="92162" name="Content Placeholder 2"/>
          <p:cNvSpPr>
            <a:spLocks noGrp="1"/>
          </p:cNvSpPr>
          <p:nvPr>
            <p:ph idx="1"/>
          </p:nvPr>
        </p:nvSpPr>
        <p:spPr/>
        <p:txBody>
          <a:bodyPr/>
          <a:lstStyle/>
          <a:p>
            <a:r>
              <a:rPr lang="en-US"/>
              <a:t>Check out the room and media equipment prior to the presentation.</a:t>
            </a:r>
          </a:p>
          <a:p>
            <a:r>
              <a:rPr lang="en-US"/>
              <a:t>Arrive early.</a:t>
            </a:r>
          </a:p>
          <a:p>
            <a:r>
              <a:rPr lang="en-US"/>
              <a:t>Be positive and confident. You are the authority; you know more about your subject than anyone else. </a:t>
            </a:r>
          </a:p>
          <a:p>
            <a:r>
              <a:rPr lang="en-US"/>
              <a:t>Speak loudly enough for all in the room to hear. Enunciate clearly. Maintain eye contact and good posture. Dress appropriately.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mtClean="0"/>
              <a:t>Learning Objectives</a:t>
            </a:r>
          </a:p>
        </p:txBody>
      </p:sp>
      <p:sp>
        <p:nvSpPr>
          <p:cNvPr id="20482" name="Content Placeholder 2"/>
          <p:cNvSpPr>
            <a:spLocks noGrp="1"/>
          </p:cNvSpPr>
          <p:nvPr>
            <p:ph idx="1"/>
          </p:nvPr>
        </p:nvSpPr>
        <p:spPr/>
        <p:txBody>
          <a:bodyPr/>
          <a:lstStyle/>
          <a:p>
            <a:r>
              <a:rPr lang="en-US" smtClean="0"/>
              <a:t>To learn to be ethically sensitive when making visuals in a report or presentation</a:t>
            </a:r>
          </a:p>
          <a:p>
            <a:r>
              <a:rPr lang="en-US" smtClean="0"/>
              <a:t>To learn the basic principles for presenting your report orally </a:t>
            </a:r>
          </a:p>
          <a:p>
            <a:r>
              <a:rPr lang="en-US" smtClean="0"/>
              <a:t>To learn how to access and use an online report writing tool, the iReportWriting Assistant, that will help you write better reports</a:t>
            </a:r>
          </a:p>
          <a:p>
            <a:endParaRPr lang="en-US"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4209" name="Title 1"/>
          <p:cNvSpPr>
            <a:spLocks noGrp="1"/>
          </p:cNvSpPr>
          <p:nvPr>
            <p:ph type="title"/>
          </p:nvPr>
        </p:nvSpPr>
        <p:spPr/>
        <p:txBody>
          <a:bodyPr/>
          <a:lstStyle/>
          <a:p>
            <a:r>
              <a:rPr lang="en-US" smtClean="0"/>
              <a:t>The iReportWriting Assistant</a:t>
            </a:r>
          </a:p>
        </p:txBody>
      </p:sp>
      <p:sp>
        <p:nvSpPr>
          <p:cNvPr id="94210" name="Content Placeholder 2"/>
          <p:cNvSpPr>
            <a:spLocks noGrp="1"/>
          </p:cNvSpPr>
          <p:nvPr>
            <p:ph idx="1"/>
          </p:nvPr>
        </p:nvSpPr>
        <p:spPr/>
        <p:txBody>
          <a:bodyPr/>
          <a:lstStyle/>
          <a:p>
            <a:r>
              <a:rPr lang="en-US" smtClean="0"/>
              <a:t> Where to find the iReportWriting Assistant?</a:t>
            </a:r>
          </a:p>
          <a:p>
            <a:pPr lvl="1"/>
            <a:r>
              <a:rPr lang="en-US" smtClean="0"/>
              <a:t>www.pearsonhighered.com/burns/	</a:t>
            </a:r>
          </a:p>
          <a:p>
            <a:pPr lvl="1"/>
            <a:endParaRPr lang="en-US"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6257" name="Rectangle 4"/>
          <p:cNvSpPr>
            <a:spLocks noChangeArrowheads="1"/>
          </p:cNvSpPr>
          <p:nvPr/>
        </p:nvSpPr>
        <p:spPr bwMode="auto">
          <a:xfrm>
            <a:off x="-3725863" y="2297113"/>
            <a:ext cx="9144001" cy="0"/>
          </a:xfrm>
          <a:prstGeom prst="rect">
            <a:avLst/>
          </a:prstGeom>
          <a:noFill/>
          <a:ln w="9525">
            <a:noFill/>
            <a:miter lim="800000"/>
            <a:headEnd/>
            <a:tailEnd/>
          </a:ln>
        </p:spPr>
        <p:txBody>
          <a:bodyPr wrap="none" anchor="ctr">
            <a:prstTxWarp prst="textNoShape">
              <a:avLst/>
            </a:prstTxWarp>
            <a:spAutoFit/>
          </a:bodyPr>
          <a:lstStyle/>
          <a:p>
            <a:endParaRPr lang="en-US">
              <a:latin typeface="Calibri" pitchFamily="-72" charset="0"/>
            </a:endParaRPr>
          </a:p>
        </p:txBody>
      </p:sp>
      <p:pic>
        <p:nvPicPr>
          <p:cNvPr id="96258" name="Picture 5" descr="cid:3287383400_2177562"/>
          <p:cNvPicPr>
            <a:picLocks noChangeAspect="1" noChangeArrowheads="1"/>
          </p:cNvPicPr>
          <p:nvPr/>
        </p:nvPicPr>
        <p:blipFill>
          <a:blip r:embed="rId3"/>
          <a:srcRect/>
          <a:stretch>
            <a:fillRect/>
          </a:stretch>
        </p:blipFill>
        <p:spPr bwMode="auto">
          <a:xfrm>
            <a:off x="342900" y="971550"/>
            <a:ext cx="8423275" cy="2747963"/>
          </a:xfrm>
          <a:prstGeom prst="rect">
            <a:avLst/>
          </a:prstGeom>
          <a:solidFill>
            <a:schemeClr val="hlink"/>
          </a:solidFill>
          <a:ln w="9525">
            <a:solidFill>
              <a:schemeClr val="bg1"/>
            </a:solidFill>
            <a:miter lim="800000"/>
            <a:headEnd/>
            <a:tailEnd/>
          </a:ln>
        </p:spPr>
      </p:pic>
      <p:sp>
        <p:nvSpPr>
          <p:cNvPr id="96259" name="Rectangle 6"/>
          <p:cNvSpPr>
            <a:spLocks noChangeArrowheads="1"/>
          </p:cNvSpPr>
          <p:nvPr/>
        </p:nvSpPr>
        <p:spPr bwMode="auto">
          <a:xfrm>
            <a:off x="708025" y="3894138"/>
            <a:ext cx="7589838" cy="1069975"/>
          </a:xfrm>
          <a:prstGeom prst="rect">
            <a:avLst/>
          </a:prstGeom>
          <a:noFill/>
          <a:ln w="9525">
            <a:noFill/>
            <a:miter lim="800000"/>
            <a:headEnd/>
            <a:tailEnd/>
          </a:ln>
        </p:spPr>
        <p:txBody>
          <a:bodyPr anchor="ctr">
            <a:prstTxWarp prst="textNoShape">
              <a:avLst/>
            </a:prstTxWarp>
            <a:spAutoFit/>
          </a:bodyPr>
          <a:lstStyle/>
          <a:p>
            <a:pPr algn="ctr"/>
            <a:r>
              <a:rPr lang="en-US" sz="1600">
                <a:solidFill>
                  <a:srgbClr val="000000"/>
                </a:solidFill>
                <a:latin typeface="Constantia" pitchFamily="-72" charset="0"/>
              </a:rPr>
              <a:t>All rights reserved. No part of this publication may be reproduced, stored in a retrieval system, or transmitted, in any form or by any means, electronic, mechanical, photocopying, recording, or otherwise, without the prior written permission of the publisher. Printed in the United States of America.</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2529" name="Picture 2"/>
          <p:cNvPicPr>
            <a:picLocks noChangeAspect="1" noChangeArrowheads="1"/>
          </p:cNvPicPr>
          <p:nvPr/>
        </p:nvPicPr>
        <p:blipFill>
          <a:blip r:embed="rId3"/>
          <a:srcRect/>
          <a:stretch>
            <a:fillRect/>
          </a:stretch>
        </p:blipFill>
        <p:spPr bwMode="auto">
          <a:xfrm>
            <a:off x="2481263" y="323850"/>
            <a:ext cx="4181475" cy="6210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Marketing Research Report</a:t>
            </a:r>
          </a:p>
        </p:txBody>
      </p:sp>
      <p:sp>
        <p:nvSpPr>
          <p:cNvPr id="24578" name="Content Placeholder 2"/>
          <p:cNvSpPr>
            <a:spLocks noGrp="1"/>
          </p:cNvSpPr>
          <p:nvPr>
            <p:ph idx="1"/>
          </p:nvPr>
        </p:nvSpPr>
        <p:spPr/>
        <p:txBody>
          <a:bodyPr/>
          <a:lstStyle/>
          <a:p>
            <a:r>
              <a:rPr lang="en-US" smtClean="0"/>
              <a:t>The </a:t>
            </a:r>
            <a:r>
              <a:rPr lang="en-US" b="1" smtClean="0"/>
              <a:t>marketing research report</a:t>
            </a:r>
            <a:r>
              <a:rPr lang="en-US" smtClean="0"/>
              <a:t>: a factual message that transmits research results, vital recommendations, conclusions, and other important information to the client, who in turn bases his or her decision making on the contents of the report</a:t>
            </a:r>
          </a:p>
          <a:p>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mtClean="0"/>
              <a:t>The Importance of the Report</a:t>
            </a:r>
          </a:p>
        </p:txBody>
      </p:sp>
      <p:sp>
        <p:nvSpPr>
          <p:cNvPr id="26626" name="Content Placeholder 2"/>
          <p:cNvSpPr>
            <a:spLocks noGrp="1"/>
          </p:cNvSpPr>
          <p:nvPr>
            <p:ph idx="1"/>
          </p:nvPr>
        </p:nvSpPr>
        <p:spPr/>
        <p:txBody>
          <a:bodyPr/>
          <a:lstStyle/>
          <a:p>
            <a:r>
              <a:rPr lang="en-US" smtClean="0"/>
              <a:t>The marketing research report is the product that represents the efforts of the marketing research team, and it may be the only part of the project the client will see.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6475"/>
            <a:ext cx="8229600" cy="1143000"/>
          </a:xfrm>
        </p:spPr>
        <p:txBody>
          <a:bodyPr>
            <a:normAutofit fontScale="90000"/>
          </a:bodyPr>
          <a:lstStyle/>
          <a:p>
            <a:pPr fontAlgn="auto">
              <a:spcAft>
                <a:spcPts val="0"/>
              </a:spcAft>
              <a:defRPr/>
            </a:pPr>
            <a:r>
              <a:rPr lang="en-US" dirty="0" smtClean="0">
                <a:ea typeface="+mj-ea"/>
                <a:cs typeface="+mj-cs"/>
              </a:rPr>
              <a:t>Improving the Efficiency of </a:t>
            </a:r>
            <a:br>
              <a:rPr lang="en-US" dirty="0" smtClean="0">
                <a:ea typeface="+mj-ea"/>
                <a:cs typeface="+mj-cs"/>
              </a:rPr>
            </a:br>
            <a:r>
              <a:rPr lang="en-US" dirty="0" smtClean="0">
                <a:ea typeface="+mj-ea"/>
                <a:cs typeface="+mj-cs"/>
              </a:rPr>
              <a:t>Report Writing</a:t>
            </a:r>
            <a:endParaRPr lang="en-US" dirty="0">
              <a:ea typeface="+mj-ea"/>
              <a:cs typeface="+mj-cs"/>
            </a:endParaRPr>
          </a:p>
        </p:txBody>
      </p:sp>
      <p:sp>
        <p:nvSpPr>
          <p:cNvPr id="28674" name="Content Placeholder 2"/>
          <p:cNvSpPr>
            <a:spLocks noGrp="1"/>
          </p:cNvSpPr>
          <p:nvPr>
            <p:ph idx="1"/>
          </p:nvPr>
        </p:nvSpPr>
        <p:spPr>
          <a:xfrm>
            <a:off x="422275" y="2400300"/>
            <a:ext cx="8229600" cy="4387850"/>
          </a:xfrm>
        </p:spPr>
        <p:txBody>
          <a:bodyPr/>
          <a:lstStyle/>
          <a:p>
            <a:r>
              <a:rPr lang="en-US" b="1" smtClean="0"/>
              <a:t>Dashboards</a:t>
            </a:r>
            <a:r>
              <a:rPr lang="en-US" smtClean="0"/>
              <a:t>: provide digital interfaces that allow users to quickly and easily see information that is presented in a simplified manner</a:t>
            </a:r>
          </a:p>
          <a:p>
            <a:r>
              <a:rPr lang="en-US" b="1" smtClean="0"/>
              <a:t>Online reporting software</a:t>
            </a:r>
            <a:r>
              <a:rPr lang="en-US" smtClean="0"/>
              <a:t>: electronically distributes marketing research reports to selected managers in an interactive format that allows each user to conduct his or her own analyses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smtClean="0"/>
              <a:t>Know Your Audience</a:t>
            </a:r>
          </a:p>
        </p:txBody>
      </p:sp>
      <p:sp>
        <p:nvSpPr>
          <p:cNvPr id="3" name="Content Placeholder 2"/>
          <p:cNvSpPr>
            <a:spLocks noGrp="1"/>
          </p:cNvSpPr>
          <p:nvPr>
            <p:ph idx="1"/>
          </p:nvPr>
        </p:nvSpPr>
        <p:spPr/>
        <p:txBody>
          <a:bodyPr>
            <a:normAutofit lnSpcReduction="10000"/>
          </a:bodyPr>
          <a:lstStyle/>
          <a:p>
            <a:pPr marL="274320" indent="-274320" fontAlgn="auto">
              <a:spcAft>
                <a:spcPts val="0"/>
              </a:spcAft>
              <a:buClr>
                <a:schemeClr val="accent3"/>
              </a:buClr>
              <a:buFont typeface="Wingdings 2"/>
              <a:buChar char=""/>
              <a:defRPr/>
            </a:pPr>
            <a:r>
              <a:rPr lang="en-US" dirty="0" smtClean="0">
                <a:ea typeface="+mn-ea"/>
                <a:cs typeface="+mn-cs"/>
              </a:rPr>
              <a:t>What message do you want to communicate?</a:t>
            </a:r>
          </a:p>
          <a:p>
            <a:pPr marL="274320" indent="-274320" fontAlgn="auto">
              <a:spcAft>
                <a:spcPts val="0"/>
              </a:spcAft>
              <a:buClr>
                <a:schemeClr val="accent3"/>
              </a:buClr>
              <a:buFont typeface="Wingdings 2"/>
              <a:buChar char=""/>
              <a:defRPr/>
            </a:pPr>
            <a:r>
              <a:rPr lang="en-US" dirty="0" smtClean="0">
                <a:ea typeface="+mn-ea"/>
                <a:cs typeface="+mn-cs"/>
              </a:rPr>
              <a:t>What is your purpose?</a:t>
            </a:r>
          </a:p>
          <a:p>
            <a:pPr marL="274320" indent="-274320" fontAlgn="auto">
              <a:spcAft>
                <a:spcPts val="0"/>
              </a:spcAft>
              <a:buClr>
                <a:schemeClr val="accent3"/>
              </a:buClr>
              <a:buFont typeface="Wingdings 2"/>
              <a:buChar char=""/>
              <a:defRPr/>
            </a:pPr>
            <a:r>
              <a:rPr lang="en-US" dirty="0" smtClean="0">
                <a:ea typeface="+mn-ea"/>
                <a:cs typeface="+mn-cs"/>
              </a:rPr>
              <a:t>Who is the audience?</a:t>
            </a:r>
          </a:p>
          <a:p>
            <a:pPr marL="274320" indent="-274320" fontAlgn="auto">
              <a:spcAft>
                <a:spcPts val="0"/>
              </a:spcAft>
              <a:buClr>
                <a:schemeClr val="accent3"/>
              </a:buClr>
              <a:buFont typeface="Wingdings 2"/>
              <a:buChar char=""/>
              <a:defRPr/>
            </a:pPr>
            <a:r>
              <a:rPr lang="en-US" dirty="0" smtClean="0">
                <a:ea typeface="+mn-ea"/>
                <a:cs typeface="+mn-cs"/>
              </a:rPr>
              <a:t>If there are multiple audiences, who is your primary audience? Your secondary audience?</a:t>
            </a:r>
          </a:p>
          <a:p>
            <a:pPr marL="274320" indent="-274320" fontAlgn="auto">
              <a:spcAft>
                <a:spcPts val="0"/>
              </a:spcAft>
              <a:buClr>
                <a:schemeClr val="accent3"/>
              </a:buClr>
              <a:buFont typeface="Wingdings 2"/>
              <a:buChar char=""/>
              <a:defRPr/>
            </a:pPr>
            <a:r>
              <a:rPr lang="en-US" dirty="0" smtClean="0">
                <a:ea typeface="+mn-ea"/>
                <a:cs typeface="+mn-cs"/>
              </a:rPr>
              <a:t>What does your audience know?</a:t>
            </a:r>
          </a:p>
          <a:p>
            <a:pPr marL="274320" indent="-274320" fontAlgn="auto">
              <a:spcAft>
                <a:spcPts val="0"/>
              </a:spcAft>
              <a:buClr>
                <a:schemeClr val="accent3"/>
              </a:buClr>
              <a:buFont typeface="Wingdings 2"/>
              <a:buChar char=""/>
              <a:defRPr/>
            </a:pPr>
            <a:r>
              <a:rPr lang="en-US" dirty="0" smtClean="0">
                <a:ea typeface="+mn-ea"/>
                <a:cs typeface="+mn-cs"/>
              </a:rPr>
              <a:t>What does your audience need to know?</a:t>
            </a:r>
          </a:p>
          <a:p>
            <a:pPr marL="274320" indent="-274320" fontAlgn="auto">
              <a:spcAft>
                <a:spcPts val="0"/>
              </a:spcAft>
              <a:buClr>
                <a:schemeClr val="accent3"/>
              </a:buClr>
              <a:buFont typeface="Wingdings 2"/>
              <a:buChar char=""/>
              <a:defRPr/>
            </a:pPr>
            <a:r>
              <a:rPr lang="en-US" dirty="0" smtClean="0">
                <a:ea typeface="+mn-ea"/>
                <a:cs typeface="+mn-cs"/>
              </a:rPr>
              <a:t>Are there cultural differences you need to consider?</a:t>
            </a:r>
          </a:p>
          <a:p>
            <a:pPr marL="274320" indent="-274320" fontAlgn="auto">
              <a:spcAft>
                <a:spcPts val="0"/>
              </a:spcAft>
              <a:buClr>
                <a:schemeClr val="accent3"/>
              </a:buClr>
              <a:buFont typeface="Wingdings 2"/>
              <a:buChar char=""/>
              <a:defRPr/>
            </a:pPr>
            <a:endParaRPr lang="en-US" dirty="0">
              <a:ea typeface="+mn-ea"/>
              <a:cs typeface="+mn-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Don pp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on pp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Don pp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1843</TotalTime>
  <Words>1753</Words>
  <Application>Microsoft Office PowerPoint</Application>
  <PresentationFormat>On-screen Show (4:3)</PresentationFormat>
  <Paragraphs>182</Paragraphs>
  <Slides>41</Slides>
  <Notes>41</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41</vt:i4>
      </vt:variant>
    </vt:vector>
  </HeadingPairs>
  <TitlesOfParts>
    <vt:vector size="47" baseType="lpstr">
      <vt:lpstr>Constantia</vt:lpstr>
      <vt:lpstr>ＭＳ Ｐゴシック</vt:lpstr>
      <vt:lpstr>Arial</vt:lpstr>
      <vt:lpstr>Calibri</vt:lpstr>
      <vt:lpstr>Wingdings 2</vt:lpstr>
      <vt:lpstr>Flow</vt:lpstr>
      <vt:lpstr>PowerPoint Presentation</vt:lpstr>
      <vt:lpstr>Learning Objectives</vt:lpstr>
      <vt:lpstr>Learning Objectives</vt:lpstr>
      <vt:lpstr>Learning Objectives</vt:lpstr>
      <vt:lpstr>PowerPoint Presentation</vt:lpstr>
      <vt:lpstr>Marketing Research Report</vt:lpstr>
      <vt:lpstr>The Importance of the Report</vt:lpstr>
      <vt:lpstr>Improving the Efficiency of  Report Writing</vt:lpstr>
      <vt:lpstr>Know Your Audience</vt:lpstr>
      <vt:lpstr>Know Your Audience</vt:lpstr>
      <vt:lpstr>Elements of the Report—Front Matter</vt:lpstr>
      <vt:lpstr>Front Matter</vt:lpstr>
      <vt:lpstr>Front Matter</vt:lpstr>
      <vt:lpstr>Front Matter</vt:lpstr>
      <vt:lpstr>PowerPoint Presentation</vt:lpstr>
      <vt:lpstr>Front Matter</vt:lpstr>
      <vt:lpstr>Body</vt:lpstr>
      <vt:lpstr>Body</vt:lpstr>
      <vt:lpstr>Body</vt:lpstr>
      <vt:lpstr>Body</vt:lpstr>
      <vt:lpstr>Body</vt:lpstr>
      <vt:lpstr>Body</vt:lpstr>
      <vt:lpstr>Plagiarism</vt:lpstr>
      <vt:lpstr>End Matter</vt:lpstr>
      <vt:lpstr>PowerPoint Presentation</vt:lpstr>
      <vt:lpstr>Form and Format</vt:lpstr>
      <vt:lpstr>Style</vt:lpstr>
      <vt:lpstr>Using Visuals: Tables and Figures</vt:lpstr>
      <vt:lpstr>Using Visuals: Tables and Figures</vt:lpstr>
      <vt:lpstr>Tables</vt:lpstr>
      <vt:lpstr>Tables</vt:lpstr>
      <vt:lpstr>Pie Charts</vt:lpstr>
      <vt:lpstr>Bar Charts</vt:lpstr>
      <vt:lpstr>Line Graphs</vt:lpstr>
      <vt:lpstr>Producing an Accurate and Ethical Visual</vt:lpstr>
      <vt:lpstr>Producing an Accurate and  Ethical Visual</vt:lpstr>
      <vt:lpstr>Presenting Your Research Orally</vt:lpstr>
      <vt:lpstr>Presenting Your Research Orally</vt:lpstr>
      <vt:lpstr>Presenting Your Research Orally</vt:lpstr>
      <vt:lpstr>The iReportWriting Assistant</vt:lpstr>
      <vt:lpstr>PowerPoint Presentation</vt:lpstr>
    </vt:vector>
  </TitlesOfParts>
  <Company>HomeSweetHome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Ren</dc:creator>
  <cp:lastModifiedBy>Becca Groves</cp:lastModifiedBy>
  <cp:revision>33</cp:revision>
  <dcterms:created xsi:type="dcterms:W3CDTF">2012-12-10T03:59:06Z</dcterms:created>
  <dcterms:modified xsi:type="dcterms:W3CDTF">2013-02-19T20:16:34Z</dcterms:modified>
</cp:coreProperties>
</file>