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327" r:id="rId3"/>
    <p:sldId id="379" r:id="rId4"/>
    <p:sldId id="381" r:id="rId5"/>
    <p:sldId id="382" r:id="rId6"/>
    <p:sldId id="383" r:id="rId7"/>
    <p:sldId id="330" r:id="rId8"/>
    <p:sldId id="333" r:id="rId9"/>
    <p:sldId id="334" r:id="rId10"/>
    <p:sldId id="336" r:id="rId11"/>
    <p:sldId id="337" r:id="rId12"/>
    <p:sldId id="339" r:id="rId13"/>
    <p:sldId id="340" r:id="rId14"/>
    <p:sldId id="343" r:id="rId15"/>
    <p:sldId id="344" r:id="rId16"/>
    <p:sldId id="345" r:id="rId17"/>
    <p:sldId id="426" r:id="rId18"/>
    <p:sldId id="347" r:id="rId19"/>
    <p:sldId id="349" r:id="rId20"/>
    <p:sldId id="384" r:id="rId21"/>
    <p:sldId id="385" r:id="rId22"/>
    <p:sldId id="36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9065" autoAdjust="0"/>
  </p:normalViewPr>
  <p:slideViewPr>
    <p:cSldViewPr>
      <p:cViewPr varScale="1">
        <p:scale>
          <a:sx n="69" d="100"/>
          <a:sy n="69" d="100"/>
        </p:scale>
        <p:origin x="-9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90" d="100"/>
          <a:sy n="90" d="100"/>
        </p:scale>
        <p:origin x="-3048"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4839D0-0BBF-4DFD-B64A-0EFC6257C989}" type="doc">
      <dgm:prSet loTypeId="urn:microsoft.com/office/officeart/2005/8/layout/vList2" loCatId="list" qsTypeId="urn:microsoft.com/office/officeart/2005/8/quickstyle/simple1#2" qsCatId="simple" csTypeId="urn:microsoft.com/office/officeart/2005/8/colors/colorful5" csCatId="colorful" phldr="1"/>
      <dgm:spPr/>
      <dgm:t>
        <a:bodyPr/>
        <a:lstStyle/>
        <a:p>
          <a:endParaRPr lang="en-US"/>
        </a:p>
      </dgm:t>
    </dgm:pt>
    <dgm:pt modelId="{6E1F0C20-B893-4E08-A30B-3349D4A7AC49}">
      <dgm:prSet/>
      <dgm:spPr/>
      <dgm:t>
        <a:bodyPr/>
        <a:lstStyle/>
        <a:p>
          <a:pPr rtl="0"/>
          <a:r>
            <a:rPr lang="en-US" b="0" dirty="0" smtClean="0"/>
            <a:t>Internal data</a:t>
          </a:r>
          <a:endParaRPr lang="en-US" b="0" dirty="0"/>
        </a:p>
      </dgm:t>
    </dgm:pt>
    <dgm:pt modelId="{B5DFBF4C-9FAC-4DDE-BE64-B762BF3CBED5}" type="parTrans" cxnId="{E651EBE6-CC08-444D-97EB-303953EB773F}">
      <dgm:prSet/>
      <dgm:spPr/>
      <dgm:t>
        <a:bodyPr/>
        <a:lstStyle/>
        <a:p>
          <a:endParaRPr lang="en-US"/>
        </a:p>
      </dgm:t>
    </dgm:pt>
    <dgm:pt modelId="{F51970F2-94A2-40F7-AE8F-75EA767C76C0}" type="sibTrans" cxnId="{E651EBE6-CC08-444D-97EB-303953EB773F}">
      <dgm:prSet/>
      <dgm:spPr/>
      <dgm:t>
        <a:bodyPr/>
        <a:lstStyle/>
        <a:p>
          <a:endParaRPr lang="en-US"/>
        </a:p>
      </dgm:t>
    </dgm:pt>
    <dgm:pt modelId="{0249D508-0EE1-49AB-9BD9-EAB9C8312CB6}">
      <dgm:prSet/>
      <dgm:spPr/>
      <dgm:t>
        <a:bodyPr/>
        <a:lstStyle/>
        <a:p>
          <a:pPr rtl="0"/>
          <a:r>
            <a:rPr lang="en-US" b="0" dirty="0" smtClean="0"/>
            <a:t>Marketing intelligence</a:t>
          </a:r>
          <a:endParaRPr lang="en-US" dirty="0"/>
        </a:p>
      </dgm:t>
    </dgm:pt>
    <dgm:pt modelId="{A1585177-9D1E-403C-8D89-E4DFB1F8F0CC}" type="parTrans" cxnId="{46BC1584-9729-41DD-9CCB-9425E912168B}">
      <dgm:prSet/>
      <dgm:spPr/>
      <dgm:t>
        <a:bodyPr/>
        <a:lstStyle/>
        <a:p>
          <a:endParaRPr lang="en-US"/>
        </a:p>
      </dgm:t>
    </dgm:pt>
    <dgm:pt modelId="{8C17F790-E2FE-47F5-8CBB-C4B7530D0C4C}" type="sibTrans" cxnId="{46BC1584-9729-41DD-9CCB-9425E912168B}">
      <dgm:prSet/>
      <dgm:spPr/>
      <dgm:t>
        <a:bodyPr/>
        <a:lstStyle/>
        <a:p>
          <a:endParaRPr lang="en-US"/>
        </a:p>
      </dgm:t>
    </dgm:pt>
    <dgm:pt modelId="{F4ED94EE-A766-426D-A685-E708ED137C8C}">
      <dgm:prSet/>
      <dgm:spPr/>
      <dgm:t>
        <a:bodyPr/>
        <a:lstStyle/>
        <a:p>
          <a:pPr rtl="0"/>
          <a:r>
            <a:rPr lang="en-US" b="0" dirty="0" smtClean="0"/>
            <a:t>Marketing research</a:t>
          </a:r>
          <a:endParaRPr lang="en-US" dirty="0"/>
        </a:p>
      </dgm:t>
    </dgm:pt>
    <dgm:pt modelId="{57E9A437-FC88-4CB5-9F38-35E0A8C7523A}" type="parTrans" cxnId="{DDE7A17A-1DF1-4C22-B6BA-A3642007834B}">
      <dgm:prSet/>
      <dgm:spPr/>
      <dgm:t>
        <a:bodyPr/>
        <a:lstStyle/>
        <a:p>
          <a:endParaRPr lang="en-US"/>
        </a:p>
      </dgm:t>
    </dgm:pt>
    <dgm:pt modelId="{FD7BE32A-177B-4ED2-890C-924420BABC14}" type="sibTrans" cxnId="{DDE7A17A-1DF1-4C22-B6BA-A3642007834B}">
      <dgm:prSet/>
      <dgm:spPr/>
      <dgm:t>
        <a:bodyPr/>
        <a:lstStyle/>
        <a:p>
          <a:endParaRPr lang="en-US"/>
        </a:p>
      </dgm:t>
    </dgm:pt>
    <dgm:pt modelId="{FFB8D1D3-ED23-4DBC-8503-0305F6A2850F}" type="pres">
      <dgm:prSet presAssocID="{E14839D0-0BBF-4DFD-B64A-0EFC6257C989}" presName="linear" presStyleCnt="0">
        <dgm:presLayoutVars>
          <dgm:animLvl val="lvl"/>
          <dgm:resizeHandles val="exact"/>
        </dgm:presLayoutVars>
      </dgm:prSet>
      <dgm:spPr/>
      <dgm:t>
        <a:bodyPr/>
        <a:lstStyle/>
        <a:p>
          <a:endParaRPr lang="en-US"/>
        </a:p>
      </dgm:t>
    </dgm:pt>
    <dgm:pt modelId="{E6C7668A-A0E5-490A-AA73-F5A87C82B03D}" type="pres">
      <dgm:prSet presAssocID="{6E1F0C20-B893-4E08-A30B-3349D4A7AC49}" presName="parentText" presStyleLbl="node1" presStyleIdx="0" presStyleCnt="3">
        <dgm:presLayoutVars>
          <dgm:chMax val="0"/>
          <dgm:bulletEnabled val="1"/>
        </dgm:presLayoutVars>
      </dgm:prSet>
      <dgm:spPr/>
      <dgm:t>
        <a:bodyPr/>
        <a:lstStyle/>
        <a:p>
          <a:endParaRPr lang="en-US"/>
        </a:p>
      </dgm:t>
    </dgm:pt>
    <dgm:pt modelId="{14D036CA-9337-4A83-8761-24C5561F45B0}" type="pres">
      <dgm:prSet presAssocID="{F51970F2-94A2-40F7-AE8F-75EA767C76C0}" presName="spacer" presStyleCnt="0"/>
      <dgm:spPr/>
    </dgm:pt>
    <dgm:pt modelId="{9E8AAAC0-111B-4605-A4E3-9DD4D238F61A}" type="pres">
      <dgm:prSet presAssocID="{0249D508-0EE1-49AB-9BD9-EAB9C8312CB6}" presName="parentText" presStyleLbl="node1" presStyleIdx="1" presStyleCnt="3">
        <dgm:presLayoutVars>
          <dgm:chMax val="0"/>
          <dgm:bulletEnabled val="1"/>
        </dgm:presLayoutVars>
      </dgm:prSet>
      <dgm:spPr/>
      <dgm:t>
        <a:bodyPr/>
        <a:lstStyle/>
        <a:p>
          <a:endParaRPr lang="en-US"/>
        </a:p>
      </dgm:t>
    </dgm:pt>
    <dgm:pt modelId="{8EEF8A89-B691-4E90-9433-A4C2DE9EE354}" type="pres">
      <dgm:prSet presAssocID="{8C17F790-E2FE-47F5-8CBB-C4B7530D0C4C}" presName="spacer" presStyleCnt="0"/>
      <dgm:spPr/>
    </dgm:pt>
    <dgm:pt modelId="{34E46003-3E9E-4102-8F8D-0C0F42C021AA}" type="pres">
      <dgm:prSet presAssocID="{F4ED94EE-A766-426D-A685-E708ED137C8C}" presName="parentText" presStyleLbl="node1" presStyleIdx="2" presStyleCnt="3">
        <dgm:presLayoutVars>
          <dgm:chMax val="0"/>
          <dgm:bulletEnabled val="1"/>
        </dgm:presLayoutVars>
      </dgm:prSet>
      <dgm:spPr/>
      <dgm:t>
        <a:bodyPr/>
        <a:lstStyle/>
        <a:p>
          <a:endParaRPr lang="en-US"/>
        </a:p>
      </dgm:t>
    </dgm:pt>
  </dgm:ptLst>
  <dgm:cxnLst>
    <dgm:cxn modelId="{DDE7A17A-1DF1-4C22-B6BA-A3642007834B}" srcId="{E14839D0-0BBF-4DFD-B64A-0EFC6257C989}" destId="{F4ED94EE-A766-426D-A685-E708ED137C8C}" srcOrd="2" destOrd="0" parTransId="{57E9A437-FC88-4CB5-9F38-35E0A8C7523A}" sibTransId="{FD7BE32A-177B-4ED2-890C-924420BABC14}"/>
    <dgm:cxn modelId="{A0ABC230-D551-4825-A7BC-5DD2AF90FE5E}" type="presOf" srcId="{0249D508-0EE1-49AB-9BD9-EAB9C8312CB6}" destId="{9E8AAAC0-111B-4605-A4E3-9DD4D238F61A}" srcOrd="0" destOrd="0" presId="urn:microsoft.com/office/officeart/2005/8/layout/vList2"/>
    <dgm:cxn modelId="{46BC1584-9729-41DD-9CCB-9425E912168B}" srcId="{E14839D0-0BBF-4DFD-B64A-0EFC6257C989}" destId="{0249D508-0EE1-49AB-9BD9-EAB9C8312CB6}" srcOrd="1" destOrd="0" parTransId="{A1585177-9D1E-403C-8D89-E4DFB1F8F0CC}" sibTransId="{8C17F790-E2FE-47F5-8CBB-C4B7530D0C4C}"/>
    <dgm:cxn modelId="{E651EBE6-CC08-444D-97EB-303953EB773F}" srcId="{E14839D0-0BBF-4DFD-B64A-0EFC6257C989}" destId="{6E1F0C20-B893-4E08-A30B-3349D4A7AC49}" srcOrd="0" destOrd="0" parTransId="{B5DFBF4C-9FAC-4DDE-BE64-B762BF3CBED5}" sibTransId="{F51970F2-94A2-40F7-AE8F-75EA767C76C0}"/>
    <dgm:cxn modelId="{F6B9E89F-6E86-43DC-8067-E1AC7F7CD3D9}" type="presOf" srcId="{F4ED94EE-A766-426D-A685-E708ED137C8C}" destId="{34E46003-3E9E-4102-8F8D-0C0F42C021AA}" srcOrd="0" destOrd="0" presId="urn:microsoft.com/office/officeart/2005/8/layout/vList2"/>
    <dgm:cxn modelId="{ED9BBA25-2859-4107-84F3-7546030D85C9}" type="presOf" srcId="{6E1F0C20-B893-4E08-A30B-3349D4A7AC49}" destId="{E6C7668A-A0E5-490A-AA73-F5A87C82B03D}" srcOrd="0" destOrd="0" presId="urn:microsoft.com/office/officeart/2005/8/layout/vList2"/>
    <dgm:cxn modelId="{F4B107EC-D9F9-4896-A083-68C2820DD999}" type="presOf" srcId="{E14839D0-0BBF-4DFD-B64A-0EFC6257C989}" destId="{FFB8D1D3-ED23-4DBC-8503-0305F6A2850F}" srcOrd="0" destOrd="0" presId="urn:microsoft.com/office/officeart/2005/8/layout/vList2"/>
    <dgm:cxn modelId="{E4C3E2F0-D7AA-4B75-8DA5-525F39B10B22}" type="presParOf" srcId="{FFB8D1D3-ED23-4DBC-8503-0305F6A2850F}" destId="{E6C7668A-A0E5-490A-AA73-F5A87C82B03D}" srcOrd="0" destOrd="0" presId="urn:microsoft.com/office/officeart/2005/8/layout/vList2"/>
    <dgm:cxn modelId="{5350CB4A-C2AC-4D38-B7FF-9C2EE3FCB944}" type="presParOf" srcId="{FFB8D1D3-ED23-4DBC-8503-0305F6A2850F}" destId="{14D036CA-9337-4A83-8761-24C5561F45B0}" srcOrd="1" destOrd="0" presId="urn:microsoft.com/office/officeart/2005/8/layout/vList2"/>
    <dgm:cxn modelId="{2E881244-F259-4998-9FBD-2860776B0CF2}" type="presParOf" srcId="{FFB8D1D3-ED23-4DBC-8503-0305F6A2850F}" destId="{9E8AAAC0-111B-4605-A4E3-9DD4D238F61A}" srcOrd="2" destOrd="0" presId="urn:microsoft.com/office/officeart/2005/8/layout/vList2"/>
    <dgm:cxn modelId="{4F112B17-25BF-4CA7-8934-04085E9053A9}" type="presParOf" srcId="{FFB8D1D3-ED23-4DBC-8503-0305F6A2850F}" destId="{8EEF8A89-B691-4E90-9433-A4C2DE9EE354}" srcOrd="3" destOrd="0" presId="urn:microsoft.com/office/officeart/2005/8/layout/vList2"/>
    <dgm:cxn modelId="{0125540E-F57A-4F60-813D-263EA582CA5B}" type="presParOf" srcId="{FFB8D1D3-ED23-4DBC-8503-0305F6A2850F}" destId="{34E46003-3E9E-4102-8F8D-0C0F42C021AA}"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C09F5-C696-41B6-9E39-214C9E91D7EC}" type="doc">
      <dgm:prSet loTypeId="urn:microsoft.com/office/officeart/2005/8/layout/vList2" loCatId="list" qsTypeId="urn:microsoft.com/office/officeart/2005/8/quickstyle/simple1#3" qsCatId="simple" csTypeId="urn:microsoft.com/office/officeart/2005/8/colors/colorful1#2" csCatId="colorful"/>
      <dgm:spPr/>
      <dgm:t>
        <a:bodyPr/>
        <a:lstStyle/>
        <a:p>
          <a:endParaRPr lang="en-US"/>
        </a:p>
      </dgm:t>
    </dgm:pt>
    <dgm:pt modelId="{57D76A07-2FEB-406A-862E-5C8F27D513B6}">
      <dgm:prSet custT="1"/>
      <dgm:spPr/>
      <dgm:t>
        <a:bodyPr/>
        <a:lstStyle/>
        <a:p>
          <a:pPr algn="ctr" rtl="0"/>
          <a:r>
            <a:rPr lang="en-US" sz="3600" dirty="0" smtClean="0"/>
            <a:t>Exploratory research </a:t>
          </a:r>
          <a:endParaRPr lang="en-US" sz="3600" dirty="0"/>
        </a:p>
      </dgm:t>
    </dgm:pt>
    <dgm:pt modelId="{D60E3879-C2F7-4C48-9D4C-06750942B353}" type="parTrans" cxnId="{5A07AA92-1BC7-46AC-8EA4-601962294EB5}">
      <dgm:prSet/>
      <dgm:spPr/>
      <dgm:t>
        <a:bodyPr/>
        <a:lstStyle/>
        <a:p>
          <a:pPr algn="ctr"/>
          <a:endParaRPr lang="en-US" sz="1200"/>
        </a:p>
      </dgm:t>
    </dgm:pt>
    <dgm:pt modelId="{58F57750-1FA9-4FEA-B63F-BA525D98F008}" type="sibTrans" cxnId="{5A07AA92-1BC7-46AC-8EA4-601962294EB5}">
      <dgm:prSet/>
      <dgm:spPr/>
      <dgm:t>
        <a:bodyPr/>
        <a:lstStyle/>
        <a:p>
          <a:pPr algn="ctr"/>
          <a:endParaRPr lang="en-US" sz="1200"/>
        </a:p>
      </dgm:t>
    </dgm:pt>
    <dgm:pt modelId="{8FFE4FF3-B8BE-46E9-9899-41AA1E81C3EB}">
      <dgm:prSet custT="1"/>
      <dgm:spPr/>
      <dgm:t>
        <a:bodyPr/>
        <a:lstStyle/>
        <a:p>
          <a:pPr algn="ctr" rtl="0"/>
          <a:r>
            <a:rPr lang="en-US" sz="3600" dirty="0" smtClean="0"/>
            <a:t>Descriptive research</a:t>
          </a:r>
          <a:endParaRPr lang="en-US" sz="3600" dirty="0"/>
        </a:p>
      </dgm:t>
    </dgm:pt>
    <dgm:pt modelId="{0EF881D0-DF66-48ED-A2C8-5D079417D45E}" type="parTrans" cxnId="{06206C98-2D35-4971-AB89-887C44E552DD}">
      <dgm:prSet/>
      <dgm:spPr/>
      <dgm:t>
        <a:bodyPr/>
        <a:lstStyle/>
        <a:p>
          <a:pPr algn="ctr"/>
          <a:endParaRPr lang="en-US" sz="1200"/>
        </a:p>
      </dgm:t>
    </dgm:pt>
    <dgm:pt modelId="{545798EB-7077-49C6-B184-850108F3C068}" type="sibTrans" cxnId="{06206C98-2D35-4971-AB89-887C44E552DD}">
      <dgm:prSet/>
      <dgm:spPr/>
      <dgm:t>
        <a:bodyPr/>
        <a:lstStyle/>
        <a:p>
          <a:pPr algn="ctr"/>
          <a:endParaRPr lang="en-US" sz="1200"/>
        </a:p>
      </dgm:t>
    </dgm:pt>
    <dgm:pt modelId="{C477E289-6513-441F-9E95-4122B3B6CA39}">
      <dgm:prSet custT="1"/>
      <dgm:spPr/>
      <dgm:t>
        <a:bodyPr/>
        <a:lstStyle/>
        <a:p>
          <a:pPr algn="ctr" rtl="0"/>
          <a:r>
            <a:rPr lang="en-US" sz="3600" dirty="0" smtClean="0"/>
            <a:t>Causal research</a:t>
          </a:r>
          <a:endParaRPr lang="en-US" sz="3600" dirty="0"/>
        </a:p>
      </dgm:t>
    </dgm:pt>
    <dgm:pt modelId="{9B856603-06F8-48D3-B054-75230238D0F3}" type="parTrans" cxnId="{7D9700C8-1C3E-41F0-A23A-4D77F05705EA}">
      <dgm:prSet/>
      <dgm:spPr/>
      <dgm:t>
        <a:bodyPr/>
        <a:lstStyle/>
        <a:p>
          <a:pPr algn="ctr"/>
          <a:endParaRPr lang="en-US" sz="1200"/>
        </a:p>
      </dgm:t>
    </dgm:pt>
    <dgm:pt modelId="{DFB191B8-3D87-4F5C-8EA6-F6BF67BE7303}" type="sibTrans" cxnId="{7D9700C8-1C3E-41F0-A23A-4D77F05705EA}">
      <dgm:prSet/>
      <dgm:spPr/>
      <dgm:t>
        <a:bodyPr/>
        <a:lstStyle/>
        <a:p>
          <a:pPr algn="ctr"/>
          <a:endParaRPr lang="en-US" sz="1200"/>
        </a:p>
      </dgm:t>
    </dgm:pt>
    <dgm:pt modelId="{908D5FDB-8766-4381-98C8-063200CFE3E9}" type="pres">
      <dgm:prSet presAssocID="{C35C09F5-C696-41B6-9E39-214C9E91D7EC}" presName="linear" presStyleCnt="0">
        <dgm:presLayoutVars>
          <dgm:animLvl val="lvl"/>
          <dgm:resizeHandles val="exact"/>
        </dgm:presLayoutVars>
      </dgm:prSet>
      <dgm:spPr/>
      <dgm:t>
        <a:bodyPr/>
        <a:lstStyle/>
        <a:p>
          <a:endParaRPr lang="en-US"/>
        </a:p>
      </dgm:t>
    </dgm:pt>
    <dgm:pt modelId="{0B1D7A7F-2E22-4DB0-ACF6-436AE49D1D6F}" type="pres">
      <dgm:prSet presAssocID="{57D76A07-2FEB-406A-862E-5C8F27D513B6}" presName="parentText" presStyleLbl="node1" presStyleIdx="0" presStyleCnt="3">
        <dgm:presLayoutVars>
          <dgm:chMax val="0"/>
          <dgm:bulletEnabled val="1"/>
        </dgm:presLayoutVars>
      </dgm:prSet>
      <dgm:spPr/>
      <dgm:t>
        <a:bodyPr/>
        <a:lstStyle/>
        <a:p>
          <a:endParaRPr lang="en-US"/>
        </a:p>
      </dgm:t>
    </dgm:pt>
    <dgm:pt modelId="{F81D66C6-02AA-445A-9D7E-F63C74021BC6}" type="pres">
      <dgm:prSet presAssocID="{58F57750-1FA9-4FEA-B63F-BA525D98F008}" presName="spacer" presStyleCnt="0"/>
      <dgm:spPr/>
      <dgm:t>
        <a:bodyPr/>
        <a:lstStyle/>
        <a:p>
          <a:endParaRPr lang="en-US"/>
        </a:p>
      </dgm:t>
    </dgm:pt>
    <dgm:pt modelId="{413AA08B-0102-40CE-8211-A29B1E4DEE96}" type="pres">
      <dgm:prSet presAssocID="{8FFE4FF3-B8BE-46E9-9899-41AA1E81C3EB}" presName="parentText" presStyleLbl="node1" presStyleIdx="1" presStyleCnt="3">
        <dgm:presLayoutVars>
          <dgm:chMax val="0"/>
          <dgm:bulletEnabled val="1"/>
        </dgm:presLayoutVars>
      </dgm:prSet>
      <dgm:spPr/>
      <dgm:t>
        <a:bodyPr/>
        <a:lstStyle/>
        <a:p>
          <a:endParaRPr lang="en-US"/>
        </a:p>
      </dgm:t>
    </dgm:pt>
    <dgm:pt modelId="{EA6E2EEE-2F17-46F3-82A0-07DAC955EC1E}" type="pres">
      <dgm:prSet presAssocID="{545798EB-7077-49C6-B184-850108F3C068}" presName="spacer" presStyleCnt="0"/>
      <dgm:spPr/>
      <dgm:t>
        <a:bodyPr/>
        <a:lstStyle/>
        <a:p>
          <a:endParaRPr lang="en-US"/>
        </a:p>
      </dgm:t>
    </dgm:pt>
    <dgm:pt modelId="{DE835E59-45CB-41D7-96F6-189ADA27D1CC}" type="pres">
      <dgm:prSet presAssocID="{C477E289-6513-441F-9E95-4122B3B6CA39}" presName="parentText" presStyleLbl="node1" presStyleIdx="2" presStyleCnt="3">
        <dgm:presLayoutVars>
          <dgm:chMax val="0"/>
          <dgm:bulletEnabled val="1"/>
        </dgm:presLayoutVars>
      </dgm:prSet>
      <dgm:spPr/>
      <dgm:t>
        <a:bodyPr/>
        <a:lstStyle/>
        <a:p>
          <a:endParaRPr lang="en-US"/>
        </a:p>
      </dgm:t>
    </dgm:pt>
  </dgm:ptLst>
  <dgm:cxnLst>
    <dgm:cxn modelId="{06206C98-2D35-4971-AB89-887C44E552DD}" srcId="{C35C09F5-C696-41B6-9E39-214C9E91D7EC}" destId="{8FFE4FF3-B8BE-46E9-9899-41AA1E81C3EB}" srcOrd="1" destOrd="0" parTransId="{0EF881D0-DF66-48ED-A2C8-5D079417D45E}" sibTransId="{545798EB-7077-49C6-B184-850108F3C068}"/>
    <dgm:cxn modelId="{89250E32-3572-4507-96AE-87DB9DE7D44E}" type="presOf" srcId="{57D76A07-2FEB-406A-862E-5C8F27D513B6}" destId="{0B1D7A7F-2E22-4DB0-ACF6-436AE49D1D6F}" srcOrd="0" destOrd="0" presId="urn:microsoft.com/office/officeart/2005/8/layout/vList2"/>
    <dgm:cxn modelId="{7D9700C8-1C3E-41F0-A23A-4D77F05705EA}" srcId="{C35C09F5-C696-41B6-9E39-214C9E91D7EC}" destId="{C477E289-6513-441F-9E95-4122B3B6CA39}" srcOrd="2" destOrd="0" parTransId="{9B856603-06F8-48D3-B054-75230238D0F3}" sibTransId="{DFB191B8-3D87-4F5C-8EA6-F6BF67BE7303}"/>
    <dgm:cxn modelId="{AA9ED0E8-3CA2-4250-9954-FB575CF4D5AE}" type="presOf" srcId="{8FFE4FF3-B8BE-46E9-9899-41AA1E81C3EB}" destId="{413AA08B-0102-40CE-8211-A29B1E4DEE96}" srcOrd="0" destOrd="0" presId="urn:microsoft.com/office/officeart/2005/8/layout/vList2"/>
    <dgm:cxn modelId="{7CA1CB9A-966D-4EAB-87A3-45686504D655}" type="presOf" srcId="{C477E289-6513-441F-9E95-4122B3B6CA39}" destId="{DE835E59-45CB-41D7-96F6-189ADA27D1CC}" srcOrd="0" destOrd="0" presId="urn:microsoft.com/office/officeart/2005/8/layout/vList2"/>
    <dgm:cxn modelId="{6EC44080-8FFE-420C-88F9-78CAB7845528}" type="presOf" srcId="{C35C09F5-C696-41B6-9E39-214C9E91D7EC}" destId="{908D5FDB-8766-4381-98C8-063200CFE3E9}" srcOrd="0" destOrd="0" presId="urn:microsoft.com/office/officeart/2005/8/layout/vList2"/>
    <dgm:cxn modelId="{5A07AA92-1BC7-46AC-8EA4-601962294EB5}" srcId="{C35C09F5-C696-41B6-9E39-214C9E91D7EC}" destId="{57D76A07-2FEB-406A-862E-5C8F27D513B6}" srcOrd="0" destOrd="0" parTransId="{D60E3879-C2F7-4C48-9D4C-06750942B353}" sibTransId="{58F57750-1FA9-4FEA-B63F-BA525D98F008}"/>
    <dgm:cxn modelId="{B35712B2-89F7-4E4F-8EDD-A3EE07ABFA20}" type="presParOf" srcId="{908D5FDB-8766-4381-98C8-063200CFE3E9}" destId="{0B1D7A7F-2E22-4DB0-ACF6-436AE49D1D6F}" srcOrd="0" destOrd="0" presId="urn:microsoft.com/office/officeart/2005/8/layout/vList2"/>
    <dgm:cxn modelId="{3202B6AD-C1E6-4B1D-9A07-0DC652120E76}" type="presParOf" srcId="{908D5FDB-8766-4381-98C8-063200CFE3E9}" destId="{F81D66C6-02AA-445A-9D7E-F63C74021BC6}" srcOrd="1" destOrd="0" presId="urn:microsoft.com/office/officeart/2005/8/layout/vList2"/>
    <dgm:cxn modelId="{5D2AEB8B-B781-47F9-82CE-7D6BFB621646}" type="presParOf" srcId="{908D5FDB-8766-4381-98C8-063200CFE3E9}" destId="{413AA08B-0102-40CE-8211-A29B1E4DEE96}" srcOrd="2" destOrd="0" presId="urn:microsoft.com/office/officeart/2005/8/layout/vList2"/>
    <dgm:cxn modelId="{2D06CDA0-CECB-4D38-A18B-44934ABC95E8}" type="presParOf" srcId="{908D5FDB-8766-4381-98C8-063200CFE3E9}" destId="{EA6E2EEE-2F17-46F3-82A0-07DAC955EC1E}" srcOrd="3" destOrd="0" presId="urn:microsoft.com/office/officeart/2005/8/layout/vList2"/>
    <dgm:cxn modelId="{D47922B0-7B93-47A1-A9D6-C76EB43F6F0D}" type="presParOf" srcId="{908D5FDB-8766-4381-98C8-063200CFE3E9}" destId="{DE835E59-45CB-41D7-96F6-189ADA27D1CC}"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28C051-1CA4-42D8-8041-1BC9895D265C}" type="doc">
      <dgm:prSet loTypeId="urn:microsoft.com/office/officeart/2005/8/layout/lProcess1" loCatId="process" qsTypeId="urn:microsoft.com/office/officeart/2005/8/quickstyle/simple1#4" qsCatId="simple" csTypeId="urn:microsoft.com/office/officeart/2005/8/colors/colorful5" csCatId="colorful" phldr="1"/>
      <dgm:spPr/>
      <dgm:t>
        <a:bodyPr/>
        <a:lstStyle/>
        <a:p>
          <a:endParaRPr lang="en-US"/>
        </a:p>
      </dgm:t>
    </dgm:pt>
    <dgm:pt modelId="{A303396C-E4BE-4E6C-8380-987DFA7F2949}">
      <dgm:prSet custT="1"/>
      <dgm:spPr/>
      <dgm:t>
        <a:bodyPr/>
        <a:lstStyle/>
        <a:p>
          <a:pPr rtl="0"/>
          <a:r>
            <a:rPr lang="en-US" sz="2400" b="1" dirty="0" smtClean="0"/>
            <a:t>Management problem</a:t>
          </a:r>
          <a:endParaRPr lang="en-US" sz="2400" b="1" dirty="0"/>
        </a:p>
      </dgm:t>
    </dgm:pt>
    <dgm:pt modelId="{C6A3E594-634B-4875-BD22-11B2821D346B}" type="parTrans" cxnId="{0E508A57-E61A-496C-AB57-8896CD5AD739}">
      <dgm:prSet/>
      <dgm:spPr/>
      <dgm:t>
        <a:bodyPr/>
        <a:lstStyle/>
        <a:p>
          <a:endParaRPr lang="en-US" sz="2000" b="1">
            <a:solidFill>
              <a:schemeClr val="tx1"/>
            </a:solidFill>
          </a:endParaRPr>
        </a:p>
      </dgm:t>
    </dgm:pt>
    <dgm:pt modelId="{8F85F971-064E-436C-8ED9-FABDC38135F0}" type="sibTrans" cxnId="{0E508A57-E61A-496C-AB57-8896CD5AD739}">
      <dgm:prSet/>
      <dgm:spPr/>
      <dgm:t>
        <a:bodyPr/>
        <a:lstStyle/>
        <a:p>
          <a:endParaRPr lang="en-US" sz="2000" b="1">
            <a:solidFill>
              <a:schemeClr val="tx1"/>
            </a:solidFill>
          </a:endParaRPr>
        </a:p>
      </dgm:t>
    </dgm:pt>
    <dgm:pt modelId="{0698F2DB-9836-43F3-9BF7-489FB5D52419}">
      <dgm:prSet custT="1"/>
      <dgm:spPr/>
      <dgm:t>
        <a:bodyPr/>
        <a:lstStyle/>
        <a:p>
          <a:pPr rtl="0"/>
          <a:r>
            <a:rPr lang="en-US" sz="2000" b="1" smtClean="0"/>
            <a:t>Research objectives</a:t>
          </a:r>
          <a:endParaRPr lang="en-US" sz="2000" b="1" dirty="0"/>
        </a:p>
      </dgm:t>
    </dgm:pt>
    <dgm:pt modelId="{25732544-BDD5-4321-BB34-471639DB10AF}" type="parTrans" cxnId="{7CFA1D23-87DB-4424-A34E-7C64BE676F26}">
      <dgm:prSet/>
      <dgm:spPr/>
      <dgm:t>
        <a:bodyPr/>
        <a:lstStyle/>
        <a:p>
          <a:endParaRPr lang="en-US" sz="2000" b="1">
            <a:solidFill>
              <a:schemeClr val="tx1"/>
            </a:solidFill>
          </a:endParaRPr>
        </a:p>
      </dgm:t>
    </dgm:pt>
    <dgm:pt modelId="{C0567AE6-3D21-4279-9A0F-7105C66B2A19}" type="sibTrans" cxnId="{7CFA1D23-87DB-4424-A34E-7C64BE676F26}">
      <dgm:prSet/>
      <dgm:spPr/>
      <dgm:t>
        <a:bodyPr/>
        <a:lstStyle/>
        <a:p>
          <a:endParaRPr lang="en-US" sz="2000" b="1">
            <a:solidFill>
              <a:schemeClr val="tx1"/>
            </a:solidFill>
          </a:endParaRPr>
        </a:p>
      </dgm:t>
    </dgm:pt>
    <dgm:pt modelId="{AD192E59-1228-4B1A-AFC0-B41F7E713EAF}">
      <dgm:prSet custT="1"/>
      <dgm:spPr/>
      <dgm:t>
        <a:bodyPr/>
        <a:lstStyle/>
        <a:p>
          <a:pPr rtl="0"/>
          <a:r>
            <a:rPr lang="en-US" sz="2000" b="1" smtClean="0"/>
            <a:t>Information needed</a:t>
          </a:r>
          <a:endParaRPr lang="en-US" sz="2000" b="1" dirty="0"/>
        </a:p>
      </dgm:t>
    </dgm:pt>
    <dgm:pt modelId="{9C797772-8396-420A-97B0-51F450A98334}" type="parTrans" cxnId="{C6AC0AE2-4187-4BE7-9E6F-4F5C562F8588}">
      <dgm:prSet/>
      <dgm:spPr/>
      <dgm:t>
        <a:bodyPr/>
        <a:lstStyle/>
        <a:p>
          <a:endParaRPr lang="en-US" sz="2000" b="1">
            <a:solidFill>
              <a:schemeClr val="tx1"/>
            </a:solidFill>
          </a:endParaRPr>
        </a:p>
      </dgm:t>
    </dgm:pt>
    <dgm:pt modelId="{A42E33E7-2DEB-43C7-B47E-CE2C66F95E0E}" type="sibTrans" cxnId="{C6AC0AE2-4187-4BE7-9E6F-4F5C562F8588}">
      <dgm:prSet/>
      <dgm:spPr/>
      <dgm:t>
        <a:bodyPr/>
        <a:lstStyle/>
        <a:p>
          <a:endParaRPr lang="en-US" sz="2000" b="1">
            <a:solidFill>
              <a:schemeClr val="tx1"/>
            </a:solidFill>
          </a:endParaRPr>
        </a:p>
      </dgm:t>
    </dgm:pt>
    <dgm:pt modelId="{5DFFBBE5-0DFA-47CA-A3E1-9F3A20C38945}">
      <dgm:prSet custT="1"/>
      <dgm:spPr/>
      <dgm:t>
        <a:bodyPr/>
        <a:lstStyle/>
        <a:p>
          <a:pPr rtl="0"/>
          <a:r>
            <a:rPr lang="en-US" sz="2000" b="1" dirty="0" smtClean="0"/>
            <a:t>How the results will help management decisions</a:t>
          </a:r>
          <a:endParaRPr lang="en-US" sz="2000" b="1" dirty="0"/>
        </a:p>
      </dgm:t>
    </dgm:pt>
    <dgm:pt modelId="{1B5FB168-78C5-4D16-AA5E-2FB1748985CA}" type="parTrans" cxnId="{F82E9D36-78DF-42BF-94B7-A5F5D91F8347}">
      <dgm:prSet/>
      <dgm:spPr/>
      <dgm:t>
        <a:bodyPr/>
        <a:lstStyle/>
        <a:p>
          <a:endParaRPr lang="en-US" sz="2000" b="1">
            <a:solidFill>
              <a:schemeClr val="tx1"/>
            </a:solidFill>
          </a:endParaRPr>
        </a:p>
      </dgm:t>
    </dgm:pt>
    <dgm:pt modelId="{1716ED36-E8AD-4A61-A7F9-784DFD729FEE}" type="sibTrans" cxnId="{F82E9D36-78DF-42BF-94B7-A5F5D91F8347}">
      <dgm:prSet/>
      <dgm:spPr/>
      <dgm:t>
        <a:bodyPr/>
        <a:lstStyle/>
        <a:p>
          <a:endParaRPr lang="en-US" sz="2000" b="1">
            <a:solidFill>
              <a:schemeClr val="tx1"/>
            </a:solidFill>
          </a:endParaRPr>
        </a:p>
      </dgm:t>
    </dgm:pt>
    <dgm:pt modelId="{1AF9BA38-BC23-46FD-8812-1E423821CC9E}">
      <dgm:prSet custT="1"/>
      <dgm:spPr/>
      <dgm:t>
        <a:bodyPr/>
        <a:lstStyle/>
        <a:p>
          <a:pPr rtl="0"/>
          <a:r>
            <a:rPr lang="en-US" sz="2000" b="1" smtClean="0"/>
            <a:t>Budget</a:t>
          </a:r>
          <a:endParaRPr lang="en-US" sz="2000" b="1" dirty="0"/>
        </a:p>
      </dgm:t>
    </dgm:pt>
    <dgm:pt modelId="{D72182F4-DE69-4B4B-9E18-801ECC6F492E}" type="parTrans" cxnId="{9442ECD7-B664-4BC6-9580-3217D17100C6}">
      <dgm:prSet/>
      <dgm:spPr/>
      <dgm:t>
        <a:bodyPr/>
        <a:lstStyle/>
        <a:p>
          <a:endParaRPr lang="en-US" sz="2000" b="1">
            <a:solidFill>
              <a:schemeClr val="tx1"/>
            </a:solidFill>
          </a:endParaRPr>
        </a:p>
      </dgm:t>
    </dgm:pt>
    <dgm:pt modelId="{50A81437-2D44-48E5-8A21-FC3495B55C61}" type="sibTrans" cxnId="{9442ECD7-B664-4BC6-9580-3217D17100C6}">
      <dgm:prSet/>
      <dgm:spPr/>
      <dgm:t>
        <a:bodyPr/>
        <a:lstStyle/>
        <a:p>
          <a:endParaRPr lang="en-US" sz="2000" b="1">
            <a:solidFill>
              <a:schemeClr val="tx1"/>
            </a:solidFill>
          </a:endParaRPr>
        </a:p>
      </dgm:t>
    </dgm:pt>
    <dgm:pt modelId="{23D8637D-77EE-4458-B7E8-BE03726B2A4C}" type="pres">
      <dgm:prSet presAssocID="{DA28C051-1CA4-42D8-8041-1BC9895D265C}" presName="Name0" presStyleCnt="0">
        <dgm:presLayoutVars>
          <dgm:dir/>
          <dgm:animLvl val="lvl"/>
          <dgm:resizeHandles val="exact"/>
        </dgm:presLayoutVars>
      </dgm:prSet>
      <dgm:spPr/>
      <dgm:t>
        <a:bodyPr/>
        <a:lstStyle/>
        <a:p>
          <a:endParaRPr lang="en-US"/>
        </a:p>
      </dgm:t>
    </dgm:pt>
    <dgm:pt modelId="{C642B0CD-2BA5-40BB-B764-06ED9A9949F7}" type="pres">
      <dgm:prSet presAssocID="{A303396C-E4BE-4E6C-8380-987DFA7F2949}" presName="vertFlow" presStyleCnt="0"/>
      <dgm:spPr/>
    </dgm:pt>
    <dgm:pt modelId="{47C6C281-4A6B-4F92-B817-A2A8259F5015}" type="pres">
      <dgm:prSet presAssocID="{A303396C-E4BE-4E6C-8380-987DFA7F2949}" presName="header" presStyleLbl="node1" presStyleIdx="0" presStyleCnt="1" custScaleX="126316"/>
      <dgm:spPr/>
      <dgm:t>
        <a:bodyPr/>
        <a:lstStyle/>
        <a:p>
          <a:endParaRPr lang="en-US"/>
        </a:p>
      </dgm:t>
    </dgm:pt>
    <dgm:pt modelId="{0AC511D7-A7D1-470F-81D2-D5B4AD04D0E6}" type="pres">
      <dgm:prSet presAssocID="{25732544-BDD5-4321-BB34-471639DB10AF}" presName="parTrans" presStyleLbl="sibTrans2D1" presStyleIdx="0" presStyleCnt="4"/>
      <dgm:spPr/>
      <dgm:t>
        <a:bodyPr/>
        <a:lstStyle/>
        <a:p>
          <a:endParaRPr lang="en-US"/>
        </a:p>
      </dgm:t>
    </dgm:pt>
    <dgm:pt modelId="{2413172C-D275-43CD-99DF-77C67121E0BC}" type="pres">
      <dgm:prSet presAssocID="{0698F2DB-9836-43F3-9BF7-489FB5D52419}" presName="child" presStyleLbl="alignAccFollowNode1" presStyleIdx="0" presStyleCnt="4" custScaleX="131930">
        <dgm:presLayoutVars>
          <dgm:chMax val="0"/>
          <dgm:bulletEnabled val="1"/>
        </dgm:presLayoutVars>
      </dgm:prSet>
      <dgm:spPr/>
      <dgm:t>
        <a:bodyPr/>
        <a:lstStyle/>
        <a:p>
          <a:endParaRPr lang="en-US"/>
        </a:p>
      </dgm:t>
    </dgm:pt>
    <dgm:pt modelId="{4F4119F2-37F2-42FF-901E-34BF90BC9EED}" type="pres">
      <dgm:prSet presAssocID="{C0567AE6-3D21-4279-9A0F-7105C66B2A19}" presName="sibTrans" presStyleLbl="sibTrans2D1" presStyleIdx="1" presStyleCnt="4"/>
      <dgm:spPr/>
      <dgm:t>
        <a:bodyPr/>
        <a:lstStyle/>
        <a:p>
          <a:endParaRPr lang="en-US"/>
        </a:p>
      </dgm:t>
    </dgm:pt>
    <dgm:pt modelId="{F84682FC-3EC6-48FF-A03B-2405FD08CF42}" type="pres">
      <dgm:prSet presAssocID="{AD192E59-1228-4B1A-AFC0-B41F7E713EAF}" presName="child" presStyleLbl="alignAccFollowNode1" presStyleIdx="1" presStyleCnt="4" custScaleX="131930">
        <dgm:presLayoutVars>
          <dgm:chMax val="0"/>
          <dgm:bulletEnabled val="1"/>
        </dgm:presLayoutVars>
      </dgm:prSet>
      <dgm:spPr/>
      <dgm:t>
        <a:bodyPr/>
        <a:lstStyle/>
        <a:p>
          <a:endParaRPr lang="en-US"/>
        </a:p>
      </dgm:t>
    </dgm:pt>
    <dgm:pt modelId="{A45CB79E-F6CD-4104-A4B1-97CC4BC9F963}" type="pres">
      <dgm:prSet presAssocID="{A42E33E7-2DEB-43C7-B47E-CE2C66F95E0E}" presName="sibTrans" presStyleLbl="sibTrans2D1" presStyleIdx="2" presStyleCnt="4"/>
      <dgm:spPr/>
      <dgm:t>
        <a:bodyPr/>
        <a:lstStyle/>
        <a:p>
          <a:endParaRPr lang="en-US"/>
        </a:p>
      </dgm:t>
    </dgm:pt>
    <dgm:pt modelId="{3E9367F4-6E03-4807-9F13-DE357737FB8F}" type="pres">
      <dgm:prSet presAssocID="{5DFFBBE5-0DFA-47CA-A3E1-9F3A20C38945}" presName="child" presStyleLbl="alignAccFollowNode1" presStyleIdx="2" presStyleCnt="4" custScaleX="131930">
        <dgm:presLayoutVars>
          <dgm:chMax val="0"/>
          <dgm:bulletEnabled val="1"/>
        </dgm:presLayoutVars>
      </dgm:prSet>
      <dgm:spPr/>
      <dgm:t>
        <a:bodyPr/>
        <a:lstStyle/>
        <a:p>
          <a:endParaRPr lang="en-US"/>
        </a:p>
      </dgm:t>
    </dgm:pt>
    <dgm:pt modelId="{8F283F2C-FFA8-44C1-9E44-3AC140C684AE}" type="pres">
      <dgm:prSet presAssocID="{1716ED36-E8AD-4A61-A7F9-784DFD729FEE}" presName="sibTrans" presStyleLbl="sibTrans2D1" presStyleIdx="3" presStyleCnt="4"/>
      <dgm:spPr/>
      <dgm:t>
        <a:bodyPr/>
        <a:lstStyle/>
        <a:p>
          <a:endParaRPr lang="en-US"/>
        </a:p>
      </dgm:t>
    </dgm:pt>
    <dgm:pt modelId="{34371F31-99A7-4BF5-996A-781524138702}" type="pres">
      <dgm:prSet presAssocID="{1AF9BA38-BC23-46FD-8812-1E423821CC9E}" presName="child" presStyleLbl="alignAccFollowNode1" presStyleIdx="3" presStyleCnt="4" custScaleX="131930">
        <dgm:presLayoutVars>
          <dgm:chMax val="0"/>
          <dgm:bulletEnabled val="1"/>
        </dgm:presLayoutVars>
      </dgm:prSet>
      <dgm:spPr/>
      <dgm:t>
        <a:bodyPr/>
        <a:lstStyle/>
        <a:p>
          <a:endParaRPr lang="en-US"/>
        </a:p>
      </dgm:t>
    </dgm:pt>
  </dgm:ptLst>
  <dgm:cxnLst>
    <dgm:cxn modelId="{7CFA1D23-87DB-4424-A34E-7C64BE676F26}" srcId="{A303396C-E4BE-4E6C-8380-987DFA7F2949}" destId="{0698F2DB-9836-43F3-9BF7-489FB5D52419}" srcOrd="0" destOrd="0" parTransId="{25732544-BDD5-4321-BB34-471639DB10AF}" sibTransId="{C0567AE6-3D21-4279-9A0F-7105C66B2A19}"/>
    <dgm:cxn modelId="{E28ABDAE-2220-4EBB-AF5D-542487EA4BA5}" type="presOf" srcId="{C0567AE6-3D21-4279-9A0F-7105C66B2A19}" destId="{4F4119F2-37F2-42FF-901E-34BF90BC9EED}" srcOrd="0" destOrd="0" presId="urn:microsoft.com/office/officeart/2005/8/layout/lProcess1"/>
    <dgm:cxn modelId="{BE4C843B-346C-4AE9-A9FC-C1E5AD5C8D52}" type="presOf" srcId="{A42E33E7-2DEB-43C7-B47E-CE2C66F95E0E}" destId="{A45CB79E-F6CD-4104-A4B1-97CC4BC9F963}" srcOrd="0" destOrd="0" presId="urn:microsoft.com/office/officeart/2005/8/layout/lProcess1"/>
    <dgm:cxn modelId="{14599A72-3F8E-4849-A0E8-04E7F310BD83}" type="presOf" srcId="{1716ED36-E8AD-4A61-A7F9-784DFD729FEE}" destId="{8F283F2C-FFA8-44C1-9E44-3AC140C684AE}" srcOrd="0" destOrd="0" presId="urn:microsoft.com/office/officeart/2005/8/layout/lProcess1"/>
    <dgm:cxn modelId="{2A2B0309-534F-4B96-A9D4-1B5982919200}" type="presOf" srcId="{A303396C-E4BE-4E6C-8380-987DFA7F2949}" destId="{47C6C281-4A6B-4F92-B817-A2A8259F5015}" srcOrd="0" destOrd="0" presId="urn:microsoft.com/office/officeart/2005/8/layout/lProcess1"/>
    <dgm:cxn modelId="{1D5F759A-9CEA-4B29-A891-D4186F330F66}" type="presOf" srcId="{5DFFBBE5-0DFA-47CA-A3E1-9F3A20C38945}" destId="{3E9367F4-6E03-4807-9F13-DE357737FB8F}" srcOrd="0" destOrd="0" presId="urn:microsoft.com/office/officeart/2005/8/layout/lProcess1"/>
    <dgm:cxn modelId="{0E508A57-E61A-496C-AB57-8896CD5AD739}" srcId="{DA28C051-1CA4-42D8-8041-1BC9895D265C}" destId="{A303396C-E4BE-4E6C-8380-987DFA7F2949}" srcOrd="0" destOrd="0" parTransId="{C6A3E594-634B-4875-BD22-11B2821D346B}" sibTransId="{8F85F971-064E-436C-8ED9-FABDC38135F0}"/>
    <dgm:cxn modelId="{F8378B93-19E2-46DB-91F9-DABFAE2E404A}" type="presOf" srcId="{DA28C051-1CA4-42D8-8041-1BC9895D265C}" destId="{23D8637D-77EE-4458-B7E8-BE03726B2A4C}" srcOrd="0" destOrd="0" presId="urn:microsoft.com/office/officeart/2005/8/layout/lProcess1"/>
    <dgm:cxn modelId="{9442ECD7-B664-4BC6-9580-3217D17100C6}" srcId="{A303396C-E4BE-4E6C-8380-987DFA7F2949}" destId="{1AF9BA38-BC23-46FD-8812-1E423821CC9E}" srcOrd="3" destOrd="0" parTransId="{D72182F4-DE69-4B4B-9E18-801ECC6F492E}" sibTransId="{50A81437-2D44-48E5-8A21-FC3495B55C61}"/>
    <dgm:cxn modelId="{C98D0BE3-F191-45E9-9CF2-1A59AA392130}" type="presOf" srcId="{1AF9BA38-BC23-46FD-8812-1E423821CC9E}" destId="{34371F31-99A7-4BF5-996A-781524138702}" srcOrd="0" destOrd="0" presId="urn:microsoft.com/office/officeart/2005/8/layout/lProcess1"/>
    <dgm:cxn modelId="{67AF9465-F32D-41B4-9BAA-CD38678C7128}" type="presOf" srcId="{AD192E59-1228-4B1A-AFC0-B41F7E713EAF}" destId="{F84682FC-3EC6-48FF-A03B-2405FD08CF42}" srcOrd="0" destOrd="0" presId="urn:microsoft.com/office/officeart/2005/8/layout/lProcess1"/>
    <dgm:cxn modelId="{F82E9D36-78DF-42BF-94B7-A5F5D91F8347}" srcId="{A303396C-E4BE-4E6C-8380-987DFA7F2949}" destId="{5DFFBBE5-0DFA-47CA-A3E1-9F3A20C38945}" srcOrd="2" destOrd="0" parTransId="{1B5FB168-78C5-4D16-AA5E-2FB1748985CA}" sibTransId="{1716ED36-E8AD-4A61-A7F9-784DFD729FEE}"/>
    <dgm:cxn modelId="{599069A5-735F-4F57-BF66-93D7E0D4F761}" type="presOf" srcId="{25732544-BDD5-4321-BB34-471639DB10AF}" destId="{0AC511D7-A7D1-470F-81D2-D5B4AD04D0E6}" srcOrd="0" destOrd="0" presId="urn:microsoft.com/office/officeart/2005/8/layout/lProcess1"/>
    <dgm:cxn modelId="{C6AC0AE2-4187-4BE7-9E6F-4F5C562F8588}" srcId="{A303396C-E4BE-4E6C-8380-987DFA7F2949}" destId="{AD192E59-1228-4B1A-AFC0-B41F7E713EAF}" srcOrd="1" destOrd="0" parTransId="{9C797772-8396-420A-97B0-51F450A98334}" sibTransId="{A42E33E7-2DEB-43C7-B47E-CE2C66F95E0E}"/>
    <dgm:cxn modelId="{F2264457-2FF8-4D5A-95AF-2C9B9892AE11}" type="presOf" srcId="{0698F2DB-9836-43F3-9BF7-489FB5D52419}" destId="{2413172C-D275-43CD-99DF-77C67121E0BC}" srcOrd="0" destOrd="0" presId="urn:microsoft.com/office/officeart/2005/8/layout/lProcess1"/>
    <dgm:cxn modelId="{57CB7EF3-5506-4D92-A005-58EDE02A3560}" type="presParOf" srcId="{23D8637D-77EE-4458-B7E8-BE03726B2A4C}" destId="{C642B0CD-2BA5-40BB-B764-06ED9A9949F7}" srcOrd="0" destOrd="0" presId="urn:microsoft.com/office/officeart/2005/8/layout/lProcess1"/>
    <dgm:cxn modelId="{11E50939-B38D-4AD3-A9BE-D232DFFC4EA9}" type="presParOf" srcId="{C642B0CD-2BA5-40BB-B764-06ED9A9949F7}" destId="{47C6C281-4A6B-4F92-B817-A2A8259F5015}" srcOrd="0" destOrd="0" presId="urn:microsoft.com/office/officeart/2005/8/layout/lProcess1"/>
    <dgm:cxn modelId="{A16A1417-1784-4AF8-A6BB-CF10F9B1CE6D}" type="presParOf" srcId="{C642B0CD-2BA5-40BB-B764-06ED9A9949F7}" destId="{0AC511D7-A7D1-470F-81D2-D5B4AD04D0E6}" srcOrd="1" destOrd="0" presId="urn:microsoft.com/office/officeart/2005/8/layout/lProcess1"/>
    <dgm:cxn modelId="{02FD2065-F5CD-4B15-9A84-B48CFA14CBDA}" type="presParOf" srcId="{C642B0CD-2BA5-40BB-B764-06ED9A9949F7}" destId="{2413172C-D275-43CD-99DF-77C67121E0BC}" srcOrd="2" destOrd="0" presId="urn:microsoft.com/office/officeart/2005/8/layout/lProcess1"/>
    <dgm:cxn modelId="{939A9C7C-BB0A-4186-A1D4-FA5A9F633ABD}" type="presParOf" srcId="{C642B0CD-2BA5-40BB-B764-06ED9A9949F7}" destId="{4F4119F2-37F2-42FF-901E-34BF90BC9EED}" srcOrd="3" destOrd="0" presId="urn:microsoft.com/office/officeart/2005/8/layout/lProcess1"/>
    <dgm:cxn modelId="{1A3C9FB9-9DC5-425A-A9CB-0B6BD02E857F}" type="presParOf" srcId="{C642B0CD-2BA5-40BB-B764-06ED9A9949F7}" destId="{F84682FC-3EC6-48FF-A03B-2405FD08CF42}" srcOrd="4" destOrd="0" presId="urn:microsoft.com/office/officeart/2005/8/layout/lProcess1"/>
    <dgm:cxn modelId="{DC3E5575-6204-404D-87DF-9415FB83FC42}" type="presParOf" srcId="{C642B0CD-2BA5-40BB-B764-06ED9A9949F7}" destId="{A45CB79E-F6CD-4104-A4B1-97CC4BC9F963}" srcOrd="5" destOrd="0" presId="urn:microsoft.com/office/officeart/2005/8/layout/lProcess1"/>
    <dgm:cxn modelId="{53737628-DBE6-447F-AAC3-33910124A301}" type="presParOf" srcId="{C642B0CD-2BA5-40BB-B764-06ED9A9949F7}" destId="{3E9367F4-6E03-4807-9F13-DE357737FB8F}" srcOrd="6" destOrd="0" presId="urn:microsoft.com/office/officeart/2005/8/layout/lProcess1"/>
    <dgm:cxn modelId="{E33657E1-D1D4-404D-82B3-A3CA314079D3}" type="presParOf" srcId="{C642B0CD-2BA5-40BB-B764-06ED9A9949F7}" destId="{8F283F2C-FFA8-44C1-9E44-3AC140C684AE}" srcOrd="7" destOrd="0" presId="urn:microsoft.com/office/officeart/2005/8/layout/lProcess1"/>
    <dgm:cxn modelId="{76E2993D-6FC2-4E90-BFC4-22517B1FAA84}" type="presParOf" srcId="{C642B0CD-2BA5-40BB-B764-06ED9A9949F7}" destId="{34371F31-99A7-4BF5-996A-781524138702}" srcOrd="8"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3D9D10-FA2F-46A8-B751-FB7C0A8B1CBE}" type="doc">
      <dgm:prSet loTypeId="urn:microsoft.com/office/officeart/2005/8/layout/hierarchy3" loCatId="list" qsTypeId="urn:microsoft.com/office/officeart/2005/8/quickstyle/simple1#5" qsCatId="simple" csTypeId="urn:microsoft.com/office/officeart/2005/8/colors/colorful1#3" csCatId="colorful" phldr="1"/>
      <dgm:spPr/>
      <dgm:t>
        <a:bodyPr/>
        <a:lstStyle/>
        <a:p>
          <a:endParaRPr lang="en-US"/>
        </a:p>
      </dgm:t>
    </dgm:pt>
    <dgm:pt modelId="{F5F9C39E-1CCE-49A6-8C4F-0F24F87D7644}">
      <dgm:prSet phldrT="[Text]" custT="1"/>
      <dgm:spPr/>
      <dgm:t>
        <a:bodyPr/>
        <a:lstStyle/>
        <a:p>
          <a:r>
            <a:rPr lang="en-US" sz="2800" dirty="0" smtClean="0"/>
            <a:t>Advantages</a:t>
          </a:r>
          <a:endParaRPr lang="en-US" sz="2800" dirty="0"/>
        </a:p>
      </dgm:t>
    </dgm:pt>
    <dgm:pt modelId="{1B755C20-1061-4B16-B361-1016DA54EF40}" type="parTrans" cxnId="{D79811F4-DE6A-4992-A593-33E80496C147}">
      <dgm:prSet/>
      <dgm:spPr/>
      <dgm:t>
        <a:bodyPr/>
        <a:lstStyle/>
        <a:p>
          <a:endParaRPr lang="en-US" sz="2800"/>
        </a:p>
      </dgm:t>
    </dgm:pt>
    <dgm:pt modelId="{5A70E25E-3090-4DBD-B533-78731D94823C}" type="sibTrans" cxnId="{D79811F4-DE6A-4992-A593-33E80496C147}">
      <dgm:prSet/>
      <dgm:spPr/>
      <dgm:t>
        <a:bodyPr/>
        <a:lstStyle/>
        <a:p>
          <a:endParaRPr lang="en-US" sz="2800"/>
        </a:p>
      </dgm:t>
    </dgm:pt>
    <dgm:pt modelId="{0D0E8EAB-DAC0-4BD0-A145-0E0D4E9E8D39}">
      <dgm:prSet phldrT="[Text]" custT="1"/>
      <dgm:spPr/>
      <dgm:t>
        <a:bodyPr/>
        <a:lstStyle/>
        <a:p>
          <a:r>
            <a:rPr lang="en-US" sz="2800" dirty="0" smtClean="0"/>
            <a:t>Disadvantages</a:t>
          </a:r>
          <a:endParaRPr lang="en-US" sz="2800" dirty="0"/>
        </a:p>
      </dgm:t>
    </dgm:pt>
    <dgm:pt modelId="{B15DD498-E111-4159-924C-149959B28D02}" type="parTrans" cxnId="{7FA23257-8377-47C1-B2A8-22AFCB8A7295}">
      <dgm:prSet/>
      <dgm:spPr/>
      <dgm:t>
        <a:bodyPr/>
        <a:lstStyle/>
        <a:p>
          <a:endParaRPr lang="en-US" sz="2800"/>
        </a:p>
      </dgm:t>
    </dgm:pt>
    <dgm:pt modelId="{1C4CA4BC-FF38-49A9-A0C8-C2141C5B926E}" type="sibTrans" cxnId="{7FA23257-8377-47C1-B2A8-22AFCB8A7295}">
      <dgm:prSet/>
      <dgm:spPr/>
      <dgm:t>
        <a:bodyPr/>
        <a:lstStyle/>
        <a:p>
          <a:endParaRPr lang="en-US" sz="2800"/>
        </a:p>
      </dgm:t>
    </dgm:pt>
    <dgm:pt modelId="{83422E03-19EC-454D-944E-C55ED124E75F}">
      <dgm:prSet phldrT="[Text]" custT="1"/>
      <dgm:spPr/>
      <dgm:t>
        <a:bodyPr/>
        <a:lstStyle/>
        <a:p>
          <a:r>
            <a:rPr lang="en-US" sz="2400" dirty="0" smtClean="0"/>
            <a:t>Current</a:t>
          </a:r>
          <a:endParaRPr lang="en-US" sz="2400" dirty="0"/>
        </a:p>
      </dgm:t>
    </dgm:pt>
    <dgm:pt modelId="{30B402F2-F3B1-4DFF-A558-FD2329872E03}" type="parTrans" cxnId="{13E350C3-919B-44FE-94E3-534DC8CD997E}">
      <dgm:prSet/>
      <dgm:spPr/>
      <dgm:t>
        <a:bodyPr/>
        <a:lstStyle/>
        <a:p>
          <a:endParaRPr lang="en-US" sz="2800"/>
        </a:p>
      </dgm:t>
    </dgm:pt>
    <dgm:pt modelId="{4EE61AC7-E517-458F-8B52-184B58E14D8F}" type="sibTrans" cxnId="{13E350C3-919B-44FE-94E3-534DC8CD997E}">
      <dgm:prSet/>
      <dgm:spPr/>
      <dgm:t>
        <a:bodyPr/>
        <a:lstStyle/>
        <a:p>
          <a:endParaRPr lang="en-US" sz="2800"/>
        </a:p>
      </dgm:t>
    </dgm:pt>
    <dgm:pt modelId="{46F15DA9-59F0-4A63-ADCC-20EE88F402A1}">
      <dgm:prSet phldrT="[Text]" custT="1"/>
      <dgm:spPr/>
      <dgm:t>
        <a:bodyPr/>
        <a:lstStyle/>
        <a:p>
          <a:r>
            <a:rPr lang="en-US" sz="2400" dirty="0" smtClean="0"/>
            <a:t>Relevant</a:t>
          </a:r>
        </a:p>
      </dgm:t>
    </dgm:pt>
    <dgm:pt modelId="{C0C2A7B9-5027-4FB1-877F-1E077395666C}" type="parTrans" cxnId="{47384E51-3BBC-4DFA-84A8-44F0DAEF9A3C}">
      <dgm:prSet/>
      <dgm:spPr/>
      <dgm:t>
        <a:bodyPr/>
        <a:lstStyle/>
        <a:p>
          <a:endParaRPr lang="en-US" sz="2800"/>
        </a:p>
      </dgm:t>
    </dgm:pt>
    <dgm:pt modelId="{9E8DE006-2EB9-40CE-B658-6934D959E50C}" type="sibTrans" cxnId="{47384E51-3BBC-4DFA-84A8-44F0DAEF9A3C}">
      <dgm:prSet/>
      <dgm:spPr/>
      <dgm:t>
        <a:bodyPr/>
        <a:lstStyle/>
        <a:p>
          <a:endParaRPr lang="en-US" sz="2800"/>
        </a:p>
      </dgm:t>
    </dgm:pt>
    <dgm:pt modelId="{E0B69370-F55F-4782-A5A9-2F6B9EA5EABA}">
      <dgm:prSet custT="1"/>
      <dgm:spPr/>
      <dgm:t>
        <a:bodyPr/>
        <a:lstStyle/>
        <a:p>
          <a:pPr rtl="0"/>
          <a:r>
            <a:rPr lang="en-US" sz="2400" dirty="0" smtClean="0"/>
            <a:t>Speed</a:t>
          </a:r>
          <a:endParaRPr lang="en-US" sz="2400" dirty="0"/>
        </a:p>
      </dgm:t>
    </dgm:pt>
    <dgm:pt modelId="{EE039262-1C20-4DF4-B021-D940B2BF03E5}" type="parTrans" cxnId="{3BB1096A-8271-4BE9-AB3A-6CD2F868A459}">
      <dgm:prSet/>
      <dgm:spPr/>
      <dgm:t>
        <a:bodyPr/>
        <a:lstStyle/>
        <a:p>
          <a:endParaRPr lang="en-US" sz="2800"/>
        </a:p>
      </dgm:t>
    </dgm:pt>
    <dgm:pt modelId="{1BBBA7B3-800A-43B9-97A9-0F2821976949}" type="sibTrans" cxnId="{3BB1096A-8271-4BE9-AB3A-6CD2F868A459}">
      <dgm:prSet/>
      <dgm:spPr/>
      <dgm:t>
        <a:bodyPr/>
        <a:lstStyle/>
        <a:p>
          <a:endParaRPr lang="en-US" sz="2800"/>
        </a:p>
      </dgm:t>
    </dgm:pt>
    <dgm:pt modelId="{8B611D7A-B7A8-45BD-AD47-938544A1B219}">
      <dgm:prSet custT="1"/>
      <dgm:spPr/>
      <dgm:t>
        <a:bodyPr/>
        <a:lstStyle/>
        <a:p>
          <a:pPr rtl="0"/>
          <a:r>
            <a:rPr lang="en-US" sz="2400" dirty="0" smtClean="0"/>
            <a:t>Cost</a:t>
          </a:r>
          <a:endParaRPr lang="en-US" sz="2400" dirty="0"/>
        </a:p>
      </dgm:t>
    </dgm:pt>
    <dgm:pt modelId="{2F3143E7-8849-45A4-BE41-25B5F187C87E}" type="parTrans" cxnId="{2D3F36CA-3B59-4D39-8D62-19CC6B25342E}">
      <dgm:prSet/>
      <dgm:spPr/>
      <dgm:t>
        <a:bodyPr/>
        <a:lstStyle/>
        <a:p>
          <a:endParaRPr lang="en-US" sz="2800"/>
        </a:p>
      </dgm:t>
    </dgm:pt>
    <dgm:pt modelId="{46F43BDE-91D9-495E-AFC7-F81556A91C16}" type="sibTrans" cxnId="{2D3F36CA-3B59-4D39-8D62-19CC6B25342E}">
      <dgm:prSet/>
      <dgm:spPr/>
      <dgm:t>
        <a:bodyPr/>
        <a:lstStyle/>
        <a:p>
          <a:endParaRPr lang="en-US" sz="2800"/>
        </a:p>
      </dgm:t>
    </dgm:pt>
    <dgm:pt modelId="{DD679760-B761-4B75-9E7D-97B98DD667EB}">
      <dgm:prSet custT="1"/>
      <dgm:spPr/>
      <dgm:t>
        <a:bodyPr/>
        <a:lstStyle/>
        <a:p>
          <a:pPr rtl="0"/>
          <a:r>
            <a:rPr lang="en-US" sz="2400" dirty="0" smtClean="0"/>
            <a:t>Could not get data otherwise</a:t>
          </a:r>
          <a:endParaRPr lang="en-US" sz="2400" dirty="0"/>
        </a:p>
      </dgm:t>
    </dgm:pt>
    <dgm:pt modelId="{70B67FB1-2D32-4756-84D5-9723120BC307}" type="parTrans" cxnId="{6439291F-471D-4F4D-BC45-31A53EAD980F}">
      <dgm:prSet/>
      <dgm:spPr/>
      <dgm:t>
        <a:bodyPr/>
        <a:lstStyle/>
        <a:p>
          <a:endParaRPr lang="en-US" sz="2800"/>
        </a:p>
      </dgm:t>
    </dgm:pt>
    <dgm:pt modelId="{CBC5EB53-5476-4745-803B-CC9E56023CF7}" type="sibTrans" cxnId="{6439291F-471D-4F4D-BC45-31A53EAD980F}">
      <dgm:prSet/>
      <dgm:spPr/>
      <dgm:t>
        <a:bodyPr/>
        <a:lstStyle/>
        <a:p>
          <a:endParaRPr lang="en-US" sz="2800"/>
        </a:p>
      </dgm:t>
    </dgm:pt>
    <dgm:pt modelId="{2B420AC9-3383-4856-965F-DEB165A8EDEF}">
      <dgm:prSet phldrT="[Text]" custT="1"/>
      <dgm:spPr/>
      <dgm:t>
        <a:bodyPr/>
        <a:lstStyle/>
        <a:p>
          <a:r>
            <a:rPr lang="en-US" sz="2400" dirty="0" smtClean="0"/>
            <a:t>Accuracy</a:t>
          </a:r>
        </a:p>
      </dgm:t>
    </dgm:pt>
    <dgm:pt modelId="{C32C940E-AE76-4BEF-AACE-6C0CBD278719}" type="parTrans" cxnId="{FDCDB2A9-09EC-41F6-A3A3-E48924048069}">
      <dgm:prSet/>
      <dgm:spPr/>
      <dgm:t>
        <a:bodyPr/>
        <a:lstStyle/>
        <a:p>
          <a:endParaRPr lang="en-US" sz="2800"/>
        </a:p>
      </dgm:t>
    </dgm:pt>
    <dgm:pt modelId="{1B7AB5B0-24BC-4CE9-8C3F-BBBC69EDBE78}" type="sibTrans" cxnId="{FDCDB2A9-09EC-41F6-A3A3-E48924048069}">
      <dgm:prSet/>
      <dgm:spPr/>
      <dgm:t>
        <a:bodyPr/>
        <a:lstStyle/>
        <a:p>
          <a:endParaRPr lang="en-US" sz="2800"/>
        </a:p>
      </dgm:t>
    </dgm:pt>
    <dgm:pt modelId="{DC1E49DA-9D79-43D7-8574-A911D9148496}">
      <dgm:prSet phldrT="[Text]" custT="1"/>
      <dgm:spPr/>
      <dgm:t>
        <a:bodyPr/>
        <a:lstStyle/>
        <a:p>
          <a:r>
            <a:rPr lang="en-US" sz="2400" dirty="0" smtClean="0"/>
            <a:t>Impartial</a:t>
          </a:r>
        </a:p>
      </dgm:t>
    </dgm:pt>
    <dgm:pt modelId="{BF6D2C0B-9F46-4248-A2FA-FF37F25583F1}" type="parTrans" cxnId="{E50DB0D2-8F09-4B16-9DBA-E43B6707CEFE}">
      <dgm:prSet/>
      <dgm:spPr/>
      <dgm:t>
        <a:bodyPr/>
        <a:lstStyle/>
        <a:p>
          <a:endParaRPr lang="en-US" sz="2800"/>
        </a:p>
      </dgm:t>
    </dgm:pt>
    <dgm:pt modelId="{53B01198-8AE5-4853-8D0C-40ABDFF64D72}" type="sibTrans" cxnId="{E50DB0D2-8F09-4B16-9DBA-E43B6707CEFE}">
      <dgm:prSet/>
      <dgm:spPr/>
      <dgm:t>
        <a:bodyPr/>
        <a:lstStyle/>
        <a:p>
          <a:endParaRPr lang="en-US" sz="2800"/>
        </a:p>
      </dgm:t>
    </dgm:pt>
    <dgm:pt modelId="{5D81E1D6-19CE-4610-8A30-49537C155FED}" type="pres">
      <dgm:prSet presAssocID="{7D3D9D10-FA2F-46A8-B751-FB7C0A8B1CBE}" presName="diagram" presStyleCnt="0">
        <dgm:presLayoutVars>
          <dgm:chPref val="1"/>
          <dgm:dir/>
          <dgm:animOne val="branch"/>
          <dgm:animLvl val="lvl"/>
          <dgm:resizeHandles/>
        </dgm:presLayoutVars>
      </dgm:prSet>
      <dgm:spPr/>
      <dgm:t>
        <a:bodyPr/>
        <a:lstStyle/>
        <a:p>
          <a:endParaRPr lang="en-US"/>
        </a:p>
      </dgm:t>
    </dgm:pt>
    <dgm:pt modelId="{B7790973-7ED3-48C3-A15F-E672BB7F306D}" type="pres">
      <dgm:prSet presAssocID="{F5F9C39E-1CCE-49A6-8C4F-0F24F87D7644}" presName="root" presStyleCnt="0"/>
      <dgm:spPr/>
      <dgm:t>
        <a:bodyPr/>
        <a:lstStyle/>
        <a:p>
          <a:endParaRPr lang="en-US"/>
        </a:p>
      </dgm:t>
    </dgm:pt>
    <dgm:pt modelId="{7A92FCFA-2E6E-4AA9-8A07-D7C481B6727A}" type="pres">
      <dgm:prSet presAssocID="{F5F9C39E-1CCE-49A6-8C4F-0F24F87D7644}" presName="rootComposite" presStyleCnt="0"/>
      <dgm:spPr/>
      <dgm:t>
        <a:bodyPr/>
        <a:lstStyle/>
        <a:p>
          <a:endParaRPr lang="en-US"/>
        </a:p>
      </dgm:t>
    </dgm:pt>
    <dgm:pt modelId="{8A725380-5345-4694-B5AE-2F6136A98704}" type="pres">
      <dgm:prSet presAssocID="{F5F9C39E-1CCE-49A6-8C4F-0F24F87D7644}" presName="rootText" presStyleLbl="node1" presStyleIdx="0" presStyleCnt="2" custScaleX="176261"/>
      <dgm:spPr/>
      <dgm:t>
        <a:bodyPr/>
        <a:lstStyle/>
        <a:p>
          <a:endParaRPr lang="en-US"/>
        </a:p>
      </dgm:t>
    </dgm:pt>
    <dgm:pt modelId="{A502F5A1-604F-4B3F-A180-5D3E6027F15A}" type="pres">
      <dgm:prSet presAssocID="{F5F9C39E-1CCE-49A6-8C4F-0F24F87D7644}" presName="rootConnector" presStyleLbl="node1" presStyleIdx="0" presStyleCnt="2"/>
      <dgm:spPr/>
      <dgm:t>
        <a:bodyPr/>
        <a:lstStyle/>
        <a:p>
          <a:endParaRPr lang="en-US"/>
        </a:p>
      </dgm:t>
    </dgm:pt>
    <dgm:pt modelId="{CAC7E9E4-99B7-4224-817C-EDCD5D888A7F}" type="pres">
      <dgm:prSet presAssocID="{F5F9C39E-1CCE-49A6-8C4F-0F24F87D7644}" presName="childShape" presStyleCnt="0"/>
      <dgm:spPr/>
      <dgm:t>
        <a:bodyPr/>
        <a:lstStyle/>
        <a:p>
          <a:endParaRPr lang="en-US"/>
        </a:p>
      </dgm:t>
    </dgm:pt>
    <dgm:pt modelId="{AF2F7D6D-3199-4DF5-9908-062AF25F558F}" type="pres">
      <dgm:prSet presAssocID="{2F3143E7-8849-45A4-BE41-25B5F187C87E}" presName="Name13" presStyleLbl="parChTrans1D2" presStyleIdx="0" presStyleCnt="7"/>
      <dgm:spPr/>
      <dgm:t>
        <a:bodyPr/>
        <a:lstStyle/>
        <a:p>
          <a:endParaRPr lang="en-US"/>
        </a:p>
      </dgm:t>
    </dgm:pt>
    <dgm:pt modelId="{D42370E2-2ACF-4E7C-BE1D-C35B3E60A744}" type="pres">
      <dgm:prSet presAssocID="{8B611D7A-B7A8-45BD-AD47-938544A1B219}" presName="childText" presStyleLbl="bgAcc1" presStyleIdx="0" presStyleCnt="7" custScaleX="133279">
        <dgm:presLayoutVars>
          <dgm:bulletEnabled val="1"/>
        </dgm:presLayoutVars>
      </dgm:prSet>
      <dgm:spPr/>
      <dgm:t>
        <a:bodyPr/>
        <a:lstStyle/>
        <a:p>
          <a:endParaRPr lang="en-US"/>
        </a:p>
      </dgm:t>
    </dgm:pt>
    <dgm:pt modelId="{C57C7FBF-81D1-44B2-B64A-E30C9C9897A1}" type="pres">
      <dgm:prSet presAssocID="{EE039262-1C20-4DF4-B021-D940B2BF03E5}" presName="Name13" presStyleLbl="parChTrans1D2" presStyleIdx="1" presStyleCnt="7"/>
      <dgm:spPr/>
      <dgm:t>
        <a:bodyPr/>
        <a:lstStyle/>
        <a:p>
          <a:endParaRPr lang="en-US"/>
        </a:p>
      </dgm:t>
    </dgm:pt>
    <dgm:pt modelId="{6CBEB081-EA0C-4AB8-836A-BBADF686C3E3}" type="pres">
      <dgm:prSet presAssocID="{E0B69370-F55F-4782-A5A9-2F6B9EA5EABA}" presName="childText" presStyleLbl="bgAcc1" presStyleIdx="1" presStyleCnt="7" custScaleX="145217">
        <dgm:presLayoutVars>
          <dgm:bulletEnabled val="1"/>
        </dgm:presLayoutVars>
      </dgm:prSet>
      <dgm:spPr/>
      <dgm:t>
        <a:bodyPr/>
        <a:lstStyle/>
        <a:p>
          <a:endParaRPr lang="en-US"/>
        </a:p>
      </dgm:t>
    </dgm:pt>
    <dgm:pt modelId="{BDF2B782-EA86-4D9A-BAD5-05E0742FA8B1}" type="pres">
      <dgm:prSet presAssocID="{70B67FB1-2D32-4756-84D5-9723120BC307}" presName="Name13" presStyleLbl="parChTrans1D2" presStyleIdx="2" presStyleCnt="7"/>
      <dgm:spPr/>
      <dgm:t>
        <a:bodyPr/>
        <a:lstStyle/>
        <a:p>
          <a:endParaRPr lang="en-US"/>
        </a:p>
      </dgm:t>
    </dgm:pt>
    <dgm:pt modelId="{3B10E966-1F35-449B-8C0D-150CF3A3B47B}" type="pres">
      <dgm:prSet presAssocID="{DD679760-B761-4B75-9E7D-97B98DD667EB}" presName="childText" presStyleLbl="bgAcc1" presStyleIdx="2" presStyleCnt="7" custScaleX="195510">
        <dgm:presLayoutVars>
          <dgm:bulletEnabled val="1"/>
        </dgm:presLayoutVars>
      </dgm:prSet>
      <dgm:spPr/>
      <dgm:t>
        <a:bodyPr/>
        <a:lstStyle/>
        <a:p>
          <a:endParaRPr lang="en-US"/>
        </a:p>
      </dgm:t>
    </dgm:pt>
    <dgm:pt modelId="{8A13EFDD-FB4F-4FB6-9075-C9F45E2045E4}" type="pres">
      <dgm:prSet presAssocID="{0D0E8EAB-DAC0-4BD0-A145-0E0D4E9E8D39}" presName="root" presStyleCnt="0"/>
      <dgm:spPr/>
      <dgm:t>
        <a:bodyPr/>
        <a:lstStyle/>
        <a:p>
          <a:endParaRPr lang="en-US"/>
        </a:p>
      </dgm:t>
    </dgm:pt>
    <dgm:pt modelId="{B4FFDD46-41F4-498E-9ABC-09E470BEE2BB}" type="pres">
      <dgm:prSet presAssocID="{0D0E8EAB-DAC0-4BD0-A145-0E0D4E9E8D39}" presName="rootComposite" presStyleCnt="0"/>
      <dgm:spPr/>
      <dgm:t>
        <a:bodyPr/>
        <a:lstStyle/>
        <a:p>
          <a:endParaRPr lang="en-US"/>
        </a:p>
      </dgm:t>
    </dgm:pt>
    <dgm:pt modelId="{9B969638-3194-4A84-B2B3-4A8F8865C841}" type="pres">
      <dgm:prSet presAssocID="{0D0E8EAB-DAC0-4BD0-A145-0E0D4E9E8D39}" presName="rootText" presStyleLbl="node1" presStyleIdx="1" presStyleCnt="2" custScaleX="189579"/>
      <dgm:spPr/>
      <dgm:t>
        <a:bodyPr/>
        <a:lstStyle/>
        <a:p>
          <a:endParaRPr lang="en-US"/>
        </a:p>
      </dgm:t>
    </dgm:pt>
    <dgm:pt modelId="{A3AD76BF-E516-4F23-ABE5-C071873A565B}" type="pres">
      <dgm:prSet presAssocID="{0D0E8EAB-DAC0-4BD0-A145-0E0D4E9E8D39}" presName="rootConnector" presStyleLbl="node1" presStyleIdx="1" presStyleCnt="2"/>
      <dgm:spPr/>
      <dgm:t>
        <a:bodyPr/>
        <a:lstStyle/>
        <a:p>
          <a:endParaRPr lang="en-US"/>
        </a:p>
      </dgm:t>
    </dgm:pt>
    <dgm:pt modelId="{30E33B28-B2D8-46B5-9F20-F0DE0E3D038E}" type="pres">
      <dgm:prSet presAssocID="{0D0E8EAB-DAC0-4BD0-A145-0E0D4E9E8D39}" presName="childShape" presStyleCnt="0"/>
      <dgm:spPr/>
      <dgm:t>
        <a:bodyPr/>
        <a:lstStyle/>
        <a:p>
          <a:endParaRPr lang="en-US"/>
        </a:p>
      </dgm:t>
    </dgm:pt>
    <dgm:pt modelId="{9B6B4841-1245-4F7C-964E-392E2CB4E1E1}" type="pres">
      <dgm:prSet presAssocID="{30B402F2-F3B1-4DFF-A558-FD2329872E03}" presName="Name13" presStyleLbl="parChTrans1D2" presStyleIdx="3" presStyleCnt="7"/>
      <dgm:spPr/>
      <dgm:t>
        <a:bodyPr/>
        <a:lstStyle/>
        <a:p>
          <a:endParaRPr lang="en-US"/>
        </a:p>
      </dgm:t>
    </dgm:pt>
    <dgm:pt modelId="{B9BE7248-1AF2-453A-9A89-3E06EEDDE33D}" type="pres">
      <dgm:prSet presAssocID="{83422E03-19EC-454D-944E-C55ED124E75F}" presName="childText" presStyleLbl="bgAcc1" presStyleIdx="3" presStyleCnt="7" custScaleX="148767">
        <dgm:presLayoutVars>
          <dgm:bulletEnabled val="1"/>
        </dgm:presLayoutVars>
      </dgm:prSet>
      <dgm:spPr/>
      <dgm:t>
        <a:bodyPr/>
        <a:lstStyle/>
        <a:p>
          <a:endParaRPr lang="en-US"/>
        </a:p>
      </dgm:t>
    </dgm:pt>
    <dgm:pt modelId="{5D7B23D0-DADC-429F-B76D-33A4CCF9ED70}" type="pres">
      <dgm:prSet presAssocID="{C0C2A7B9-5027-4FB1-877F-1E077395666C}" presName="Name13" presStyleLbl="parChTrans1D2" presStyleIdx="4" presStyleCnt="7"/>
      <dgm:spPr/>
      <dgm:t>
        <a:bodyPr/>
        <a:lstStyle/>
        <a:p>
          <a:endParaRPr lang="en-US"/>
        </a:p>
      </dgm:t>
    </dgm:pt>
    <dgm:pt modelId="{C852788B-3644-474D-A661-4315359B9F75}" type="pres">
      <dgm:prSet presAssocID="{46F15DA9-59F0-4A63-ADCC-20EE88F402A1}" presName="childText" presStyleLbl="bgAcc1" presStyleIdx="4" presStyleCnt="7" custScaleX="136828">
        <dgm:presLayoutVars>
          <dgm:bulletEnabled val="1"/>
        </dgm:presLayoutVars>
      </dgm:prSet>
      <dgm:spPr/>
      <dgm:t>
        <a:bodyPr/>
        <a:lstStyle/>
        <a:p>
          <a:endParaRPr lang="en-US"/>
        </a:p>
      </dgm:t>
    </dgm:pt>
    <dgm:pt modelId="{D4AC67F9-1CB2-41BE-9000-562AA3E30ECA}" type="pres">
      <dgm:prSet presAssocID="{C32C940E-AE76-4BEF-AACE-6C0CBD278719}" presName="Name13" presStyleLbl="parChTrans1D2" presStyleIdx="5" presStyleCnt="7"/>
      <dgm:spPr/>
      <dgm:t>
        <a:bodyPr/>
        <a:lstStyle/>
        <a:p>
          <a:endParaRPr lang="en-US"/>
        </a:p>
      </dgm:t>
    </dgm:pt>
    <dgm:pt modelId="{811070E1-D4EF-4BC4-B7E0-90744966D51E}" type="pres">
      <dgm:prSet presAssocID="{2B420AC9-3383-4856-965F-DEB165A8EDEF}" presName="childText" presStyleLbl="bgAcc1" presStyleIdx="5" presStyleCnt="7" custScaleX="136828">
        <dgm:presLayoutVars>
          <dgm:bulletEnabled val="1"/>
        </dgm:presLayoutVars>
      </dgm:prSet>
      <dgm:spPr/>
      <dgm:t>
        <a:bodyPr/>
        <a:lstStyle/>
        <a:p>
          <a:endParaRPr lang="en-US"/>
        </a:p>
      </dgm:t>
    </dgm:pt>
    <dgm:pt modelId="{EFFD2140-D2CE-4926-B69F-F687770C3594}" type="pres">
      <dgm:prSet presAssocID="{BF6D2C0B-9F46-4248-A2FA-FF37F25583F1}" presName="Name13" presStyleLbl="parChTrans1D2" presStyleIdx="6" presStyleCnt="7"/>
      <dgm:spPr/>
      <dgm:t>
        <a:bodyPr/>
        <a:lstStyle/>
        <a:p>
          <a:endParaRPr lang="en-US"/>
        </a:p>
      </dgm:t>
    </dgm:pt>
    <dgm:pt modelId="{B63B9980-88EB-404A-9219-7B7DB45C0F16}" type="pres">
      <dgm:prSet presAssocID="{DC1E49DA-9D79-43D7-8574-A911D9148496}" presName="childText" presStyleLbl="bgAcc1" presStyleIdx="6" presStyleCnt="7" custScaleX="148767">
        <dgm:presLayoutVars>
          <dgm:bulletEnabled val="1"/>
        </dgm:presLayoutVars>
      </dgm:prSet>
      <dgm:spPr/>
      <dgm:t>
        <a:bodyPr/>
        <a:lstStyle/>
        <a:p>
          <a:endParaRPr lang="en-US"/>
        </a:p>
      </dgm:t>
    </dgm:pt>
  </dgm:ptLst>
  <dgm:cxnLst>
    <dgm:cxn modelId="{3A882D12-2840-4463-BF01-253DCE262E1E}" type="presOf" srcId="{70B67FB1-2D32-4756-84D5-9723120BC307}" destId="{BDF2B782-EA86-4D9A-BAD5-05E0742FA8B1}" srcOrd="0" destOrd="0" presId="urn:microsoft.com/office/officeart/2005/8/layout/hierarchy3"/>
    <dgm:cxn modelId="{7FA23257-8377-47C1-B2A8-22AFCB8A7295}" srcId="{7D3D9D10-FA2F-46A8-B751-FB7C0A8B1CBE}" destId="{0D0E8EAB-DAC0-4BD0-A145-0E0D4E9E8D39}" srcOrd="1" destOrd="0" parTransId="{B15DD498-E111-4159-924C-149959B28D02}" sibTransId="{1C4CA4BC-FF38-49A9-A0C8-C2141C5B926E}"/>
    <dgm:cxn modelId="{D1AE402C-1E33-4551-B97F-240BDB7B7E83}" type="presOf" srcId="{0D0E8EAB-DAC0-4BD0-A145-0E0D4E9E8D39}" destId="{9B969638-3194-4A84-B2B3-4A8F8865C841}" srcOrd="0" destOrd="0" presId="urn:microsoft.com/office/officeart/2005/8/layout/hierarchy3"/>
    <dgm:cxn modelId="{FDCDB2A9-09EC-41F6-A3A3-E48924048069}" srcId="{0D0E8EAB-DAC0-4BD0-A145-0E0D4E9E8D39}" destId="{2B420AC9-3383-4856-965F-DEB165A8EDEF}" srcOrd="2" destOrd="0" parTransId="{C32C940E-AE76-4BEF-AACE-6C0CBD278719}" sibTransId="{1B7AB5B0-24BC-4CE9-8C3F-BBBC69EDBE78}"/>
    <dgm:cxn modelId="{FED4B231-57B1-4425-87FE-720DE6C2075D}" type="presOf" srcId="{83422E03-19EC-454D-944E-C55ED124E75F}" destId="{B9BE7248-1AF2-453A-9A89-3E06EEDDE33D}" srcOrd="0" destOrd="0" presId="urn:microsoft.com/office/officeart/2005/8/layout/hierarchy3"/>
    <dgm:cxn modelId="{23F1E747-C685-489B-B06D-0366038A872E}" type="presOf" srcId="{C32C940E-AE76-4BEF-AACE-6C0CBD278719}" destId="{D4AC67F9-1CB2-41BE-9000-562AA3E30ECA}" srcOrd="0" destOrd="0" presId="urn:microsoft.com/office/officeart/2005/8/layout/hierarchy3"/>
    <dgm:cxn modelId="{2705BA05-4A33-4B94-ABAE-C1D13798D5B1}" type="presOf" srcId="{DC1E49DA-9D79-43D7-8574-A911D9148496}" destId="{B63B9980-88EB-404A-9219-7B7DB45C0F16}" srcOrd="0" destOrd="0" presId="urn:microsoft.com/office/officeart/2005/8/layout/hierarchy3"/>
    <dgm:cxn modelId="{6439291F-471D-4F4D-BC45-31A53EAD980F}" srcId="{F5F9C39E-1CCE-49A6-8C4F-0F24F87D7644}" destId="{DD679760-B761-4B75-9E7D-97B98DD667EB}" srcOrd="2" destOrd="0" parTransId="{70B67FB1-2D32-4756-84D5-9723120BC307}" sibTransId="{CBC5EB53-5476-4745-803B-CC9E56023CF7}"/>
    <dgm:cxn modelId="{E50DB0D2-8F09-4B16-9DBA-E43B6707CEFE}" srcId="{0D0E8EAB-DAC0-4BD0-A145-0E0D4E9E8D39}" destId="{DC1E49DA-9D79-43D7-8574-A911D9148496}" srcOrd="3" destOrd="0" parTransId="{BF6D2C0B-9F46-4248-A2FA-FF37F25583F1}" sibTransId="{53B01198-8AE5-4853-8D0C-40ABDFF64D72}"/>
    <dgm:cxn modelId="{3297335C-004B-404B-862D-FBEE01124701}" type="presOf" srcId="{BF6D2C0B-9F46-4248-A2FA-FF37F25583F1}" destId="{EFFD2140-D2CE-4926-B69F-F687770C3594}" srcOrd="0" destOrd="0" presId="urn:microsoft.com/office/officeart/2005/8/layout/hierarchy3"/>
    <dgm:cxn modelId="{5632A1D9-EB34-4E97-858D-BDEACF241305}" type="presOf" srcId="{DD679760-B761-4B75-9E7D-97B98DD667EB}" destId="{3B10E966-1F35-449B-8C0D-150CF3A3B47B}" srcOrd="0" destOrd="0" presId="urn:microsoft.com/office/officeart/2005/8/layout/hierarchy3"/>
    <dgm:cxn modelId="{FAB41FF9-BB38-4AF6-9C0E-D236D68CAC67}" type="presOf" srcId="{46F15DA9-59F0-4A63-ADCC-20EE88F402A1}" destId="{C852788B-3644-474D-A661-4315359B9F75}" srcOrd="0" destOrd="0" presId="urn:microsoft.com/office/officeart/2005/8/layout/hierarchy3"/>
    <dgm:cxn modelId="{02B96054-0B1D-4975-9B5F-0FCB0FFE9841}" type="presOf" srcId="{30B402F2-F3B1-4DFF-A558-FD2329872E03}" destId="{9B6B4841-1245-4F7C-964E-392E2CB4E1E1}" srcOrd="0" destOrd="0" presId="urn:microsoft.com/office/officeart/2005/8/layout/hierarchy3"/>
    <dgm:cxn modelId="{D20FD09E-9091-4479-B403-2CCBB86B66EF}" type="presOf" srcId="{C0C2A7B9-5027-4FB1-877F-1E077395666C}" destId="{5D7B23D0-DADC-429F-B76D-33A4CCF9ED70}" srcOrd="0" destOrd="0" presId="urn:microsoft.com/office/officeart/2005/8/layout/hierarchy3"/>
    <dgm:cxn modelId="{74C89C34-FB2B-4D5D-874B-D011BC1A717C}" type="presOf" srcId="{F5F9C39E-1CCE-49A6-8C4F-0F24F87D7644}" destId="{8A725380-5345-4694-B5AE-2F6136A98704}" srcOrd="0" destOrd="0" presId="urn:microsoft.com/office/officeart/2005/8/layout/hierarchy3"/>
    <dgm:cxn modelId="{01642DDB-17B4-4947-83BF-C5D28E7F932E}" type="presOf" srcId="{7D3D9D10-FA2F-46A8-B751-FB7C0A8B1CBE}" destId="{5D81E1D6-19CE-4610-8A30-49537C155FED}" srcOrd="0" destOrd="0" presId="urn:microsoft.com/office/officeart/2005/8/layout/hierarchy3"/>
    <dgm:cxn modelId="{2D3F36CA-3B59-4D39-8D62-19CC6B25342E}" srcId="{F5F9C39E-1CCE-49A6-8C4F-0F24F87D7644}" destId="{8B611D7A-B7A8-45BD-AD47-938544A1B219}" srcOrd="0" destOrd="0" parTransId="{2F3143E7-8849-45A4-BE41-25B5F187C87E}" sibTransId="{46F43BDE-91D9-495E-AFC7-F81556A91C16}"/>
    <dgm:cxn modelId="{0C99E7A9-2901-4D4F-B9DB-777585604E01}" type="presOf" srcId="{2B420AC9-3383-4856-965F-DEB165A8EDEF}" destId="{811070E1-D4EF-4BC4-B7E0-90744966D51E}" srcOrd="0" destOrd="0" presId="urn:microsoft.com/office/officeart/2005/8/layout/hierarchy3"/>
    <dgm:cxn modelId="{47384E51-3BBC-4DFA-84A8-44F0DAEF9A3C}" srcId="{0D0E8EAB-DAC0-4BD0-A145-0E0D4E9E8D39}" destId="{46F15DA9-59F0-4A63-ADCC-20EE88F402A1}" srcOrd="1" destOrd="0" parTransId="{C0C2A7B9-5027-4FB1-877F-1E077395666C}" sibTransId="{9E8DE006-2EB9-40CE-B658-6934D959E50C}"/>
    <dgm:cxn modelId="{8A7045F0-CA51-45D2-A88B-307FD3F608E8}" type="presOf" srcId="{E0B69370-F55F-4782-A5A9-2F6B9EA5EABA}" destId="{6CBEB081-EA0C-4AB8-836A-BBADF686C3E3}" srcOrd="0" destOrd="0" presId="urn:microsoft.com/office/officeart/2005/8/layout/hierarchy3"/>
    <dgm:cxn modelId="{909FD579-2067-4A00-BA15-DB7985CCBBBA}" type="presOf" srcId="{8B611D7A-B7A8-45BD-AD47-938544A1B219}" destId="{D42370E2-2ACF-4E7C-BE1D-C35B3E60A744}" srcOrd="0" destOrd="0" presId="urn:microsoft.com/office/officeart/2005/8/layout/hierarchy3"/>
    <dgm:cxn modelId="{10524F1B-F5F6-49FF-8B0F-F3FAE6CF26CB}" type="presOf" srcId="{0D0E8EAB-DAC0-4BD0-A145-0E0D4E9E8D39}" destId="{A3AD76BF-E516-4F23-ABE5-C071873A565B}" srcOrd="1" destOrd="0" presId="urn:microsoft.com/office/officeart/2005/8/layout/hierarchy3"/>
    <dgm:cxn modelId="{13E350C3-919B-44FE-94E3-534DC8CD997E}" srcId="{0D0E8EAB-DAC0-4BD0-A145-0E0D4E9E8D39}" destId="{83422E03-19EC-454D-944E-C55ED124E75F}" srcOrd="0" destOrd="0" parTransId="{30B402F2-F3B1-4DFF-A558-FD2329872E03}" sibTransId="{4EE61AC7-E517-458F-8B52-184B58E14D8F}"/>
    <dgm:cxn modelId="{C8734E3A-A9F0-41A0-9704-38A0EAF0AF49}" type="presOf" srcId="{2F3143E7-8849-45A4-BE41-25B5F187C87E}" destId="{AF2F7D6D-3199-4DF5-9908-062AF25F558F}" srcOrd="0" destOrd="0" presId="urn:microsoft.com/office/officeart/2005/8/layout/hierarchy3"/>
    <dgm:cxn modelId="{7380EC68-7277-4990-8D44-6F7CE1DC80F0}" type="presOf" srcId="{EE039262-1C20-4DF4-B021-D940B2BF03E5}" destId="{C57C7FBF-81D1-44B2-B64A-E30C9C9897A1}" srcOrd="0" destOrd="0" presId="urn:microsoft.com/office/officeart/2005/8/layout/hierarchy3"/>
    <dgm:cxn modelId="{3BB1096A-8271-4BE9-AB3A-6CD2F868A459}" srcId="{F5F9C39E-1CCE-49A6-8C4F-0F24F87D7644}" destId="{E0B69370-F55F-4782-A5A9-2F6B9EA5EABA}" srcOrd="1" destOrd="0" parTransId="{EE039262-1C20-4DF4-B021-D940B2BF03E5}" sibTransId="{1BBBA7B3-800A-43B9-97A9-0F2821976949}"/>
    <dgm:cxn modelId="{E00F1AD1-76F4-48D9-AC6A-56D875693EB3}" type="presOf" srcId="{F5F9C39E-1CCE-49A6-8C4F-0F24F87D7644}" destId="{A502F5A1-604F-4B3F-A180-5D3E6027F15A}" srcOrd="1" destOrd="0" presId="urn:microsoft.com/office/officeart/2005/8/layout/hierarchy3"/>
    <dgm:cxn modelId="{D79811F4-DE6A-4992-A593-33E80496C147}" srcId="{7D3D9D10-FA2F-46A8-B751-FB7C0A8B1CBE}" destId="{F5F9C39E-1CCE-49A6-8C4F-0F24F87D7644}" srcOrd="0" destOrd="0" parTransId="{1B755C20-1061-4B16-B361-1016DA54EF40}" sibTransId="{5A70E25E-3090-4DBD-B533-78731D94823C}"/>
    <dgm:cxn modelId="{F1D2929E-4FD4-4D26-8CC4-62193F7CF887}" type="presParOf" srcId="{5D81E1D6-19CE-4610-8A30-49537C155FED}" destId="{B7790973-7ED3-48C3-A15F-E672BB7F306D}" srcOrd="0" destOrd="0" presId="urn:microsoft.com/office/officeart/2005/8/layout/hierarchy3"/>
    <dgm:cxn modelId="{8F1B7EAC-81EA-4BF8-9DEF-2CE353BF2B6B}" type="presParOf" srcId="{B7790973-7ED3-48C3-A15F-E672BB7F306D}" destId="{7A92FCFA-2E6E-4AA9-8A07-D7C481B6727A}" srcOrd="0" destOrd="0" presId="urn:microsoft.com/office/officeart/2005/8/layout/hierarchy3"/>
    <dgm:cxn modelId="{E6333708-9138-462A-85D8-757138E33D56}" type="presParOf" srcId="{7A92FCFA-2E6E-4AA9-8A07-D7C481B6727A}" destId="{8A725380-5345-4694-B5AE-2F6136A98704}" srcOrd="0" destOrd="0" presId="urn:microsoft.com/office/officeart/2005/8/layout/hierarchy3"/>
    <dgm:cxn modelId="{CDEF2E38-8201-4018-8B6B-9FD7749390AF}" type="presParOf" srcId="{7A92FCFA-2E6E-4AA9-8A07-D7C481B6727A}" destId="{A502F5A1-604F-4B3F-A180-5D3E6027F15A}" srcOrd="1" destOrd="0" presId="urn:microsoft.com/office/officeart/2005/8/layout/hierarchy3"/>
    <dgm:cxn modelId="{49ECE744-2E16-498E-9AC9-3E731D420019}" type="presParOf" srcId="{B7790973-7ED3-48C3-A15F-E672BB7F306D}" destId="{CAC7E9E4-99B7-4224-817C-EDCD5D888A7F}" srcOrd="1" destOrd="0" presId="urn:microsoft.com/office/officeart/2005/8/layout/hierarchy3"/>
    <dgm:cxn modelId="{B35A10AD-0BAC-4B28-B575-C8B18DE456C8}" type="presParOf" srcId="{CAC7E9E4-99B7-4224-817C-EDCD5D888A7F}" destId="{AF2F7D6D-3199-4DF5-9908-062AF25F558F}" srcOrd="0" destOrd="0" presId="urn:microsoft.com/office/officeart/2005/8/layout/hierarchy3"/>
    <dgm:cxn modelId="{E1A73BA0-B222-4497-90B1-C818415DBA96}" type="presParOf" srcId="{CAC7E9E4-99B7-4224-817C-EDCD5D888A7F}" destId="{D42370E2-2ACF-4E7C-BE1D-C35B3E60A744}" srcOrd="1" destOrd="0" presId="urn:microsoft.com/office/officeart/2005/8/layout/hierarchy3"/>
    <dgm:cxn modelId="{131E6285-8B5D-4F41-B919-B4939735953B}" type="presParOf" srcId="{CAC7E9E4-99B7-4224-817C-EDCD5D888A7F}" destId="{C57C7FBF-81D1-44B2-B64A-E30C9C9897A1}" srcOrd="2" destOrd="0" presId="urn:microsoft.com/office/officeart/2005/8/layout/hierarchy3"/>
    <dgm:cxn modelId="{C67798D3-8267-44FB-8041-81B9A62D4F38}" type="presParOf" srcId="{CAC7E9E4-99B7-4224-817C-EDCD5D888A7F}" destId="{6CBEB081-EA0C-4AB8-836A-BBADF686C3E3}" srcOrd="3" destOrd="0" presId="urn:microsoft.com/office/officeart/2005/8/layout/hierarchy3"/>
    <dgm:cxn modelId="{26FE47D6-5492-46F4-8941-BCB4893B84F2}" type="presParOf" srcId="{CAC7E9E4-99B7-4224-817C-EDCD5D888A7F}" destId="{BDF2B782-EA86-4D9A-BAD5-05E0742FA8B1}" srcOrd="4" destOrd="0" presId="urn:microsoft.com/office/officeart/2005/8/layout/hierarchy3"/>
    <dgm:cxn modelId="{975EE120-74BD-4193-8B0D-27F7D13D80F0}" type="presParOf" srcId="{CAC7E9E4-99B7-4224-817C-EDCD5D888A7F}" destId="{3B10E966-1F35-449B-8C0D-150CF3A3B47B}" srcOrd="5" destOrd="0" presId="urn:microsoft.com/office/officeart/2005/8/layout/hierarchy3"/>
    <dgm:cxn modelId="{47FC3F1E-0359-42A7-8C44-45E3EB95EFF1}" type="presParOf" srcId="{5D81E1D6-19CE-4610-8A30-49537C155FED}" destId="{8A13EFDD-FB4F-4FB6-9075-C9F45E2045E4}" srcOrd="1" destOrd="0" presId="urn:microsoft.com/office/officeart/2005/8/layout/hierarchy3"/>
    <dgm:cxn modelId="{F49181B2-7E68-45B1-BCA0-01FCF6441948}" type="presParOf" srcId="{8A13EFDD-FB4F-4FB6-9075-C9F45E2045E4}" destId="{B4FFDD46-41F4-498E-9ABC-09E470BEE2BB}" srcOrd="0" destOrd="0" presId="urn:microsoft.com/office/officeart/2005/8/layout/hierarchy3"/>
    <dgm:cxn modelId="{4EC52838-2B2B-4DEB-9D88-CF90804A20A5}" type="presParOf" srcId="{B4FFDD46-41F4-498E-9ABC-09E470BEE2BB}" destId="{9B969638-3194-4A84-B2B3-4A8F8865C841}" srcOrd="0" destOrd="0" presId="urn:microsoft.com/office/officeart/2005/8/layout/hierarchy3"/>
    <dgm:cxn modelId="{E8052C5F-E6C6-4BB6-BF3D-ECB703BB10F0}" type="presParOf" srcId="{B4FFDD46-41F4-498E-9ABC-09E470BEE2BB}" destId="{A3AD76BF-E516-4F23-ABE5-C071873A565B}" srcOrd="1" destOrd="0" presId="urn:microsoft.com/office/officeart/2005/8/layout/hierarchy3"/>
    <dgm:cxn modelId="{2EE2325A-FB36-4E5F-BC61-238C6493A357}" type="presParOf" srcId="{8A13EFDD-FB4F-4FB6-9075-C9F45E2045E4}" destId="{30E33B28-B2D8-46B5-9F20-F0DE0E3D038E}" srcOrd="1" destOrd="0" presId="urn:microsoft.com/office/officeart/2005/8/layout/hierarchy3"/>
    <dgm:cxn modelId="{BD02AFB8-26A0-4558-9B73-48AF66A860A7}" type="presParOf" srcId="{30E33B28-B2D8-46B5-9F20-F0DE0E3D038E}" destId="{9B6B4841-1245-4F7C-964E-392E2CB4E1E1}" srcOrd="0" destOrd="0" presId="urn:microsoft.com/office/officeart/2005/8/layout/hierarchy3"/>
    <dgm:cxn modelId="{52C8B5B2-4308-40C2-9736-22DB7E4B7B99}" type="presParOf" srcId="{30E33B28-B2D8-46B5-9F20-F0DE0E3D038E}" destId="{B9BE7248-1AF2-453A-9A89-3E06EEDDE33D}" srcOrd="1" destOrd="0" presId="urn:microsoft.com/office/officeart/2005/8/layout/hierarchy3"/>
    <dgm:cxn modelId="{887FFC18-E481-45B1-9495-F9A0691488EB}" type="presParOf" srcId="{30E33B28-B2D8-46B5-9F20-F0DE0E3D038E}" destId="{5D7B23D0-DADC-429F-B76D-33A4CCF9ED70}" srcOrd="2" destOrd="0" presId="urn:microsoft.com/office/officeart/2005/8/layout/hierarchy3"/>
    <dgm:cxn modelId="{2C97463D-0580-448D-970D-5B05CE9F25C8}" type="presParOf" srcId="{30E33B28-B2D8-46B5-9F20-F0DE0E3D038E}" destId="{C852788B-3644-474D-A661-4315359B9F75}" srcOrd="3" destOrd="0" presId="urn:microsoft.com/office/officeart/2005/8/layout/hierarchy3"/>
    <dgm:cxn modelId="{B913C92E-6DA8-45E2-B9F8-D6FCA769658E}" type="presParOf" srcId="{30E33B28-B2D8-46B5-9F20-F0DE0E3D038E}" destId="{D4AC67F9-1CB2-41BE-9000-562AA3E30ECA}" srcOrd="4" destOrd="0" presId="urn:microsoft.com/office/officeart/2005/8/layout/hierarchy3"/>
    <dgm:cxn modelId="{B0A992E2-862A-4C92-924B-8FC258B13857}" type="presParOf" srcId="{30E33B28-B2D8-46B5-9F20-F0DE0E3D038E}" destId="{811070E1-D4EF-4BC4-B7E0-90744966D51E}" srcOrd="5" destOrd="0" presId="urn:microsoft.com/office/officeart/2005/8/layout/hierarchy3"/>
    <dgm:cxn modelId="{D882608B-1ABC-409C-8089-96A0326EAE4B}" type="presParOf" srcId="{30E33B28-B2D8-46B5-9F20-F0DE0E3D038E}" destId="{EFFD2140-D2CE-4926-B69F-F687770C3594}" srcOrd="6" destOrd="0" presId="urn:microsoft.com/office/officeart/2005/8/layout/hierarchy3"/>
    <dgm:cxn modelId="{EAFB7195-7AD7-443E-BA32-4EB0B610466F}" type="presParOf" srcId="{30E33B28-B2D8-46B5-9F20-F0DE0E3D038E}" destId="{B63B9980-88EB-404A-9219-7B7DB45C0F16}" srcOrd="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775281-B422-41C8-8822-A23B33EE02A4}" type="doc">
      <dgm:prSet loTypeId="urn:microsoft.com/office/officeart/2005/8/layout/vList5" loCatId="list" qsTypeId="urn:microsoft.com/office/officeart/2005/8/quickstyle/simple1#6" qsCatId="simple" csTypeId="urn:microsoft.com/office/officeart/2005/8/colors/colorful1#4" csCatId="colorful" phldr="1"/>
      <dgm:spPr/>
      <dgm:t>
        <a:bodyPr/>
        <a:lstStyle/>
        <a:p>
          <a:endParaRPr lang="en-US"/>
        </a:p>
      </dgm:t>
    </dgm:pt>
    <dgm:pt modelId="{27478D7C-2FA5-4FF8-904C-1A7A1146A0DF}">
      <dgm:prSet custT="1"/>
      <dgm:spPr/>
      <dgm:t>
        <a:bodyPr/>
        <a:lstStyle/>
        <a:p>
          <a:pPr rtl="0"/>
          <a:r>
            <a:rPr lang="en-US" sz="2400" b="1" i="1" dirty="0" smtClean="0"/>
            <a:t>Planning Primary Data Collection</a:t>
          </a:r>
          <a:endParaRPr lang="en-US" sz="2400" dirty="0"/>
        </a:p>
      </dgm:t>
    </dgm:pt>
    <dgm:pt modelId="{31A1B010-E6F1-4D9C-8F59-1301DBBCB5D6}" type="parTrans" cxnId="{D671BB5E-3D40-4335-B874-002F4462105D}">
      <dgm:prSet/>
      <dgm:spPr/>
      <dgm:t>
        <a:bodyPr/>
        <a:lstStyle/>
        <a:p>
          <a:endParaRPr lang="en-US" sz="2000"/>
        </a:p>
      </dgm:t>
    </dgm:pt>
    <dgm:pt modelId="{786003A7-1572-4E3F-B4FA-4E1B96B9536B}" type="sibTrans" cxnId="{D671BB5E-3D40-4335-B874-002F4462105D}">
      <dgm:prSet/>
      <dgm:spPr/>
      <dgm:t>
        <a:bodyPr/>
        <a:lstStyle/>
        <a:p>
          <a:endParaRPr lang="en-US" sz="2000"/>
        </a:p>
      </dgm:t>
    </dgm:pt>
    <dgm:pt modelId="{573EF072-DA69-428A-AB1C-B73826F954D2}">
      <dgm:prSet custT="1"/>
      <dgm:spPr/>
      <dgm:t>
        <a:bodyPr/>
        <a:lstStyle/>
        <a:p>
          <a:pPr rtl="0"/>
          <a:r>
            <a:rPr lang="en-US" sz="2400" dirty="0" smtClean="0"/>
            <a:t>Research approaches</a:t>
          </a:r>
          <a:endParaRPr lang="en-US" sz="2400" dirty="0"/>
        </a:p>
      </dgm:t>
    </dgm:pt>
    <dgm:pt modelId="{46F486FE-0776-4024-ACEE-833E92E837E7}" type="parTrans" cxnId="{AD00166F-B665-4BDB-A2ED-20A01FD51AB8}">
      <dgm:prSet/>
      <dgm:spPr/>
      <dgm:t>
        <a:bodyPr/>
        <a:lstStyle/>
        <a:p>
          <a:endParaRPr lang="en-US" sz="2000"/>
        </a:p>
      </dgm:t>
    </dgm:pt>
    <dgm:pt modelId="{1865F5D7-0DB5-4DB0-8453-48661DC32F96}" type="sibTrans" cxnId="{AD00166F-B665-4BDB-A2ED-20A01FD51AB8}">
      <dgm:prSet/>
      <dgm:spPr/>
      <dgm:t>
        <a:bodyPr/>
        <a:lstStyle/>
        <a:p>
          <a:endParaRPr lang="en-US" sz="2000"/>
        </a:p>
      </dgm:t>
    </dgm:pt>
    <dgm:pt modelId="{2DE8DAB3-79E3-4B35-B171-9A7179296746}">
      <dgm:prSet custT="1"/>
      <dgm:spPr/>
      <dgm:t>
        <a:bodyPr/>
        <a:lstStyle/>
        <a:p>
          <a:pPr rtl="0"/>
          <a:r>
            <a:rPr lang="en-US" sz="2400" dirty="0" smtClean="0"/>
            <a:t>Contact methods</a:t>
          </a:r>
          <a:endParaRPr lang="en-US" sz="2400" dirty="0"/>
        </a:p>
      </dgm:t>
    </dgm:pt>
    <dgm:pt modelId="{8C372401-41A2-4BD4-B2EB-2049D067D0C8}" type="parTrans" cxnId="{231D9DE2-02B3-4DA6-9116-E0176FA38FDD}">
      <dgm:prSet/>
      <dgm:spPr/>
      <dgm:t>
        <a:bodyPr/>
        <a:lstStyle/>
        <a:p>
          <a:endParaRPr lang="en-US" sz="2000"/>
        </a:p>
      </dgm:t>
    </dgm:pt>
    <dgm:pt modelId="{66FE81BC-119F-4EB4-AD5A-6FAF9751D7EC}" type="sibTrans" cxnId="{231D9DE2-02B3-4DA6-9116-E0176FA38FDD}">
      <dgm:prSet/>
      <dgm:spPr/>
      <dgm:t>
        <a:bodyPr/>
        <a:lstStyle/>
        <a:p>
          <a:endParaRPr lang="en-US" sz="2000"/>
        </a:p>
      </dgm:t>
    </dgm:pt>
    <dgm:pt modelId="{1E7BBCC2-1B0F-4390-98AF-82699DF66637}">
      <dgm:prSet custT="1"/>
      <dgm:spPr/>
      <dgm:t>
        <a:bodyPr/>
        <a:lstStyle/>
        <a:p>
          <a:pPr rtl="0"/>
          <a:r>
            <a:rPr lang="en-US" sz="2400" dirty="0" smtClean="0"/>
            <a:t>Sampling plan</a:t>
          </a:r>
          <a:endParaRPr lang="en-US" sz="2400" dirty="0"/>
        </a:p>
      </dgm:t>
    </dgm:pt>
    <dgm:pt modelId="{D27D3492-01E6-4F6D-A91F-F2BEEB064742}" type="parTrans" cxnId="{EA87FE6E-99BE-4E2E-8575-7D25B51426E8}">
      <dgm:prSet/>
      <dgm:spPr/>
      <dgm:t>
        <a:bodyPr/>
        <a:lstStyle/>
        <a:p>
          <a:endParaRPr lang="en-US" sz="2000"/>
        </a:p>
      </dgm:t>
    </dgm:pt>
    <dgm:pt modelId="{50F2D8E7-8326-4C14-A3DF-426829C90E7E}" type="sibTrans" cxnId="{EA87FE6E-99BE-4E2E-8575-7D25B51426E8}">
      <dgm:prSet/>
      <dgm:spPr/>
      <dgm:t>
        <a:bodyPr/>
        <a:lstStyle/>
        <a:p>
          <a:endParaRPr lang="en-US" sz="2000"/>
        </a:p>
      </dgm:t>
    </dgm:pt>
    <dgm:pt modelId="{7824D898-CFDC-4B96-AF85-72E3104D75A8}">
      <dgm:prSet custT="1"/>
      <dgm:spPr/>
      <dgm:t>
        <a:bodyPr/>
        <a:lstStyle/>
        <a:p>
          <a:pPr rtl="0"/>
          <a:r>
            <a:rPr lang="en-US" sz="2400" dirty="0" smtClean="0"/>
            <a:t>Research instruments</a:t>
          </a:r>
          <a:endParaRPr lang="en-US" sz="2400" dirty="0"/>
        </a:p>
      </dgm:t>
    </dgm:pt>
    <dgm:pt modelId="{75AD9519-1E30-4741-864A-1DE012D6CE1E}" type="parTrans" cxnId="{BA09CFCE-8710-433B-8D6D-3B47104BE7B6}">
      <dgm:prSet/>
      <dgm:spPr/>
      <dgm:t>
        <a:bodyPr/>
        <a:lstStyle/>
        <a:p>
          <a:endParaRPr lang="en-US" sz="2000"/>
        </a:p>
      </dgm:t>
    </dgm:pt>
    <dgm:pt modelId="{18C35EEB-E3B8-428B-87A0-467279744A71}" type="sibTrans" cxnId="{BA09CFCE-8710-433B-8D6D-3B47104BE7B6}">
      <dgm:prSet/>
      <dgm:spPr/>
      <dgm:t>
        <a:bodyPr/>
        <a:lstStyle/>
        <a:p>
          <a:endParaRPr lang="en-US" sz="2000"/>
        </a:p>
      </dgm:t>
    </dgm:pt>
    <dgm:pt modelId="{5606FD3B-EDDE-4139-88C2-198699C03AEC}" type="pres">
      <dgm:prSet presAssocID="{A8775281-B422-41C8-8822-A23B33EE02A4}" presName="Name0" presStyleCnt="0">
        <dgm:presLayoutVars>
          <dgm:dir/>
          <dgm:animLvl val="lvl"/>
          <dgm:resizeHandles val="exact"/>
        </dgm:presLayoutVars>
      </dgm:prSet>
      <dgm:spPr/>
      <dgm:t>
        <a:bodyPr/>
        <a:lstStyle/>
        <a:p>
          <a:endParaRPr lang="en-US"/>
        </a:p>
      </dgm:t>
    </dgm:pt>
    <dgm:pt modelId="{920EE346-95A5-46EB-8DBB-18E30230CBE1}" type="pres">
      <dgm:prSet presAssocID="{27478D7C-2FA5-4FF8-904C-1A7A1146A0DF}" presName="linNode" presStyleCnt="0"/>
      <dgm:spPr/>
      <dgm:t>
        <a:bodyPr/>
        <a:lstStyle/>
        <a:p>
          <a:endParaRPr lang="en-US"/>
        </a:p>
      </dgm:t>
    </dgm:pt>
    <dgm:pt modelId="{644AC3E9-532E-4B5D-AA68-6AF74BE9870E}" type="pres">
      <dgm:prSet presAssocID="{27478D7C-2FA5-4FF8-904C-1A7A1146A0DF}" presName="parentText" presStyleLbl="node1" presStyleIdx="0" presStyleCnt="5" custScaleX="169903">
        <dgm:presLayoutVars>
          <dgm:chMax val="1"/>
          <dgm:bulletEnabled val="1"/>
        </dgm:presLayoutVars>
      </dgm:prSet>
      <dgm:spPr/>
      <dgm:t>
        <a:bodyPr/>
        <a:lstStyle/>
        <a:p>
          <a:endParaRPr lang="en-US"/>
        </a:p>
      </dgm:t>
    </dgm:pt>
    <dgm:pt modelId="{90E0E344-6EAE-4131-8575-C95E1385B888}" type="pres">
      <dgm:prSet presAssocID="{786003A7-1572-4E3F-B4FA-4E1B96B9536B}" presName="sp" presStyleCnt="0"/>
      <dgm:spPr/>
      <dgm:t>
        <a:bodyPr/>
        <a:lstStyle/>
        <a:p>
          <a:endParaRPr lang="en-US"/>
        </a:p>
      </dgm:t>
    </dgm:pt>
    <dgm:pt modelId="{F4AF89B6-730D-44A4-BD9A-D1A175700464}" type="pres">
      <dgm:prSet presAssocID="{573EF072-DA69-428A-AB1C-B73826F954D2}" presName="linNode" presStyleCnt="0"/>
      <dgm:spPr/>
      <dgm:t>
        <a:bodyPr/>
        <a:lstStyle/>
        <a:p>
          <a:endParaRPr lang="en-US"/>
        </a:p>
      </dgm:t>
    </dgm:pt>
    <dgm:pt modelId="{03A572DF-C7B3-44BC-B547-54DB274FD01C}" type="pres">
      <dgm:prSet presAssocID="{573EF072-DA69-428A-AB1C-B73826F954D2}" presName="parentText" presStyleLbl="node1" presStyleIdx="1" presStyleCnt="5" custLinFactNeighborX="37541">
        <dgm:presLayoutVars>
          <dgm:chMax val="1"/>
          <dgm:bulletEnabled val="1"/>
        </dgm:presLayoutVars>
      </dgm:prSet>
      <dgm:spPr/>
      <dgm:t>
        <a:bodyPr/>
        <a:lstStyle/>
        <a:p>
          <a:endParaRPr lang="en-US"/>
        </a:p>
      </dgm:t>
    </dgm:pt>
    <dgm:pt modelId="{3BC16478-4EE5-4891-80D4-B652B2FDFAA8}" type="pres">
      <dgm:prSet presAssocID="{1865F5D7-0DB5-4DB0-8453-48661DC32F96}" presName="sp" presStyleCnt="0"/>
      <dgm:spPr/>
      <dgm:t>
        <a:bodyPr/>
        <a:lstStyle/>
        <a:p>
          <a:endParaRPr lang="en-US"/>
        </a:p>
      </dgm:t>
    </dgm:pt>
    <dgm:pt modelId="{1CDB220E-39A9-43BB-BB50-20A0BE1E6FB5}" type="pres">
      <dgm:prSet presAssocID="{2DE8DAB3-79E3-4B35-B171-9A7179296746}" presName="linNode" presStyleCnt="0"/>
      <dgm:spPr/>
      <dgm:t>
        <a:bodyPr/>
        <a:lstStyle/>
        <a:p>
          <a:endParaRPr lang="en-US"/>
        </a:p>
      </dgm:t>
    </dgm:pt>
    <dgm:pt modelId="{A620B0B0-F174-4573-983D-DEB262A97E8B}" type="pres">
      <dgm:prSet presAssocID="{2DE8DAB3-79E3-4B35-B171-9A7179296746}" presName="parentText" presStyleLbl="node1" presStyleIdx="2" presStyleCnt="5" custLinFactNeighborX="37541">
        <dgm:presLayoutVars>
          <dgm:chMax val="1"/>
          <dgm:bulletEnabled val="1"/>
        </dgm:presLayoutVars>
      </dgm:prSet>
      <dgm:spPr/>
      <dgm:t>
        <a:bodyPr/>
        <a:lstStyle/>
        <a:p>
          <a:endParaRPr lang="en-US"/>
        </a:p>
      </dgm:t>
    </dgm:pt>
    <dgm:pt modelId="{F6844ACD-17E8-49CA-8DE6-DB137E9A8C5C}" type="pres">
      <dgm:prSet presAssocID="{66FE81BC-119F-4EB4-AD5A-6FAF9751D7EC}" presName="sp" presStyleCnt="0"/>
      <dgm:spPr/>
      <dgm:t>
        <a:bodyPr/>
        <a:lstStyle/>
        <a:p>
          <a:endParaRPr lang="en-US"/>
        </a:p>
      </dgm:t>
    </dgm:pt>
    <dgm:pt modelId="{3C63E76A-52AB-4F4C-AB84-0BB63BA29723}" type="pres">
      <dgm:prSet presAssocID="{1E7BBCC2-1B0F-4390-98AF-82699DF66637}" presName="linNode" presStyleCnt="0"/>
      <dgm:spPr/>
      <dgm:t>
        <a:bodyPr/>
        <a:lstStyle/>
        <a:p>
          <a:endParaRPr lang="en-US"/>
        </a:p>
      </dgm:t>
    </dgm:pt>
    <dgm:pt modelId="{38CC8656-9503-4414-A3E8-391F0FDCBF61}" type="pres">
      <dgm:prSet presAssocID="{1E7BBCC2-1B0F-4390-98AF-82699DF66637}" presName="parentText" presStyleLbl="node1" presStyleIdx="3" presStyleCnt="5" custLinFactNeighborX="37541">
        <dgm:presLayoutVars>
          <dgm:chMax val="1"/>
          <dgm:bulletEnabled val="1"/>
        </dgm:presLayoutVars>
      </dgm:prSet>
      <dgm:spPr/>
      <dgm:t>
        <a:bodyPr/>
        <a:lstStyle/>
        <a:p>
          <a:endParaRPr lang="en-US"/>
        </a:p>
      </dgm:t>
    </dgm:pt>
    <dgm:pt modelId="{9CDDEF82-82FB-4C81-AA1C-5DD0CE9742C1}" type="pres">
      <dgm:prSet presAssocID="{50F2D8E7-8326-4C14-A3DF-426829C90E7E}" presName="sp" presStyleCnt="0"/>
      <dgm:spPr/>
      <dgm:t>
        <a:bodyPr/>
        <a:lstStyle/>
        <a:p>
          <a:endParaRPr lang="en-US"/>
        </a:p>
      </dgm:t>
    </dgm:pt>
    <dgm:pt modelId="{17E4D961-774F-4F99-9711-7D66A8972D29}" type="pres">
      <dgm:prSet presAssocID="{7824D898-CFDC-4B96-AF85-72E3104D75A8}" presName="linNode" presStyleCnt="0"/>
      <dgm:spPr/>
      <dgm:t>
        <a:bodyPr/>
        <a:lstStyle/>
        <a:p>
          <a:endParaRPr lang="en-US"/>
        </a:p>
      </dgm:t>
    </dgm:pt>
    <dgm:pt modelId="{B422EEF0-BD4A-4B03-83F1-D3DEE0875142}" type="pres">
      <dgm:prSet presAssocID="{7824D898-CFDC-4B96-AF85-72E3104D75A8}" presName="parentText" presStyleLbl="node1" presStyleIdx="4" presStyleCnt="5" custLinFactNeighborX="40237">
        <dgm:presLayoutVars>
          <dgm:chMax val="1"/>
          <dgm:bulletEnabled val="1"/>
        </dgm:presLayoutVars>
      </dgm:prSet>
      <dgm:spPr/>
      <dgm:t>
        <a:bodyPr/>
        <a:lstStyle/>
        <a:p>
          <a:endParaRPr lang="en-US"/>
        </a:p>
      </dgm:t>
    </dgm:pt>
  </dgm:ptLst>
  <dgm:cxnLst>
    <dgm:cxn modelId="{D671BB5E-3D40-4335-B874-002F4462105D}" srcId="{A8775281-B422-41C8-8822-A23B33EE02A4}" destId="{27478D7C-2FA5-4FF8-904C-1A7A1146A0DF}" srcOrd="0" destOrd="0" parTransId="{31A1B010-E6F1-4D9C-8F59-1301DBBCB5D6}" sibTransId="{786003A7-1572-4E3F-B4FA-4E1B96B9536B}"/>
    <dgm:cxn modelId="{BA09CFCE-8710-433B-8D6D-3B47104BE7B6}" srcId="{A8775281-B422-41C8-8822-A23B33EE02A4}" destId="{7824D898-CFDC-4B96-AF85-72E3104D75A8}" srcOrd="4" destOrd="0" parTransId="{75AD9519-1E30-4741-864A-1DE012D6CE1E}" sibTransId="{18C35EEB-E3B8-428B-87A0-467279744A71}"/>
    <dgm:cxn modelId="{231D9DE2-02B3-4DA6-9116-E0176FA38FDD}" srcId="{A8775281-B422-41C8-8822-A23B33EE02A4}" destId="{2DE8DAB3-79E3-4B35-B171-9A7179296746}" srcOrd="2" destOrd="0" parTransId="{8C372401-41A2-4BD4-B2EB-2049D067D0C8}" sibTransId="{66FE81BC-119F-4EB4-AD5A-6FAF9751D7EC}"/>
    <dgm:cxn modelId="{EA87FE6E-99BE-4E2E-8575-7D25B51426E8}" srcId="{A8775281-B422-41C8-8822-A23B33EE02A4}" destId="{1E7BBCC2-1B0F-4390-98AF-82699DF66637}" srcOrd="3" destOrd="0" parTransId="{D27D3492-01E6-4F6D-A91F-F2BEEB064742}" sibTransId="{50F2D8E7-8326-4C14-A3DF-426829C90E7E}"/>
    <dgm:cxn modelId="{BBC25ED6-131E-4C31-B3F1-557729E3C5C5}" type="presOf" srcId="{7824D898-CFDC-4B96-AF85-72E3104D75A8}" destId="{B422EEF0-BD4A-4B03-83F1-D3DEE0875142}" srcOrd="0" destOrd="0" presId="urn:microsoft.com/office/officeart/2005/8/layout/vList5"/>
    <dgm:cxn modelId="{02AC3DB4-3748-483D-A8A4-F19B8FC0EC78}" type="presOf" srcId="{573EF072-DA69-428A-AB1C-B73826F954D2}" destId="{03A572DF-C7B3-44BC-B547-54DB274FD01C}" srcOrd="0" destOrd="0" presId="urn:microsoft.com/office/officeart/2005/8/layout/vList5"/>
    <dgm:cxn modelId="{AD00166F-B665-4BDB-A2ED-20A01FD51AB8}" srcId="{A8775281-B422-41C8-8822-A23B33EE02A4}" destId="{573EF072-DA69-428A-AB1C-B73826F954D2}" srcOrd="1" destOrd="0" parTransId="{46F486FE-0776-4024-ACEE-833E92E837E7}" sibTransId="{1865F5D7-0DB5-4DB0-8453-48661DC32F96}"/>
    <dgm:cxn modelId="{2D1B942E-B957-454B-9D65-104FFFFF0C24}" type="presOf" srcId="{27478D7C-2FA5-4FF8-904C-1A7A1146A0DF}" destId="{644AC3E9-532E-4B5D-AA68-6AF74BE9870E}" srcOrd="0" destOrd="0" presId="urn:microsoft.com/office/officeart/2005/8/layout/vList5"/>
    <dgm:cxn modelId="{FC04B89B-9403-4735-BCF8-207A00ADA1C6}" type="presOf" srcId="{2DE8DAB3-79E3-4B35-B171-9A7179296746}" destId="{A620B0B0-F174-4573-983D-DEB262A97E8B}" srcOrd="0" destOrd="0" presId="urn:microsoft.com/office/officeart/2005/8/layout/vList5"/>
    <dgm:cxn modelId="{738560AB-F40C-4FF9-AFFE-655555E77ADF}" type="presOf" srcId="{A8775281-B422-41C8-8822-A23B33EE02A4}" destId="{5606FD3B-EDDE-4139-88C2-198699C03AEC}" srcOrd="0" destOrd="0" presId="urn:microsoft.com/office/officeart/2005/8/layout/vList5"/>
    <dgm:cxn modelId="{0752EF4C-EFC4-41C8-9B09-B706E6F61582}" type="presOf" srcId="{1E7BBCC2-1B0F-4390-98AF-82699DF66637}" destId="{38CC8656-9503-4414-A3E8-391F0FDCBF61}" srcOrd="0" destOrd="0" presId="urn:microsoft.com/office/officeart/2005/8/layout/vList5"/>
    <dgm:cxn modelId="{7ADB60AA-F15A-4377-97ED-7C247C0BA1D6}" type="presParOf" srcId="{5606FD3B-EDDE-4139-88C2-198699C03AEC}" destId="{920EE346-95A5-46EB-8DBB-18E30230CBE1}" srcOrd="0" destOrd="0" presId="urn:microsoft.com/office/officeart/2005/8/layout/vList5"/>
    <dgm:cxn modelId="{84C399CF-E4F1-41A0-9703-33370088557B}" type="presParOf" srcId="{920EE346-95A5-46EB-8DBB-18E30230CBE1}" destId="{644AC3E9-532E-4B5D-AA68-6AF74BE9870E}" srcOrd="0" destOrd="0" presId="urn:microsoft.com/office/officeart/2005/8/layout/vList5"/>
    <dgm:cxn modelId="{05EE07DC-E6B8-4AA3-93EA-A2DF676D56E7}" type="presParOf" srcId="{5606FD3B-EDDE-4139-88C2-198699C03AEC}" destId="{90E0E344-6EAE-4131-8575-C95E1385B888}" srcOrd="1" destOrd="0" presId="urn:microsoft.com/office/officeart/2005/8/layout/vList5"/>
    <dgm:cxn modelId="{82328EEF-75E2-4FF5-80B0-0F970A7D0003}" type="presParOf" srcId="{5606FD3B-EDDE-4139-88C2-198699C03AEC}" destId="{F4AF89B6-730D-44A4-BD9A-D1A175700464}" srcOrd="2" destOrd="0" presId="urn:microsoft.com/office/officeart/2005/8/layout/vList5"/>
    <dgm:cxn modelId="{BB4A628B-4AFB-4D1A-99C4-C681AF79C467}" type="presParOf" srcId="{F4AF89B6-730D-44A4-BD9A-D1A175700464}" destId="{03A572DF-C7B3-44BC-B547-54DB274FD01C}" srcOrd="0" destOrd="0" presId="urn:microsoft.com/office/officeart/2005/8/layout/vList5"/>
    <dgm:cxn modelId="{1D0E4DCD-5320-4BAB-835D-63621459E836}" type="presParOf" srcId="{5606FD3B-EDDE-4139-88C2-198699C03AEC}" destId="{3BC16478-4EE5-4891-80D4-B652B2FDFAA8}" srcOrd="3" destOrd="0" presId="urn:microsoft.com/office/officeart/2005/8/layout/vList5"/>
    <dgm:cxn modelId="{3FA7E080-6D8D-4208-B45D-633724AB4842}" type="presParOf" srcId="{5606FD3B-EDDE-4139-88C2-198699C03AEC}" destId="{1CDB220E-39A9-43BB-BB50-20A0BE1E6FB5}" srcOrd="4" destOrd="0" presId="urn:microsoft.com/office/officeart/2005/8/layout/vList5"/>
    <dgm:cxn modelId="{B779FABF-8EB2-4645-91BC-FD8F6D722A9E}" type="presParOf" srcId="{1CDB220E-39A9-43BB-BB50-20A0BE1E6FB5}" destId="{A620B0B0-F174-4573-983D-DEB262A97E8B}" srcOrd="0" destOrd="0" presId="urn:microsoft.com/office/officeart/2005/8/layout/vList5"/>
    <dgm:cxn modelId="{EF04E5D2-593A-448B-B3E5-13C3640E3049}" type="presParOf" srcId="{5606FD3B-EDDE-4139-88C2-198699C03AEC}" destId="{F6844ACD-17E8-49CA-8DE6-DB137E9A8C5C}" srcOrd="5" destOrd="0" presId="urn:microsoft.com/office/officeart/2005/8/layout/vList5"/>
    <dgm:cxn modelId="{3B720587-B858-4252-81A5-445BD34C6C25}" type="presParOf" srcId="{5606FD3B-EDDE-4139-88C2-198699C03AEC}" destId="{3C63E76A-52AB-4F4C-AB84-0BB63BA29723}" srcOrd="6" destOrd="0" presId="urn:microsoft.com/office/officeart/2005/8/layout/vList5"/>
    <dgm:cxn modelId="{A7D0743B-760D-404F-B0C1-86EA1A3C19CB}" type="presParOf" srcId="{3C63E76A-52AB-4F4C-AB84-0BB63BA29723}" destId="{38CC8656-9503-4414-A3E8-391F0FDCBF61}" srcOrd="0" destOrd="0" presId="urn:microsoft.com/office/officeart/2005/8/layout/vList5"/>
    <dgm:cxn modelId="{6CEF66CE-3576-437D-A9D0-E60CADA614AE}" type="presParOf" srcId="{5606FD3B-EDDE-4139-88C2-198699C03AEC}" destId="{9CDDEF82-82FB-4C81-AA1C-5DD0CE9742C1}" srcOrd="7" destOrd="0" presId="urn:microsoft.com/office/officeart/2005/8/layout/vList5"/>
    <dgm:cxn modelId="{EBC72655-CCAF-4DC7-8DF6-3FE6DE929226}" type="presParOf" srcId="{5606FD3B-EDDE-4139-88C2-198699C03AEC}" destId="{17E4D961-774F-4F99-9711-7D66A8972D29}" srcOrd="8" destOrd="0" presId="urn:microsoft.com/office/officeart/2005/8/layout/vList5"/>
    <dgm:cxn modelId="{9D3BFC77-D9C4-42DF-A769-F9B8EB4C3A4A}" type="presParOf" srcId="{17E4D961-774F-4F99-9711-7D66A8972D29}" destId="{B422EEF0-BD4A-4B03-83F1-D3DEE0875142}"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A10CA0-5911-4F31-854C-FB7D38BEC751}" type="doc">
      <dgm:prSet loTypeId="urn:microsoft.com/office/officeart/2005/8/layout/vList2" loCatId="list" qsTypeId="urn:microsoft.com/office/officeart/2005/8/quickstyle/simple1#16" qsCatId="simple" csTypeId="urn:microsoft.com/office/officeart/2005/8/colors/colorful1#7" csCatId="colorful" phldr="1"/>
      <dgm:spPr/>
      <dgm:t>
        <a:bodyPr/>
        <a:lstStyle/>
        <a:p>
          <a:endParaRPr lang="en-US"/>
        </a:p>
      </dgm:t>
    </dgm:pt>
    <dgm:pt modelId="{5E4F3FE7-7334-4897-AABF-E9844C6BFB51}">
      <dgm:prSet custT="1"/>
      <dgm:spPr/>
      <dgm:t>
        <a:bodyPr/>
        <a:lstStyle/>
        <a:p>
          <a:pPr algn="ctr" rtl="0"/>
          <a:r>
            <a:rPr lang="en-US" sz="2800" b="1" dirty="0" smtClean="0">
              <a:solidFill>
                <a:schemeClr val="tx1"/>
              </a:solidFill>
            </a:rPr>
            <a:t>Collecting the information</a:t>
          </a:r>
          <a:endParaRPr lang="en-US" sz="2800" b="1" dirty="0">
            <a:solidFill>
              <a:schemeClr val="tx1"/>
            </a:solidFill>
          </a:endParaRPr>
        </a:p>
      </dgm:t>
    </dgm:pt>
    <dgm:pt modelId="{4D40E127-BDF6-4A8B-8EC4-4757D30ED273}" type="parTrans" cxnId="{9FE83CCC-6DDE-4BFB-A5A6-F5BDEF05C654}">
      <dgm:prSet/>
      <dgm:spPr/>
      <dgm:t>
        <a:bodyPr/>
        <a:lstStyle/>
        <a:p>
          <a:pPr algn="ctr"/>
          <a:endParaRPr lang="en-US" sz="2400" b="1">
            <a:solidFill>
              <a:schemeClr val="tx1"/>
            </a:solidFill>
          </a:endParaRPr>
        </a:p>
      </dgm:t>
    </dgm:pt>
    <dgm:pt modelId="{29958339-C07B-4496-B023-0CADAB2BA5D1}" type="sibTrans" cxnId="{9FE83CCC-6DDE-4BFB-A5A6-F5BDEF05C654}">
      <dgm:prSet/>
      <dgm:spPr/>
      <dgm:t>
        <a:bodyPr/>
        <a:lstStyle/>
        <a:p>
          <a:pPr algn="ctr"/>
          <a:endParaRPr lang="en-US" sz="2400" b="1">
            <a:solidFill>
              <a:schemeClr val="tx1"/>
            </a:solidFill>
          </a:endParaRPr>
        </a:p>
      </dgm:t>
    </dgm:pt>
    <dgm:pt modelId="{C8946F0C-BDC7-4BF0-A095-5D5D9ADC2713}">
      <dgm:prSet custT="1"/>
      <dgm:spPr/>
      <dgm:t>
        <a:bodyPr/>
        <a:lstStyle/>
        <a:p>
          <a:pPr algn="ctr" rtl="0"/>
          <a:r>
            <a:rPr lang="en-US" sz="2800" b="1" dirty="0" smtClean="0">
              <a:solidFill>
                <a:schemeClr val="tx1"/>
              </a:solidFill>
            </a:rPr>
            <a:t>Processing the information</a:t>
          </a:r>
          <a:endParaRPr lang="en-US" sz="2800" b="1" dirty="0">
            <a:solidFill>
              <a:schemeClr val="tx1"/>
            </a:solidFill>
          </a:endParaRPr>
        </a:p>
      </dgm:t>
    </dgm:pt>
    <dgm:pt modelId="{EDD5C654-42F7-4052-A7BC-794EC0441AE4}" type="parTrans" cxnId="{53164970-35CA-4077-97C5-622EECFB8447}">
      <dgm:prSet/>
      <dgm:spPr/>
      <dgm:t>
        <a:bodyPr/>
        <a:lstStyle/>
        <a:p>
          <a:pPr algn="ctr"/>
          <a:endParaRPr lang="en-US" sz="2400" b="1">
            <a:solidFill>
              <a:schemeClr val="tx1"/>
            </a:solidFill>
          </a:endParaRPr>
        </a:p>
      </dgm:t>
    </dgm:pt>
    <dgm:pt modelId="{45720C78-710B-46CB-BF6C-745D7351C98E}" type="sibTrans" cxnId="{53164970-35CA-4077-97C5-622EECFB8447}">
      <dgm:prSet/>
      <dgm:spPr/>
      <dgm:t>
        <a:bodyPr/>
        <a:lstStyle/>
        <a:p>
          <a:pPr algn="ctr"/>
          <a:endParaRPr lang="en-US" sz="2400" b="1">
            <a:solidFill>
              <a:schemeClr val="tx1"/>
            </a:solidFill>
          </a:endParaRPr>
        </a:p>
      </dgm:t>
    </dgm:pt>
    <dgm:pt modelId="{187F34C5-E6C2-423B-8B86-5A2E0578621F}">
      <dgm:prSet custT="1"/>
      <dgm:spPr/>
      <dgm:t>
        <a:bodyPr/>
        <a:lstStyle/>
        <a:p>
          <a:pPr algn="ctr" rtl="0"/>
          <a:r>
            <a:rPr lang="en-US" sz="2800" b="1" dirty="0" smtClean="0">
              <a:solidFill>
                <a:schemeClr val="tx1"/>
              </a:solidFill>
            </a:rPr>
            <a:t>Analyzing the information</a:t>
          </a:r>
          <a:endParaRPr lang="en-US" sz="2800" b="1" dirty="0">
            <a:solidFill>
              <a:schemeClr val="tx1"/>
            </a:solidFill>
          </a:endParaRPr>
        </a:p>
      </dgm:t>
    </dgm:pt>
    <dgm:pt modelId="{41F230BD-D3B7-4CD3-B80A-C8D54AC4136D}" type="parTrans" cxnId="{4011D68B-285D-4CEE-8D85-3AB22FDB2F15}">
      <dgm:prSet/>
      <dgm:spPr/>
      <dgm:t>
        <a:bodyPr/>
        <a:lstStyle/>
        <a:p>
          <a:pPr algn="ctr"/>
          <a:endParaRPr lang="en-US" sz="2400" b="1">
            <a:solidFill>
              <a:schemeClr val="tx1"/>
            </a:solidFill>
          </a:endParaRPr>
        </a:p>
      </dgm:t>
    </dgm:pt>
    <dgm:pt modelId="{848A2E91-93F7-47F4-A842-BE53ED035AFE}" type="sibTrans" cxnId="{4011D68B-285D-4CEE-8D85-3AB22FDB2F15}">
      <dgm:prSet/>
      <dgm:spPr/>
      <dgm:t>
        <a:bodyPr/>
        <a:lstStyle/>
        <a:p>
          <a:pPr algn="ctr"/>
          <a:endParaRPr lang="en-US" sz="2400" b="1">
            <a:solidFill>
              <a:schemeClr val="tx1"/>
            </a:solidFill>
          </a:endParaRPr>
        </a:p>
      </dgm:t>
    </dgm:pt>
    <dgm:pt modelId="{92079527-BD79-4AE2-A181-F19797FCC95D}">
      <dgm:prSet custT="1"/>
      <dgm:spPr/>
      <dgm:t>
        <a:bodyPr/>
        <a:lstStyle/>
        <a:p>
          <a:pPr algn="ctr" rtl="0"/>
          <a:r>
            <a:rPr lang="en-US" sz="2800" b="1" dirty="0" smtClean="0">
              <a:solidFill>
                <a:schemeClr val="tx1"/>
              </a:solidFill>
            </a:rPr>
            <a:t>Interpret findings</a:t>
          </a:r>
          <a:endParaRPr lang="en-US" sz="2800" b="1" dirty="0">
            <a:solidFill>
              <a:schemeClr val="tx1"/>
            </a:solidFill>
          </a:endParaRPr>
        </a:p>
      </dgm:t>
    </dgm:pt>
    <dgm:pt modelId="{BA8DD23F-2857-4919-8E43-60CF35A00A52}" type="parTrans" cxnId="{36159378-E33E-4CFE-809C-61B3D0F81778}">
      <dgm:prSet/>
      <dgm:spPr/>
      <dgm:t>
        <a:bodyPr/>
        <a:lstStyle/>
        <a:p>
          <a:pPr algn="ctr"/>
          <a:endParaRPr lang="en-US" sz="2400" b="1">
            <a:solidFill>
              <a:schemeClr val="tx1"/>
            </a:solidFill>
          </a:endParaRPr>
        </a:p>
      </dgm:t>
    </dgm:pt>
    <dgm:pt modelId="{123475A3-9F41-4B1E-8033-E36B157D61F5}" type="sibTrans" cxnId="{36159378-E33E-4CFE-809C-61B3D0F81778}">
      <dgm:prSet/>
      <dgm:spPr/>
      <dgm:t>
        <a:bodyPr/>
        <a:lstStyle/>
        <a:p>
          <a:pPr algn="ctr"/>
          <a:endParaRPr lang="en-US" sz="2400" b="1">
            <a:solidFill>
              <a:schemeClr val="tx1"/>
            </a:solidFill>
          </a:endParaRPr>
        </a:p>
      </dgm:t>
    </dgm:pt>
    <dgm:pt modelId="{4F482D30-0E89-49F2-8EAA-B2C7ED076DE9}">
      <dgm:prSet custT="1"/>
      <dgm:spPr/>
      <dgm:t>
        <a:bodyPr/>
        <a:lstStyle/>
        <a:p>
          <a:pPr algn="ctr"/>
          <a:r>
            <a:rPr lang="en-US" sz="2800" b="1" smtClean="0">
              <a:solidFill>
                <a:schemeClr val="tx1"/>
              </a:solidFill>
            </a:rPr>
            <a:t>Draw conclusions</a:t>
          </a:r>
          <a:endParaRPr lang="en-US" sz="2800" b="1" dirty="0" smtClean="0">
            <a:solidFill>
              <a:schemeClr val="tx1"/>
            </a:solidFill>
          </a:endParaRPr>
        </a:p>
      </dgm:t>
    </dgm:pt>
    <dgm:pt modelId="{3D165F75-951A-4BAC-A8D9-A329B5CA1EC0}" type="parTrans" cxnId="{B80A509E-871C-44A5-90F9-A0F09136DCC7}">
      <dgm:prSet/>
      <dgm:spPr/>
      <dgm:t>
        <a:bodyPr/>
        <a:lstStyle/>
        <a:p>
          <a:pPr algn="ctr"/>
          <a:endParaRPr lang="en-US" sz="2400" b="1">
            <a:solidFill>
              <a:schemeClr val="tx1"/>
            </a:solidFill>
          </a:endParaRPr>
        </a:p>
      </dgm:t>
    </dgm:pt>
    <dgm:pt modelId="{3D3D4AAB-AABE-4A69-AF5C-859C5C54D204}" type="sibTrans" cxnId="{B80A509E-871C-44A5-90F9-A0F09136DCC7}">
      <dgm:prSet/>
      <dgm:spPr/>
      <dgm:t>
        <a:bodyPr/>
        <a:lstStyle/>
        <a:p>
          <a:pPr algn="ctr"/>
          <a:endParaRPr lang="en-US" sz="2400" b="1">
            <a:solidFill>
              <a:schemeClr val="tx1"/>
            </a:solidFill>
          </a:endParaRPr>
        </a:p>
      </dgm:t>
    </dgm:pt>
    <dgm:pt modelId="{824CC222-4938-43DA-AA3E-D7AE8ABDEC84}">
      <dgm:prSet custT="1"/>
      <dgm:spPr/>
      <dgm:t>
        <a:bodyPr/>
        <a:lstStyle/>
        <a:p>
          <a:pPr algn="ctr"/>
          <a:r>
            <a:rPr lang="en-US" sz="2800" b="1" smtClean="0">
              <a:solidFill>
                <a:schemeClr val="tx1"/>
              </a:solidFill>
            </a:rPr>
            <a:t>Report to management</a:t>
          </a:r>
          <a:endParaRPr lang="en-US" sz="2800" b="1" dirty="0" smtClean="0">
            <a:solidFill>
              <a:schemeClr val="tx1"/>
            </a:solidFill>
          </a:endParaRPr>
        </a:p>
      </dgm:t>
    </dgm:pt>
    <dgm:pt modelId="{10D6DFB7-344E-4694-8486-A05FE7E5666E}" type="parTrans" cxnId="{0086A0E8-9CD4-4039-9D41-BDF705D0226D}">
      <dgm:prSet/>
      <dgm:spPr/>
      <dgm:t>
        <a:bodyPr/>
        <a:lstStyle/>
        <a:p>
          <a:pPr algn="ctr"/>
          <a:endParaRPr lang="en-US" sz="2400" b="1">
            <a:solidFill>
              <a:schemeClr val="tx1"/>
            </a:solidFill>
          </a:endParaRPr>
        </a:p>
      </dgm:t>
    </dgm:pt>
    <dgm:pt modelId="{D68A9CAC-1E2E-452B-BA88-8BAD2B2B047F}" type="sibTrans" cxnId="{0086A0E8-9CD4-4039-9D41-BDF705D0226D}">
      <dgm:prSet/>
      <dgm:spPr/>
      <dgm:t>
        <a:bodyPr/>
        <a:lstStyle/>
        <a:p>
          <a:pPr algn="ctr"/>
          <a:endParaRPr lang="en-US" sz="2400" b="1">
            <a:solidFill>
              <a:schemeClr val="tx1"/>
            </a:solidFill>
          </a:endParaRPr>
        </a:p>
      </dgm:t>
    </dgm:pt>
    <dgm:pt modelId="{941FBD56-946E-4643-A711-9534B5EF6CB1}" type="pres">
      <dgm:prSet presAssocID="{63A10CA0-5911-4F31-854C-FB7D38BEC751}" presName="linear" presStyleCnt="0">
        <dgm:presLayoutVars>
          <dgm:animLvl val="lvl"/>
          <dgm:resizeHandles val="exact"/>
        </dgm:presLayoutVars>
      </dgm:prSet>
      <dgm:spPr/>
      <dgm:t>
        <a:bodyPr/>
        <a:lstStyle/>
        <a:p>
          <a:endParaRPr lang="en-US"/>
        </a:p>
      </dgm:t>
    </dgm:pt>
    <dgm:pt modelId="{96C13688-42B6-442D-A5B7-4B1321CD7210}" type="pres">
      <dgm:prSet presAssocID="{5E4F3FE7-7334-4897-AABF-E9844C6BFB51}" presName="parentText" presStyleLbl="node1" presStyleIdx="0" presStyleCnt="6">
        <dgm:presLayoutVars>
          <dgm:chMax val="0"/>
          <dgm:bulletEnabled val="1"/>
        </dgm:presLayoutVars>
      </dgm:prSet>
      <dgm:spPr/>
      <dgm:t>
        <a:bodyPr/>
        <a:lstStyle/>
        <a:p>
          <a:endParaRPr lang="en-US"/>
        </a:p>
      </dgm:t>
    </dgm:pt>
    <dgm:pt modelId="{FC2D4D9A-4E44-4AC7-98A0-A49314ACB568}" type="pres">
      <dgm:prSet presAssocID="{29958339-C07B-4496-B023-0CADAB2BA5D1}" presName="spacer" presStyleCnt="0"/>
      <dgm:spPr/>
    </dgm:pt>
    <dgm:pt modelId="{314035CA-AC19-439F-829F-1C15EF01F3D2}" type="pres">
      <dgm:prSet presAssocID="{C8946F0C-BDC7-4BF0-A095-5D5D9ADC2713}" presName="parentText" presStyleLbl="node1" presStyleIdx="1" presStyleCnt="6">
        <dgm:presLayoutVars>
          <dgm:chMax val="0"/>
          <dgm:bulletEnabled val="1"/>
        </dgm:presLayoutVars>
      </dgm:prSet>
      <dgm:spPr/>
      <dgm:t>
        <a:bodyPr/>
        <a:lstStyle/>
        <a:p>
          <a:endParaRPr lang="en-US"/>
        </a:p>
      </dgm:t>
    </dgm:pt>
    <dgm:pt modelId="{F278AD43-4A61-4718-A969-5C410C04529D}" type="pres">
      <dgm:prSet presAssocID="{45720C78-710B-46CB-BF6C-745D7351C98E}" presName="spacer" presStyleCnt="0"/>
      <dgm:spPr/>
    </dgm:pt>
    <dgm:pt modelId="{DE00B0C9-3B4F-4516-A7C5-F3EB1E33F3C7}" type="pres">
      <dgm:prSet presAssocID="{187F34C5-E6C2-423B-8B86-5A2E0578621F}" presName="parentText" presStyleLbl="node1" presStyleIdx="2" presStyleCnt="6">
        <dgm:presLayoutVars>
          <dgm:chMax val="0"/>
          <dgm:bulletEnabled val="1"/>
        </dgm:presLayoutVars>
      </dgm:prSet>
      <dgm:spPr/>
      <dgm:t>
        <a:bodyPr/>
        <a:lstStyle/>
        <a:p>
          <a:endParaRPr lang="en-US"/>
        </a:p>
      </dgm:t>
    </dgm:pt>
    <dgm:pt modelId="{F00AC5D2-8D87-4445-AC17-CAE1717469E8}" type="pres">
      <dgm:prSet presAssocID="{848A2E91-93F7-47F4-A842-BE53ED035AFE}" presName="spacer" presStyleCnt="0"/>
      <dgm:spPr/>
    </dgm:pt>
    <dgm:pt modelId="{1CBC9DB6-1360-4946-A8DB-8D03DEF7CAFE}" type="pres">
      <dgm:prSet presAssocID="{92079527-BD79-4AE2-A181-F19797FCC95D}" presName="parentText" presStyleLbl="node1" presStyleIdx="3" presStyleCnt="6">
        <dgm:presLayoutVars>
          <dgm:chMax val="0"/>
          <dgm:bulletEnabled val="1"/>
        </dgm:presLayoutVars>
      </dgm:prSet>
      <dgm:spPr/>
      <dgm:t>
        <a:bodyPr/>
        <a:lstStyle/>
        <a:p>
          <a:endParaRPr lang="en-US"/>
        </a:p>
      </dgm:t>
    </dgm:pt>
    <dgm:pt modelId="{5822446B-DD36-49A0-83E7-FF53A2155F78}" type="pres">
      <dgm:prSet presAssocID="{123475A3-9F41-4B1E-8033-E36B157D61F5}" presName="spacer" presStyleCnt="0"/>
      <dgm:spPr/>
    </dgm:pt>
    <dgm:pt modelId="{96E5E097-E956-4CCF-A7A5-0D8B9A2FA82D}" type="pres">
      <dgm:prSet presAssocID="{4F482D30-0E89-49F2-8EAA-B2C7ED076DE9}" presName="parentText" presStyleLbl="node1" presStyleIdx="4" presStyleCnt="6">
        <dgm:presLayoutVars>
          <dgm:chMax val="0"/>
          <dgm:bulletEnabled val="1"/>
        </dgm:presLayoutVars>
      </dgm:prSet>
      <dgm:spPr/>
      <dgm:t>
        <a:bodyPr/>
        <a:lstStyle/>
        <a:p>
          <a:endParaRPr lang="en-US"/>
        </a:p>
      </dgm:t>
    </dgm:pt>
    <dgm:pt modelId="{C0CBA2E7-20D5-4BB7-8B0F-95911750CED5}" type="pres">
      <dgm:prSet presAssocID="{3D3D4AAB-AABE-4A69-AF5C-859C5C54D204}" presName="spacer" presStyleCnt="0"/>
      <dgm:spPr/>
    </dgm:pt>
    <dgm:pt modelId="{9522C6A0-D1DD-4D4F-A1BB-2086FD96F98B}" type="pres">
      <dgm:prSet presAssocID="{824CC222-4938-43DA-AA3E-D7AE8ABDEC84}" presName="parentText" presStyleLbl="node1" presStyleIdx="5" presStyleCnt="6">
        <dgm:presLayoutVars>
          <dgm:chMax val="0"/>
          <dgm:bulletEnabled val="1"/>
        </dgm:presLayoutVars>
      </dgm:prSet>
      <dgm:spPr/>
      <dgm:t>
        <a:bodyPr/>
        <a:lstStyle/>
        <a:p>
          <a:endParaRPr lang="en-US"/>
        </a:p>
      </dgm:t>
    </dgm:pt>
  </dgm:ptLst>
  <dgm:cxnLst>
    <dgm:cxn modelId="{7A5DF26F-ACEA-442E-8DE2-85A382778731}" type="presOf" srcId="{5E4F3FE7-7334-4897-AABF-E9844C6BFB51}" destId="{96C13688-42B6-442D-A5B7-4B1321CD7210}" srcOrd="0" destOrd="0" presId="urn:microsoft.com/office/officeart/2005/8/layout/vList2"/>
    <dgm:cxn modelId="{36159378-E33E-4CFE-809C-61B3D0F81778}" srcId="{63A10CA0-5911-4F31-854C-FB7D38BEC751}" destId="{92079527-BD79-4AE2-A181-F19797FCC95D}" srcOrd="3" destOrd="0" parTransId="{BA8DD23F-2857-4919-8E43-60CF35A00A52}" sibTransId="{123475A3-9F41-4B1E-8033-E36B157D61F5}"/>
    <dgm:cxn modelId="{B32A862E-F00A-4221-82AC-0D3F92D65AAC}" type="presOf" srcId="{824CC222-4938-43DA-AA3E-D7AE8ABDEC84}" destId="{9522C6A0-D1DD-4D4F-A1BB-2086FD96F98B}" srcOrd="0" destOrd="0" presId="urn:microsoft.com/office/officeart/2005/8/layout/vList2"/>
    <dgm:cxn modelId="{55FF253F-D9EA-475C-A232-26D62C5049B6}" type="presOf" srcId="{4F482D30-0E89-49F2-8EAA-B2C7ED076DE9}" destId="{96E5E097-E956-4CCF-A7A5-0D8B9A2FA82D}" srcOrd="0" destOrd="0" presId="urn:microsoft.com/office/officeart/2005/8/layout/vList2"/>
    <dgm:cxn modelId="{9FE83CCC-6DDE-4BFB-A5A6-F5BDEF05C654}" srcId="{63A10CA0-5911-4F31-854C-FB7D38BEC751}" destId="{5E4F3FE7-7334-4897-AABF-E9844C6BFB51}" srcOrd="0" destOrd="0" parTransId="{4D40E127-BDF6-4A8B-8EC4-4757D30ED273}" sibTransId="{29958339-C07B-4496-B023-0CADAB2BA5D1}"/>
    <dgm:cxn modelId="{B80A509E-871C-44A5-90F9-A0F09136DCC7}" srcId="{63A10CA0-5911-4F31-854C-FB7D38BEC751}" destId="{4F482D30-0E89-49F2-8EAA-B2C7ED076DE9}" srcOrd="4" destOrd="0" parTransId="{3D165F75-951A-4BAC-A8D9-A329B5CA1EC0}" sibTransId="{3D3D4AAB-AABE-4A69-AF5C-859C5C54D204}"/>
    <dgm:cxn modelId="{1A95F550-964F-4190-9BC7-A7162E2B7E17}" type="presOf" srcId="{92079527-BD79-4AE2-A181-F19797FCC95D}" destId="{1CBC9DB6-1360-4946-A8DB-8D03DEF7CAFE}" srcOrd="0" destOrd="0" presId="urn:microsoft.com/office/officeart/2005/8/layout/vList2"/>
    <dgm:cxn modelId="{5932E913-33BE-40C7-A55F-5CB3B587D760}" type="presOf" srcId="{C8946F0C-BDC7-4BF0-A095-5D5D9ADC2713}" destId="{314035CA-AC19-439F-829F-1C15EF01F3D2}" srcOrd="0" destOrd="0" presId="urn:microsoft.com/office/officeart/2005/8/layout/vList2"/>
    <dgm:cxn modelId="{0086A0E8-9CD4-4039-9D41-BDF705D0226D}" srcId="{63A10CA0-5911-4F31-854C-FB7D38BEC751}" destId="{824CC222-4938-43DA-AA3E-D7AE8ABDEC84}" srcOrd="5" destOrd="0" parTransId="{10D6DFB7-344E-4694-8486-A05FE7E5666E}" sibTransId="{D68A9CAC-1E2E-452B-BA88-8BAD2B2B047F}"/>
    <dgm:cxn modelId="{53164970-35CA-4077-97C5-622EECFB8447}" srcId="{63A10CA0-5911-4F31-854C-FB7D38BEC751}" destId="{C8946F0C-BDC7-4BF0-A095-5D5D9ADC2713}" srcOrd="1" destOrd="0" parTransId="{EDD5C654-42F7-4052-A7BC-794EC0441AE4}" sibTransId="{45720C78-710B-46CB-BF6C-745D7351C98E}"/>
    <dgm:cxn modelId="{BDB1F6A7-3371-4F80-9503-7A77960EE5F0}" type="presOf" srcId="{187F34C5-E6C2-423B-8B86-5A2E0578621F}" destId="{DE00B0C9-3B4F-4516-A7C5-F3EB1E33F3C7}" srcOrd="0" destOrd="0" presId="urn:microsoft.com/office/officeart/2005/8/layout/vList2"/>
    <dgm:cxn modelId="{4011D68B-285D-4CEE-8D85-3AB22FDB2F15}" srcId="{63A10CA0-5911-4F31-854C-FB7D38BEC751}" destId="{187F34C5-E6C2-423B-8B86-5A2E0578621F}" srcOrd="2" destOrd="0" parTransId="{41F230BD-D3B7-4CD3-B80A-C8D54AC4136D}" sibTransId="{848A2E91-93F7-47F4-A842-BE53ED035AFE}"/>
    <dgm:cxn modelId="{C3A1D9B0-E7D4-48AA-A8FD-72288D592A02}" type="presOf" srcId="{63A10CA0-5911-4F31-854C-FB7D38BEC751}" destId="{941FBD56-946E-4643-A711-9534B5EF6CB1}" srcOrd="0" destOrd="0" presId="urn:microsoft.com/office/officeart/2005/8/layout/vList2"/>
    <dgm:cxn modelId="{8C63D678-2F86-4AE9-8D67-ACBA875EB488}" type="presParOf" srcId="{941FBD56-946E-4643-A711-9534B5EF6CB1}" destId="{96C13688-42B6-442D-A5B7-4B1321CD7210}" srcOrd="0" destOrd="0" presId="urn:microsoft.com/office/officeart/2005/8/layout/vList2"/>
    <dgm:cxn modelId="{1144F694-27F1-4E9D-94D8-D196ECC4D7B4}" type="presParOf" srcId="{941FBD56-946E-4643-A711-9534B5EF6CB1}" destId="{FC2D4D9A-4E44-4AC7-98A0-A49314ACB568}" srcOrd="1" destOrd="0" presId="urn:microsoft.com/office/officeart/2005/8/layout/vList2"/>
    <dgm:cxn modelId="{7BA52620-44E7-4950-9CB6-5960B2BE5CEE}" type="presParOf" srcId="{941FBD56-946E-4643-A711-9534B5EF6CB1}" destId="{314035CA-AC19-439F-829F-1C15EF01F3D2}" srcOrd="2" destOrd="0" presId="urn:microsoft.com/office/officeart/2005/8/layout/vList2"/>
    <dgm:cxn modelId="{FC466666-F593-40E6-896D-FCA68F9CE960}" type="presParOf" srcId="{941FBD56-946E-4643-A711-9534B5EF6CB1}" destId="{F278AD43-4A61-4718-A969-5C410C04529D}" srcOrd="3" destOrd="0" presId="urn:microsoft.com/office/officeart/2005/8/layout/vList2"/>
    <dgm:cxn modelId="{46539819-6F19-4CA7-8BB2-C3B132039AC9}" type="presParOf" srcId="{941FBD56-946E-4643-A711-9534B5EF6CB1}" destId="{DE00B0C9-3B4F-4516-A7C5-F3EB1E33F3C7}" srcOrd="4" destOrd="0" presId="urn:microsoft.com/office/officeart/2005/8/layout/vList2"/>
    <dgm:cxn modelId="{38BEF66C-08E1-4F99-9DD4-6F93EB880789}" type="presParOf" srcId="{941FBD56-946E-4643-A711-9534B5EF6CB1}" destId="{F00AC5D2-8D87-4445-AC17-CAE1717469E8}" srcOrd="5" destOrd="0" presId="urn:microsoft.com/office/officeart/2005/8/layout/vList2"/>
    <dgm:cxn modelId="{93595367-20F0-4B4B-9A56-DF187378DB58}" type="presParOf" srcId="{941FBD56-946E-4643-A711-9534B5EF6CB1}" destId="{1CBC9DB6-1360-4946-A8DB-8D03DEF7CAFE}" srcOrd="6" destOrd="0" presId="urn:microsoft.com/office/officeart/2005/8/layout/vList2"/>
    <dgm:cxn modelId="{BB9E6EC9-30AB-465D-A965-02C58510BA98}" type="presParOf" srcId="{941FBD56-946E-4643-A711-9534B5EF6CB1}" destId="{5822446B-DD36-49A0-83E7-FF53A2155F78}" srcOrd="7" destOrd="0" presId="urn:microsoft.com/office/officeart/2005/8/layout/vList2"/>
    <dgm:cxn modelId="{253AFCCE-0398-4C15-981C-1305C50B9D8F}" type="presParOf" srcId="{941FBD56-946E-4643-A711-9534B5EF6CB1}" destId="{96E5E097-E956-4CCF-A7A5-0D8B9A2FA82D}" srcOrd="8" destOrd="0" presId="urn:microsoft.com/office/officeart/2005/8/layout/vList2"/>
    <dgm:cxn modelId="{3FFCC41A-8A24-44C6-84F8-9F8C1CCD3EE0}" type="presParOf" srcId="{941FBD56-946E-4643-A711-9534B5EF6CB1}" destId="{C0CBA2E7-20D5-4BB7-8B0F-95911750CED5}" srcOrd="9" destOrd="0" presId="urn:microsoft.com/office/officeart/2005/8/layout/vList2"/>
    <dgm:cxn modelId="{2A228FD8-3970-435A-8B3C-F657713F5F1C}" type="presParOf" srcId="{941FBD56-946E-4643-A711-9534B5EF6CB1}" destId="{9522C6A0-D1DD-4D4F-A1BB-2086FD96F98B}"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C7668A-A0E5-490A-AA73-F5A87C82B03D}">
      <dsp:nvSpPr>
        <dsp:cNvPr id="0" name=""/>
        <dsp:cNvSpPr/>
      </dsp:nvSpPr>
      <dsp:spPr>
        <a:xfrm>
          <a:off x="0" y="5159"/>
          <a:ext cx="6781800" cy="1006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b="0" kern="1200" dirty="0" smtClean="0"/>
            <a:t>Internal data</a:t>
          </a:r>
          <a:endParaRPr lang="en-US" sz="4300" b="0" kern="1200" dirty="0"/>
        </a:p>
      </dsp:txBody>
      <dsp:txXfrm>
        <a:off x="0" y="5159"/>
        <a:ext cx="6781800" cy="1006200"/>
      </dsp:txXfrm>
    </dsp:sp>
    <dsp:sp modelId="{9E8AAAC0-111B-4605-A4E3-9DD4D238F61A}">
      <dsp:nvSpPr>
        <dsp:cNvPr id="0" name=""/>
        <dsp:cNvSpPr/>
      </dsp:nvSpPr>
      <dsp:spPr>
        <a:xfrm>
          <a:off x="0" y="1135200"/>
          <a:ext cx="6781800" cy="1006200"/>
        </a:xfrm>
        <a:prstGeom prst="roundRect">
          <a:avLst/>
        </a:prstGeom>
        <a:solidFill>
          <a:schemeClr val="accent5">
            <a:hueOff val="4026779"/>
            <a:satOff val="-6699"/>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b="0" kern="1200" dirty="0" smtClean="0"/>
            <a:t>Marketing intelligence</a:t>
          </a:r>
          <a:endParaRPr lang="en-US" sz="4300" kern="1200" dirty="0"/>
        </a:p>
      </dsp:txBody>
      <dsp:txXfrm>
        <a:off x="0" y="1135200"/>
        <a:ext cx="6781800" cy="1006200"/>
      </dsp:txXfrm>
    </dsp:sp>
    <dsp:sp modelId="{34E46003-3E9E-4102-8F8D-0C0F42C021AA}">
      <dsp:nvSpPr>
        <dsp:cNvPr id="0" name=""/>
        <dsp:cNvSpPr/>
      </dsp:nvSpPr>
      <dsp:spPr>
        <a:xfrm>
          <a:off x="0" y="2265240"/>
          <a:ext cx="6781800" cy="1006200"/>
        </a:xfrm>
        <a:prstGeom prst="roundRect">
          <a:avLst/>
        </a:prstGeom>
        <a:solidFill>
          <a:schemeClr val="accent5">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b="0" kern="1200" dirty="0" smtClean="0"/>
            <a:t>Marketing research</a:t>
          </a:r>
          <a:endParaRPr lang="en-US" sz="4300" kern="1200" dirty="0"/>
        </a:p>
      </dsp:txBody>
      <dsp:txXfrm>
        <a:off x="0" y="2265240"/>
        <a:ext cx="6781800" cy="10062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1D7A7F-2E22-4DB0-ACF6-436AE49D1D6F}">
      <dsp:nvSpPr>
        <dsp:cNvPr id="0" name=""/>
        <dsp:cNvSpPr/>
      </dsp:nvSpPr>
      <dsp:spPr>
        <a:xfrm>
          <a:off x="0" y="28380"/>
          <a:ext cx="6705600" cy="973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Exploratory research </a:t>
          </a:r>
          <a:endParaRPr lang="en-US" sz="3600" kern="1200" dirty="0"/>
        </a:p>
      </dsp:txBody>
      <dsp:txXfrm>
        <a:off x="0" y="28380"/>
        <a:ext cx="6705600" cy="973440"/>
      </dsp:txXfrm>
    </dsp:sp>
    <dsp:sp modelId="{413AA08B-0102-40CE-8211-A29B1E4DEE96}">
      <dsp:nvSpPr>
        <dsp:cNvPr id="0" name=""/>
        <dsp:cNvSpPr/>
      </dsp:nvSpPr>
      <dsp:spPr>
        <a:xfrm>
          <a:off x="0" y="1151580"/>
          <a:ext cx="6705600" cy="973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Descriptive research</a:t>
          </a:r>
          <a:endParaRPr lang="en-US" sz="3600" kern="1200" dirty="0"/>
        </a:p>
      </dsp:txBody>
      <dsp:txXfrm>
        <a:off x="0" y="1151580"/>
        <a:ext cx="6705600" cy="973440"/>
      </dsp:txXfrm>
    </dsp:sp>
    <dsp:sp modelId="{DE835E59-45CB-41D7-96F6-189ADA27D1CC}">
      <dsp:nvSpPr>
        <dsp:cNvPr id="0" name=""/>
        <dsp:cNvSpPr/>
      </dsp:nvSpPr>
      <dsp:spPr>
        <a:xfrm>
          <a:off x="0" y="2274780"/>
          <a:ext cx="6705600" cy="9734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Causal research</a:t>
          </a:r>
          <a:endParaRPr lang="en-US" sz="3600" kern="1200" dirty="0"/>
        </a:p>
      </dsp:txBody>
      <dsp:txXfrm>
        <a:off x="0" y="2274780"/>
        <a:ext cx="6705600" cy="9734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C6C281-4A6B-4F92-B817-A2A8259F5015}">
      <dsp:nvSpPr>
        <dsp:cNvPr id="0" name=""/>
        <dsp:cNvSpPr/>
      </dsp:nvSpPr>
      <dsp:spPr>
        <a:xfrm>
          <a:off x="1828797" y="0"/>
          <a:ext cx="3429005" cy="67865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smtClean="0"/>
            <a:t>Management problem</a:t>
          </a:r>
          <a:endParaRPr lang="en-US" sz="2400" b="1" kern="1200" dirty="0"/>
        </a:p>
      </dsp:txBody>
      <dsp:txXfrm>
        <a:off x="1828797" y="0"/>
        <a:ext cx="3429005" cy="678656"/>
      </dsp:txXfrm>
    </dsp:sp>
    <dsp:sp modelId="{0AC511D7-A7D1-470F-81D2-D5B4AD04D0E6}">
      <dsp:nvSpPr>
        <dsp:cNvPr id="0" name=""/>
        <dsp:cNvSpPr/>
      </dsp:nvSpPr>
      <dsp:spPr>
        <a:xfrm rot="5400000">
          <a:off x="3483917" y="738038"/>
          <a:ext cx="118764" cy="118764"/>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3172C-D275-43CD-99DF-77C67121E0BC}">
      <dsp:nvSpPr>
        <dsp:cNvPr id="0" name=""/>
        <dsp:cNvSpPr/>
      </dsp:nvSpPr>
      <dsp:spPr>
        <a:xfrm>
          <a:off x="1752597" y="916185"/>
          <a:ext cx="3581404" cy="678656"/>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smtClean="0"/>
            <a:t>Research objectives</a:t>
          </a:r>
          <a:endParaRPr lang="en-US" sz="2000" b="1" kern="1200" dirty="0"/>
        </a:p>
      </dsp:txBody>
      <dsp:txXfrm>
        <a:off x="1752597" y="916185"/>
        <a:ext cx="3581404" cy="678656"/>
      </dsp:txXfrm>
    </dsp:sp>
    <dsp:sp modelId="{4F4119F2-37F2-42FF-901E-34BF90BC9EED}">
      <dsp:nvSpPr>
        <dsp:cNvPr id="0" name=""/>
        <dsp:cNvSpPr/>
      </dsp:nvSpPr>
      <dsp:spPr>
        <a:xfrm rot="5400000">
          <a:off x="3483917" y="1654224"/>
          <a:ext cx="118764" cy="118764"/>
        </a:xfrm>
        <a:prstGeom prst="rightArrow">
          <a:avLst>
            <a:gd name="adj1" fmla="val 66700"/>
            <a:gd name="adj2" fmla="val 50000"/>
          </a:avLst>
        </a:prstGeom>
        <a:solidFill>
          <a:schemeClr val="accent5">
            <a:hueOff val="2684520"/>
            <a:satOff val="-4466"/>
            <a:lumOff val="-20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4682FC-3EC6-48FF-A03B-2405FD08CF42}">
      <dsp:nvSpPr>
        <dsp:cNvPr id="0" name=""/>
        <dsp:cNvSpPr/>
      </dsp:nvSpPr>
      <dsp:spPr>
        <a:xfrm>
          <a:off x="1752597" y="1832371"/>
          <a:ext cx="3581404" cy="678656"/>
        </a:xfrm>
        <a:prstGeom prst="roundRect">
          <a:avLst>
            <a:gd name="adj" fmla="val 10000"/>
          </a:avLst>
        </a:prstGeom>
        <a:solidFill>
          <a:schemeClr val="accent5">
            <a:tint val="40000"/>
            <a:alpha val="90000"/>
            <a:hueOff val="2487686"/>
            <a:satOff val="-16592"/>
            <a:lumOff val="-1092"/>
            <a:alphaOff val="0"/>
          </a:schemeClr>
        </a:solidFill>
        <a:ln w="25400" cap="flat" cmpd="sng" algn="ctr">
          <a:solidFill>
            <a:schemeClr val="accent5">
              <a:tint val="40000"/>
              <a:alpha val="90000"/>
              <a:hueOff val="2487686"/>
              <a:satOff val="-16592"/>
              <a:lumOff val="-10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smtClean="0"/>
            <a:t>Information needed</a:t>
          </a:r>
          <a:endParaRPr lang="en-US" sz="2000" b="1" kern="1200" dirty="0"/>
        </a:p>
      </dsp:txBody>
      <dsp:txXfrm>
        <a:off x="1752597" y="1832371"/>
        <a:ext cx="3581404" cy="678656"/>
      </dsp:txXfrm>
    </dsp:sp>
    <dsp:sp modelId="{A45CB79E-F6CD-4104-A4B1-97CC4BC9F963}">
      <dsp:nvSpPr>
        <dsp:cNvPr id="0" name=""/>
        <dsp:cNvSpPr/>
      </dsp:nvSpPr>
      <dsp:spPr>
        <a:xfrm rot="5400000">
          <a:off x="3483917" y="2570410"/>
          <a:ext cx="118764" cy="118764"/>
        </a:xfrm>
        <a:prstGeom prst="rightArrow">
          <a:avLst>
            <a:gd name="adj1" fmla="val 66700"/>
            <a:gd name="adj2" fmla="val 50000"/>
          </a:avLst>
        </a:prstGeom>
        <a:solidFill>
          <a:schemeClr val="accent5">
            <a:hueOff val="5369040"/>
            <a:satOff val="-8933"/>
            <a:lumOff val="-40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9367F4-6E03-4807-9F13-DE357737FB8F}">
      <dsp:nvSpPr>
        <dsp:cNvPr id="0" name=""/>
        <dsp:cNvSpPr/>
      </dsp:nvSpPr>
      <dsp:spPr>
        <a:xfrm>
          <a:off x="1752597" y="2748557"/>
          <a:ext cx="3581404" cy="678656"/>
        </a:xfrm>
        <a:prstGeom prst="roundRect">
          <a:avLst>
            <a:gd name="adj" fmla="val 10000"/>
          </a:avLst>
        </a:prstGeom>
        <a:solidFill>
          <a:schemeClr val="accent5">
            <a:tint val="40000"/>
            <a:alpha val="90000"/>
            <a:hueOff val="4975372"/>
            <a:satOff val="-33184"/>
            <a:lumOff val="-2184"/>
            <a:alphaOff val="0"/>
          </a:schemeClr>
        </a:solidFill>
        <a:ln w="25400" cap="flat" cmpd="sng" algn="ctr">
          <a:solidFill>
            <a:schemeClr val="accent5">
              <a:tint val="40000"/>
              <a:alpha val="90000"/>
              <a:hueOff val="4975372"/>
              <a:satOff val="-33184"/>
              <a:lumOff val="-21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How the results will help management decisions</a:t>
          </a:r>
          <a:endParaRPr lang="en-US" sz="2000" b="1" kern="1200" dirty="0"/>
        </a:p>
      </dsp:txBody>
      <dsp:txXfrm>
        <a:off x="1752597" y="2748557"/>
        <a:ext cx="3581404" cy="678656"/>
      </dsp:txXfrm>
    </dsp:sp>
    <dsp:sp modelId="{8F283F2C-FFA8-44C1-9E44-3AC140C684AE}">
      <dsp:nvSpPr>
        <dsp:cNvPr id="0" name=""/>
        <dsp:cNvSpPr/>
      </dsp:nvSpPr>
      <dsp:spPr>
        <a:xfrm rot="5400000">
          <a:off x="3483917" y="3486596"/>
          <a:ext cx="118764" cy="118764"/>
        </a:xfrm>
        <a:prstGeom prst="rightArrow">
          <a:avLst>
            <a:gd name="adj1" fmla="val 66700"/>
            <a:gd name="adj2" fmla="val 50000"/>
          </a:avLst>
        </a:prstGeom>
        <a:solidFill>
          <a:schemeClr val="accent5">
            <a:hueOff val="8053559"/>
            <a:satOff val="-13399"/>
            <a:lumOff val="-60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371F31-99A7-4BF5-996A-781524138702}">
      <dsp:nvSpPr>
        <dsp:cNvPr id="0" name=""/>
        <dsp:cNvSpPr/>
      </dsp:nvSpPr>
      <dsp:spPr>
        <a:xfrm>
          <a:off x="1752597" y="3664743"/>
          <a:ext cx="3581404" cy="678656"/>
        </a:xfrm>
        <a:prstGeom prst="roundRect">
          <a:avLst>
            <a:gd name="adj" fmla="val 10000"/>
          </a:avLst>
        </a:prstGeom>
        <a:solidFill>
          <a:schemeClr val="accent5">
            <a:tint val="40000"/>
            <a:alpha val="90000"/>
            <a:hueOff val="7463058"/>
            <a:satOff val="-49776"/>
            <a:lumOff val="-3276"/>
            <a:alphaOff val="0"/>
          </a:schemeClr>
        </a:solidFill>
        <a:ln w="25400" cap="flat" cmpd="sng" algn="ctr">
          <a:solidFill>
            <a:schemeClr val="accent5">
              <a:tint val="40000"/>
              <a:alpha val="90000"/>
              <a:hueOff val="7463058"/>
              <a:satOff val="-49776"/>
              <a:lumOff val="-32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smtClean="0"/>
            <a:t>Budget</a:t>
          </a:r>
          <a:endParaRPr lang="en-US" sz="2000" b="1" kern="1200" dirty="0"/>
        </a:p>
      </dsp:txBody>
      <dsp:txXfrm>
        <a:off x="1752597" y="3664743"/>
        <a:ext cx="3581404" cy="6786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725380-5345-4694-B5AE-2F6136A98704}">
      <dsp:nvSpPr>
        <dsp:cNvPr id="0" name=""/>
        <dsp:cNvSpPr/>
      </dsp:nvSpPr>
      <dsp:spPr>
        <a:xfrm>
          <a:off x="5959" y="6808"/>
          <a:ext cx="2812527" cy="7978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Advantages</a:t>
          </a:r>
          <a:endParaRPr lang="en-US" sz="2800" kern="1200" dirty="0"/>
        </a:p>
      </dsp:txBody>
      <dsp:txXfrm>
        <a:off x="5959" y="6808"/>
        <a:ext cx="2812527" cy="797830"/>
      </dsp:txXfrm>
    </dsp:sp>
    <dsp:sp modelId="{AF2F7D6D-3199-4DF5-9908-062AF25F558F}">
      <dsp:nvSpPr>
        <dsp:cNvPr id="0" name=""/>
        <dsp:cNvSpPr/>
      </dsp:nvSpPr>
      <dsp:spPr>
        <a:xfrm>
          <a:off x="287212" y="804639"/>
          <a:ext cx="281252" cy="598372"/>
        </a:xfrm>
        <a:custGeom>
          <a:avLst/>
          <a:gdLst/>
          <a:ahLst/>
          <a:cxnLst/>
          <a:rect l="0" t="0" r="0" b="0"/>
          <a:pathLst>
            <a:path>
              <a:moveTo>
                <a:pt x="0" y="0"/>
              </a:moveTo>
              <a:lnTo>
                <a:pt x="0" y="598372"/>
              </a:lnTo>
              <a:lnTo>
                <a:pt x="281252" y="59837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2370E2-2ACF-4E7C-BE1D-C35B3E60A744}">
      <dsp:nvSpPr>
        <dsp:cNvPr id="0" name=""/>
        <dsp:cNvSpPr/>
      </dsp:nvSpPr>
      <dsp:spPr>
        <a:xfrm>
          <a:off x="568465" y="1004096"/>
          <a:ext cx="1701344" cy="7978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Cost</a:t>
          </a:r>
          <a:endParaRPr lang="en-US" sz="2400" kern="1200" dirty="0"/>
        </a:p>
      </dsp:txBody>
      <dsp:txXfrm>
        <a:off x="568465" y="1004096"/>
        <a:ext cx="1701344" cy="797830"/>
      </dsp:txXfrm>
    </dsp:sp>
    <dsp:sp modelId="{C57C7FBF-81D1-44B2-B64A-E30C9C9897A1}">
      <dsp:nvSpPr>
        <dsp:cNvPr id="0" name=""/>
        <dsp:cNvSpPr/>
      </dsp:nvSpPr>
      <dsp:spPr>
        <a:xfrm>
          <a:off x="287212" y="804639"/>
          <a:ext cx="281252" cy="1595660"/>
        </a:xfrm>
        <a:custGeom>
          <a:avLst/>
          <a:gdLst/>
          <a:ahLst/>
          <a:cxnLst/>
          <a:rect l="0" t="0" r="0" b="0"/>
          <a:pathLst>
            <a:path>
              <a:moveTo>
                <a:pt x="0" y="0"/>
              </a:moveTo>
              <a:lnTo>
                <a:pt x="0" y="1595660"/>
              </a:lnTo>
              <a:lnTo>
                <a:pt x="281252" y="15956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BEB081-EA0C-4AB8-836A-BBADF686C3E3}">
      <dsp:nvSpPr>
        <dsp:cNvPr id="0" name=""/>
        <dsp:cNvSpPr/>
      </dsp:nvSpPr>
      <dsp:spPr>
        <a:xfrm>
          <a:off x="568465" y="2001384"/>
          <a:ext cx="1853736" cy="79783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Speed</a:t>
          </a:r>
          <a:endParaRPr lang="en-US" sz="2400" kern="1200" dirty="0"/>
        </a:p>
      </dsp:txBody>
      <dsp:txXfrm>
        <a:off x="568465" y="2001384"/>
        <a:ext cx="1853736" cy="797830"/>
      </dsp:txXfrm>
    </dsp:sp>
    <dsp:sp modelId="{BDF2B782-EA86-4D9A-BAD5-05E0742FA8B1}">
      <dsp:nvSpPr>
        <dsp:cNvPr id="0" name=""/>
        <dsp:cNvSpPr/>
      </dsp:nvSpPr>
      <dsp:spPr>
        <a:xfrm>
          <a:off x="287212" y="804639"/>
          <a:ext cx="281252" cy="2592948"/>
        </a:xfrm>
        <a:custGeom>
          <a:avLst/>
          <a:gdLst/>
          <a:ahLst/>
          <a:cxnLst/>
          <a:rect l="0" t="0" r="0" b="0"/>
          <a:pathLst>
            <a:path>
              <a:moveTo>
                <a:pt x="0" y="0"/>
              </a:moveTo>
              <a:lnTo>
                <a:pt x="0" y="2592948"/>
              </a:lnTo>
              <a:lnTo>
                <a:pt x="281252" y="259294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0E966-1F35-449B-8C0D-150CF3A3B47B}">
      <dsp:nvSpPr>
        <dsp:cNvPr id="0" name=""/>
        <dsp:cNvSpPr/>
      </dsp:nvSpPr>
      <dsp:spPr>
        <a:xfrm>
          <a:off x="568465" y="2998672"/>
          <a:ext cx="2495741" cy="79783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Could not get data otherwise</a:t>
          </a:r>
          <a:endParaRPr lang="en-US" sz="2400" kern="1200" dirty="0"/>
        </a:p>
      </dsp:txBody>
      <dsp:txXfrm>
        <a:off x="568465" y="2998672"/>
        <a:ext cx="2495741" cy="797830"/>
      </dsp:txXfrm>
    </dsp:sp>
    <dsp:sp modelId="{9B969638-3194-4A84-B2B3-4A8F8865C841}">
      <dsp:nvSpPr>
        <dsp:cNvPr id="0" name=""/>
        <dsp:cNvSpPr/>
      </dsp:nvSpPr>
      <dsp:spPr>
        <a:xfrm>
          <a:off x="3217402" y="6808"/>
          <a:ext cx="3025037" cy="7978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Disadvantages</a:t>
          </a:r>
          <a:endParaRPr lang="en-US" sz="2800" kern="1200" dirty="0"/>
        </a:p>
      </dsp:txBody>
      <dsp:txXfrm>
        <a:off x="3217402" y="6808"/>
        <a:ext cx="3025037" cy="797830"/>
      </dsp:txXfrm>
    </dsp:sp>
    <dsp:sp modelId="{9B6B4841-1245-4F7C-964E-392E2CB4E1E1}">
      <dsp:nvSpPr>
        <dsp:cNvPr id="0" name=""/>
        <dsp:cNvSpPr/>
      </dsp:nvSpPr>
      <dsp:spPr>
        <a:xfrm>
          <a:off x="3519906" y="804639"/>
          <a:ext cx="302503" cy="598372"/>
        </a:xfrm>
        <a:custGeom>
          <a:avLst/>
          <a:gdLst/>
          <a:ahLst/>
          <a:cxnLst/>
          <a:rect l="0" t="0" r="0" b="0"/>
          <a:pathLst>
            <a:path>
              <a:moveTo>
                <a:pt x="0" y="0"/>
              </a:moveTo>
              <a:lnTo>
                <a:pt x="0" y="598372"/>
              </a:lnTo>
              <a:lnTo>
                <a:pt x="302503" y="59837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E7248-1AF2-453A-9A89-3E06EEDDE33D}">
      <dsp:nvSpPr>
        <dsp:cNvPr id="0" name=""/>
        <dsp:cNvSpPr/>
      </dsp:nvSpPr>
      <dsp:spPr>
        <a:xfrm>
          <a:off x="3822410" y="1004096"/>
          <a:ext cx="1899053" cy="79783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Current</a:t>
          </a:r>
          <a:endParaRPr lang="en-US" sz="2400" kern="1200" dirty="0"/>
        </a:p>
      </dsp:txBody>
      <dsp:txXfrm>
        <a:off x="3822410" y="1004096"/>
        <a:ext cx="1899053" cy="797830"/>
      </dsp:txXfrm>
    </dsp:sp>
    <dsp:sp modelId="{5D7B23D0-DADC-429F-B76D-33A4CCF9ED70}">
      <dsp:nvSpPr>
        <dsp:cNvPr id="0" name=""/>
        <dsp:cNvSpPr/>
      </dsp:nvSpPr>
      <dsp:spPr>
        <a:xfrm>
          <a:off x="3519906" y="804639"/>
          <a:ext cx="302503" cy="1595660"/>
        </a:xfrm>
        <a:custGeom>
          <a:avLst/>
          <a:gdLst/>
          <a:ahLst/>
          <a:cxnLst/>
          <a:rect l="0" t="0" r="0" b="0"/>
          <a:pathLst>
            <a:path>
              <a:moveTo>
                <a:pt x="0" y="0"/>
              </a:moveTo>
              <a:lnTo>
                <a:pt x="0" y="1595660"/>
              </a:lnTo>
              <a:lnTo>
                <a:pt x="302503" y="15956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52788B-3644-474D-A661-4315359B9F75}">
      <dsp:nvSpPr>
        <dsp:cNvPr id="0" name=""/>
        <dsp:cNvSpPr/>
      </dsp:nvSpPr>
      <dsp:spPr>
        <a:xfrm>
          <a:off x="3822410" y="2001384"/>
          <a:ext cx="1746648" cy="79783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Relevant</a:t>
          </a:r>
        </a:p>
      </dsp:txBody>
      <dsp:txXfrm>
        <a:off x="3822410" y="2001384"/>
        <a:ext cx="1746648" cy="797830"/>
      </dsp:txXfrm>
    </dsp:sp>
    <dsp:sp modelId="{D4AC67F9-1CB2-41BE-9000-562AA3E30ECA}">
      <dsp:nvSpPr>
        <dsp:cNvPr id="0" name=""/>
        <dsp:cNvSpPr/>
      </dsp:nvSpPr>
      <dsp:spPr>
        <a:xfrm>
          <a:off x="3519906" y="804639"/>
          <a:ext cx="302503" cy="2592948"/>
        </a:xfrm>
        <a:custGeom>
          <a:avLst/>
          <a:gdLst/>
          <a:ahLst/>
          <a:cxnLst/>
          <a:rect l="0" t="0" r="0" b="0"/>
          <a:pathLst>
            <a:path>
              <a:moveTo>
                <a:pt x="0" y="0"/>
              </a:moveTo>
              <a:lnTo>
                <a:pt x="0" y="2592948"/>
              </a:lnTo>
              <a:lnTo>
                <a:pt x="302503" y="259294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1070E1-D4EF-4BC4-B7E0-90744966D51E}">
      <dsp:nvSpPr>
        <dsp:cNvPr id="0" name=""/>
        <dsp:cNvSpPr/>
      </dsp:nvSpPr>
      <dsp:spPr>
        <a:xfrm>
          <a:off x="3822410" y="2998672"/>
          <a:ext cx="1746648" cy="7978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Accuracy</a:t>
          </a:r>
        </a:p>
      </dsp:txBody>
      <dsp:txXfrm>
        <a:off x="3822410" y="2998672"/>
        <a:ext cx="1746648" cy="797830"/>
      </dsp:txXfrm>
    </dsp:sp>
    <dsp:sp modelId="{EFFD2140-D2CE-4926-B69F-F687770C3594}">
      <dsp:nvSpPr>
        <dsp:cNvPr id="0" name=""/>
        <dsp:cNvSpPr/>
      </dsp:nvSpPr>
      <dsp:spPr>
        <a:xfrm>
          <a:off x="3519906" y="804639"/>
          <a:ext cx="302503" cy="3590236"/>
        </a:xfrm>
        <a:custGeom>
          <a:avLst/>
          <a:gdLst/>
          <a:ahLst/>
          <a:cxnLst/>
          <a:rect l="0" t="0" r="0" b="0"/>
          <a:pathLst>
            <a:path>
              <a:moveTo>
                <a:pt x="0" y="0"/>
              </a:moveTo>
              <a:lnTo>
                <a:pt x="0" y="3590236"/>
              </a:lnTo>
              <a:lnTo>
                <a:pt x="302503" y="35902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3B9980-88EB-404A-9219-7B7DB45C0F16}">
      <dsp:nvSpPr>
        <dsp:cNvPr id="0" name=""/>
        <dsp:cNvSpPr/>
      </dsp:nvSpPr>
      <dsp:spPr>
        <a:xfrm>
          <a:off x="3822410" y="3995960"/>
          <a:ext cx="1899053" cy="79783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Impartial</a:t>
          </a:r>
        </a:p>
      </dsp:txBody>
      <dsp:txXfrm>
        <a:off x="3822410" y="3995960"/>
        <a:ext cx="1899053" cy="79783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4AC3E9-532E-4B5D-AA68-6AF74BE9870E}">
      <dsp:nvSpPr>
        <dsp:cNvPr id="0" name=""/>
        <dsp:cNvSpPr/>
      </dsp:nvSpPr>
      <dsp:spPr>
        <a:xfrm>
          <a:off x="1509202" y="1808"/>
          <a:ext cx="4753994" cy="7906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i="1" kern="1200" dirty="0" smtClean="0"/>
            <a:t>Planning Primary Data Collection</a:t>
          </a:r>
          <a:endParaRPr lang="en-US" sz="2400" kern="1200" dirty="0"/>
        </a:p>
      </dsp:txBody>
      <dsp:txXfrm>
        <a:off x="1509202" y="1808"/>
        <a:ext cx="4753994" cy="790612"/>
      </dsp:txXfrm>
    </dsp:sp>
    <dsp:sp modelId="{03A572DF-C7B3-44BC-B547-54DB274FD01C}">
      <dsp:nvSpPr>
        <dsp:cNvPr id="0" name=""/>
        <dsp:cNvSpPr/>
      </dsp:nvSpPr>
      <dsp:spPr>
        <a:xfrm>
          <a:off x="2559623" y="831951"/>
          <a:ext cx="2798064" cy="7906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Research approaches</a:t>
          </a:r>
          <a:endParaRPr lang="en-US" sz="2400" kern="1200" dirty="0"/>
        </a:p>
      </dsp:txBody>
      <dsp:txXfrm>
        <a:off x="2559623" y="831951"/>
        <a:ext cx="2798064" cy="790612"/>
      </dsp:txXfrm>
    </dsp:sp>
    <dsp:sp modelId="{A620B0B0-F174-4573-983D-DEB262A97E8B}">
      <dsp:nvSpPr>
        <dsp:cNvPr id="0" name=""/>
        <dsp:cNvSpPr/>
      </dsp:nvSpPr>
      <dsp:spPr>
        <a:xfrm>
          <a:off x="2559623" y="1662093"/>
          <a:ext cx="2798064" cy="7906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Contact methods</a:t>
          </a:r>
          <a:endParaRPr lang="en-US" sz="2400" kern="1200" dirty="0"/>
        </a:p>
      </dsp:txBody>
      <dsp:txXfrm>
        <a:off x="2559623" y="1662093"/>
        <a:ext cx="2798064" cy="790612"/>
      </dsp:txXfrm>
    </dsp:sp>
    <dsp:sp modelId="{38CC8656-9503-4414-A3E8-391F0FDCBF61}">
      <dsp:nvSpPr>
        <dsp:cNvPr id="0" name=""/>
        <dsp:cNvSpPr/>
      </dsp:nvSpPr>
      <dsp:spPr>
        <a:xfrm>
          <a:off x="2559623" y="2492236"/>
          <a:ext cx="2798064" cy="79061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Sampling plan</a:t>
          </a:r>
          <a:endParaRPr lang="en-US" sz="2400" kern="1200" dirty="0"/>
        </a:p>
      </dsp:txBody>
      <dsp:txXfrm>
        <a:off x="2559623" y="2492236"/>
        <a:ext cx="2798064" cy="790612"/>
      </dsp:txXfrm>
    </dsp:sp>
    <dsp:sp modelId="{B422EEF0-BD4A-4B03-83F1-D3DEE0875142}">
      <dsp:nvSpPr>
        <dsp:cNvPr id="0" name=""/>
        <dsp:cNvSpPr/>
      </dsp:nvSpPr>
      <dsp:spPr>
        <a:xfrm>
          <a:off x="2635059" y="3322379"/>
          <a:ext cx="2798064" cy="79061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Research instruments</a:t>
          </a:r>
          <a:endParaRPr lang="en-US" sz="2400" kern="1200" dirty="0"/>
        </a:p>
      </dsp:txBody>
      <dsp:txXfrm>
        <a:off x="2635059" y="3322379"/>
        <a:ext cx="2798064" cy="79061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C13688-42B6-442D-A5B7-4B1321CD7210}">
      <dsp:nvSpPr>
        <dsp:cNvPr id="0" name=""/>
        <dsp:cNvSpPr/>
      </dsp:nvSpPr>
      <dsp:spPr>
        <a:xfrm>
          <a:off x="0" y="1232"/>
          <a:ext cx="6477000" cy="5483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Collecting the information</a:t>
          </a:r>
          <a:endParaRPr lang="en-US" sz="2800" b="1" kern="1200" dirty="0">
            <a:solidFill>
              <a:schemeClr val="tx1"/>
            </a:solidFill>
          </a:endParaRPr>
        </a:p>
      </dsp:txBody>
      <dsp:txXfrm>
        <a:off x="0" y="1232"/>
        <a:ext cx="6477000" cy="548346"/>
      </dsp:txXfrm>
    </dsp:sp>
    <dsp:sp modelId="{314035CA-AC19-439F-829F-1C15EF01F3D2}">
      <dsp:nvSpPr>
        <dsp:cNvPr id="0" name=""/>
        <dsp:cNvSpPr/>
      </dsp:nvSpPr>
      <dsp:spPr>
        <a:xfrm>
          <a:off x="0" y="561630"/>
          <a:ext cx="6477000" cy="54834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Processing the information</a:t>
          </a:r>
          <a:endParaRPr lang="en-US" sz="2800" b="1" kern="1200" dirty="0">
            <a:solidFill>
              <a:schemeClr val="tx1"/>
            </a:solidFill>
          </a:endParaRPr>
        </a:p>
      </dsp:txBody>
      <dsp:txXfrm>
        <a:off x="0" y="561630"/>
        <a:ext cx="6477000" cy="548346"/>
      </dsp:txXfrm>
    </dsp:sp>
    <dsp:sp modelId="{DE00B0C9-3B4F-4516-A7C5-F3EB1E33F3C7}">
      <dsp:nvSpPr>
        <dsp:cNvPr id="0" name=""/>
        <dsp:cNvSpPr/>
      </dsp:nvSpPr>
      <dsp:spPr>
        <a:xfrm>
          <a:off x="0" y="1122028"/>
          <a:ext cx="6477000" cy="54834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Analyzing the information</a:t>
          </a:r>
          <a:endParaRPr lang="en-US" sz="2800" b="1" kern="1200" dirty="0">
            <a:solidFill>
              <a:schemeClr val="tx1"/>
            </a:solidFill>
          </a:endParaRPr>
        </a:p>
      </dsp:txBody>
      <dsp:txXfrm>
        <a:off x="0" y="1122028"/>
        <a:ext cx="6477000" cy="548346"/>
      </dsp:txXfrm>
    </dsp:sp>
    <dsp:sp modelId="{1CBC9DB6-1360-4946-A8DB-8D03DEF7CAFE}">
      <dsp:nvSpPr>
        <dsp:cNvPr id="0" name=""/>
        <dsp:cNvSpPr/>
      </dsp:nvSpPr>
      <dsp:spPr>
        <a:xfrm>
          <a:off x="0" y="1682425"/>
          <a:ext cx="6477000" cy="54834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Interpret findings</a:t>
          </a:r>
          <a:endParaRPr lang="en-US" sz="2800" b="1" kern="1200" dirty="0">
            <a:solidFill>
              <a:schemeClr val="tx1"/>
            </a:solidFill>
          </a:endParaRPr>
        </a:p>
      </dsp:txBody>
      <dsp:txXfrm>
        <a:off x="0" y="1682425"/>
        <a:ext cx="6477000" cy="548346"/>
      </dsp:txXfrm>
    </dsp:sp>
    <dsp:sp modelId="{96E5E097-E956-4CCF-A7A5-0D8B9A2FA82D}">
      <dsp:nvSpPr>
        <dsp:cNvPr id="0" name=""/>
        <dsp:cNvSpPr/>
      </dsp:nvSpPr>
      <dsp:spPr>
        <a:xfrm>
          <a:off x="0" y="2242823"/>
          <a:ext cx="6477000" cy="54834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rPr>
            <a:t>Draw conclusions</a:t>
          </a:r>
          <a:endParaRPr lang="en-US" sz="2800" b="1" kern="1200" dirty="0" smtClean="0">
            <a:solidFill>
              <a:schemeClr val="tx1"/>
            </a:solidFill>
          </a:endParaRPr>
        </a:p>
      </dsp:txBody>
      <dsp:txXfrm>
        <a:off x="0" y="2242823"/>
        <a:ext cx="6477000" cy="548346"/>
      </dsp:txXfrm>
    </dsp:sp>
    <dsp:sp modelId="{9522C6A0-D1DD-4D4F-A1BB-2086FD96F98B}">
      <dsp:nvSpPr>
        <dsp:cNvPr id="0" name=""/>
        <dsp:cNvSpPr/>
      </dsp:nvSpPr>
      <dsp:spPr>
        <a:xfrm>
          <a:off x="0" y="2803221"/>
          <a:ext cx="6477000" cy="5483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rPr>
            <a:t>Report to management</a:t>
          </a:r>
          <a:endParaRPr lang="en-US" sz="2800" b="1" kern="1200" dirty="0" smtClean="0">
            <a:solidFill>
              <a:schemeClr val="tx1"/>
            </a:solidFill>
          </a:endParaRPr>
        </a:p>
      </dsp:txBody>
      <dsp:txXfrm>
        <a:off x="0" y="2803221"/>
        <a:ext cx="6477000" cy="5483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 W3"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ヒラギノ角ゴ Pro W3" charset="-128"/>
                <a:cs typeface="+mn-cs"/>
              </a:defRPr>
            </a:lvl1pPr>
          </a:lstStyle>
          <a:p>
            <a:pPr>
              <a:defRPr/>
            </a:pPr>
            <a:fld id="{62FA2F63-BBC8-4ED8-A6A7-BBEBDC8B23CA}" type="datetimeFigureOut">
              <a:rPr lang="en-US"/>
              <a:pPr>
                <a:defRPr/>
              </a:pPr>
              <a:t>2/19/2013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 W3"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ヒラギノ角ゴ Pro W3" charset="-128"/>
                <a:cs typeface="+mn-cs"/>
              </a:defRPr>
            </a:lvl1pPr>
          </a:lstStyle>
          <a:p>
            <a:pPr>
              <a:defRPr/>
            </a:pPr>
            <a:fld id="{AF0D18DA-EC56-4231-A470-FCE13EDF20DF}" type="slidenum">
              <a:rPr lang="en-US"/>
              <a:pPr>
                <a:defRPr/>
              </a:pPr>
              <a:t>‹#›</a:t>
            </a:fld>
            <a:endParaRPr lang="en-US"/>
          </a:p>
        </p:txBody>
      </p:sp>
    </p:spTree>
    <p:extLst>
      <p:ext uri="{BB962C8B-B14F-4D97-AF65-F5344CB8AC3E}">
        <p14:creationId xmlns:p14="http://schemas.microsoft.com/office/powerpoint/2010/main" xmlns="" val="406273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961B1ECF-2185-4C0E-9C02-742FEAF5ACD2}" type="datetime1">
              <a:rPr lang="en-US"/>
              <a:pPr>
                <a:defRPr/>
              </a:pPr>
              <a:t>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B2A3417E-18EB-4C48-9071-9B8A8ABD97DB}" type="slidenum">
              <a:rPr lang="en-US"/>
              <a:pPr>
                <a:defRPr/>
              </a:pPr>
              <a:t>‹#›</a:t>
            </a:fld>
            <a:endParaRPr lang="en-US"/>
          </a:p>
        </p:txBody>
      </p:sp>
    </p:spTree>
    <p:extLst>
      <p:ext uri="{BB962C8B-B14F-4D97-AF65-F5344CB8AC3E}">
        <p14:creationId xmlns:p14="http://schemas.microsoft.com/office/powerpoint/2010/main" xmlns="" val="98427355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mn-cs"/>
      </a:defRPr>
    </a:lvl1pPr>
    <a:lvl2pPr marL="630238" indent="-173038" algn="l" rtl="0" eaLnBrk="0" fontAlgn="base" hangingPunct="0">
      <a:spcBef>
        <a:spcPct val="0"/>
      </a:spcBef>
      <a:spcAft>
        <a:spcPct val="0"/>
      </a:spcAft>
      <a:buFont typeface="Arial" charset="0"/>
      <a:buChar char="•"/>
      <a:defRPr sz="1200" kern="1200">
        <a:solidFill>
          <a:schemeClr val="tx1"/>
        </a:solidFill>
        <a:latin typeface="+mn-lt"/>
        <a:ea typeface="MS PGothic" pitchFamily="34" charset="-128"/>
        <a:cs typeface="+mn-cs"/>
      </a:defRPr>
    </a:lvl2pPr>
    <a:lvl3pPr marL="1143000" indent="-228600" algn="l" rtl="0" eaLnBrk="0" fontAlgn="base" hangingPunct="0">
      <a:lnSpc>
        <a:spcPts val="1438"/>
      </a:lnSpc>
      <a:spcBef>
        <a:spcPct val="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lnSpc>
        <a:spcPts val="1438"/>
      </a:lnSpc>
      <a:spcBef>
        <a:spcPct val="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lnSpc>
        <a:spcPts val="1438"/>
      </a:lnSpc>
      <a:spcBef>
        <a:spcPct val="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a:lstStyle/>
          <a:p>
            <a:endParaRPr lang="en-US" smtClean="0"/>
          </a:p>
        </p:txBody>
      </p:sp>
      <p:sp>
        <p:nvSpPr>
          <p:cNvPr id="12291" name="Slide Number Placeholder 3"/>
          <p:cNvSpPr>
            <a:spLocks noGrp="1"/>
          </p:cNvSpPr>
          <p:nvPr>
            <p:ph type="sldNum" sz="quarter" idx="5"/>
          </p:nvPr>
        </p:nvSpPr>
        <p:spPr bwMode="auto">
          <a:noFill/>
          <a:ln>
            <a:miter lim="800000"/>
            <a:headEnd/>
            <a:tailEnd/>
          </a:ln>
        </p:spPr>
        <p:txBody>
          <a:bodyPr/>
          <a:lstStyle/>
          <a:p>
            <a:fld id="{F6DC69B4-BD6A-44CD-A27C-59788F060592}"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r>
              <a:rPr lang="en-US" b="1" smtClean="0"/>
              <a:t>Note to Instructor</a:t>
            </a:r>
          </a:p>
          <a:p>
            <a:r>
              <a:rPr lang="en-US" smtClean="0"/>
              <a:t>This Web link brings you to AC Nielsen’s homepage. This includes not just their online division but their entire company. It is very interesting to explore the area called trends an insights. </a:t>
            </a:r>
          </a:p>
          <a:p>
            <a:endParaRPr lang="en-US" smtClean="0"/>
          </a:p>
          <a:p>
            <a:r>
              <a:rPr lang="en-US" smtClean="0"/>
              <a:t>In slideshow view, click on movie icon to launch Meredith video snippet.  See accompanying DVD for full video segment.</a:t>
            </a:r>
          </a:p>
          <a:p>
            <a:endParaRPr lang="en-US" smtClean="0"/>
          </a:p>
          <a:p>
            <a:r>
              <a:rPr lang="en-US" b="1" smtClean="0"/>
              <a:t>Discussion Question </a:t>
            </a:r>
          </a:p>
          <a:p>
            <a:r>
              <a:rPr lang="en-US" i="1" smtClean="0"/>
              <a:t>Ask students what Nielsen might have learned about customers in these insights.</a:t>
            </a:r>
          </a:p>
          <a:p>
            <a:endParaRPr lang="en-US" i="1" smtClean="0"/>
          </a:p>
        </p:txBody>
      </p:sp>
      <p:sp>
        <p:nvSpPr>
          <p:cNvPr id="32771" name="Slide Number Placeholder 3"/>
          <p:cNvSpPr>
            <a:spLocks noGrp="1"/>
          </p:cNvSpPr>
          <p:nvPr>
            <p:ph type="sldNum" sz="quarter" idx="5"/>
          </p:nvPr>
        </p:nvSpPr>
        <p:spPr bwMode="auto">
          <a:noFill/>
          <a:ln>
            <a:miter lim="800000"/>
            <a:headEnd/>
            <a:tailEnd/>
          </a:ln>
        </p:spPr>
        <p:txBody>
          <a:bodyPr/>
          <a:lstStyle/>
          <a:p>
            <a:fld id="{0A563D26-186A-4605-AF56-EC13225AAE9C}"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r>
              <a:rPr lang="en-US" smtClean="0"/>
              <a:t>Whereas marketing</a:t>
            </a:r>
          </a:p>
          <a:p>
            <a:r>
              <a:rPr lang="en-US" smtClean="0"/>
              <a:t>intelligence involves</a:t>
            </a:r>
          </a:p>
          <a:p>
            <a:r>
              <a:rPr lang="en-US" smtClean="0"/>
              <a:t>actively scanning the general</a:t>
            </a:r>
          </a:p>
          <a:p>
            <a:r>
              <a:rPr lang="en-US" smtClean="0"/>
              <a:t>marketing environment, marketing</a:t>
            </a:r>
          </a:p>
          <a:p>
            <a:r>
              <a:rPr lang="en-US" smtClean="0"/>
              <a:t>research involves more focused studies</a:t>
            </a:r>
          </a:p>
          <a:p>
            <a:r>
              <a:rPr lang="en-US" smtClean="0"/>
              <a:t>to gain customer insights relating to</a:t>
            </a:r>
          </a:p>
          <a:p>
            <a:r>
              <a:rPr lang="en-US" smtClean="0"/>
              <a:t>specific marketing decisions.</a:t>
            </a:r>
          </a:p>
        </p:txBody>
      </p:sp>
      <p:sp>
        <p:nvSpPr>
          <p:cNvPr id="34819" name="Slide Number Placeholder 3"/>
          <p:cNvSpPr>
            <a:spLocks noGrp="1"/>
          </p:cNvSpPr>
          <p:nvPr>
            <p:ph type="sldNum" sz="quarter" idx="5"/>
          </p:nvPr>
        </p:nvSpPr>
        <p:spPr bwMode="auto">
          <a:noFill/>
          <a:ln>
            <a:miter lim="800000"/>
            <a:headEnd/>
            <a:tailEnd/>
          </a:ln>
        </p:spPr>
        <p:txBody>
          <a:bodyPr/>
          <a:lstStyle/>
          <a:p>
            <a:fld id="{F78C9DFA-70D2-4174-B776-B6B70D7F1575}"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en-US" smtClean="0"/>
              <a:t>This first step is probably the most</a:t>
            </a:r>
          </a:p>
          <a:p>
            <a:r>
              <a:rPr lang="en-US" smtClean="0"/>
              <a:t>difficult but also the most important</a:t>
            </a:r>
          </a:p>
          <a:p>
            <a:r>
              <a:rPr lang="en-US" smtClean="0"/>
              <a:t>one. It guides the entire research</a:t>
            </a:r>
          </a:p>
          <a:p>
            <a:r>
              <a:rPr lang="en-US" smtClean="0"/>
              <a:t>process. It’s frustrating to reach the</a:t>
            </a:r>
          </a:p>
          <a:p>
            <a:r>
              <a:rPr lang="en-US" smtClean="0"/>
              <a:t>end of an expensive research project</a:t>
            </a:r>
          </a:p>
          <a:p>
            <a:r>
              <a:rPr lang="en-US" smtClean="0"/>
              <a:t>only to learn that you’ve addressed the</a:t>
            </a:r>
          </a:p>
          <a:p>
            <a:r>
              <a:rPr lang="en-US" smtClean="0"/>
              <a:t>wrong problem!</a:t>
            </a:r>
          </a:p>
        </p:txBody>
      </p:sp>
      <p:sp>
        <p:nvSpPr>
          <p:cNvPr id="36867" name="Slide Number Placeholder 3"/>
          <p:cNvSpPr>
            <a:spLocks noGrp="1"/>
          </p:cNvSpPr>
          <p:nvPr>
            <p:ph type="sldNum" sz="quarter" idx="5"/>
          </p:nvPr>
        </p:nvSpPr>
        <p:spPr bwMode="auto">
          <a:noFill/>
          <a:ln>
            <a:miter lim="800000"/>
            <a:headEnd/>
            <a:tailEnd/>
          </a:ln>
        </p:spPr>
        <p:txBody>
          <a:bodyPr/>
          <a:lstStyle/>
          <a:p>
            <a:fld id="{A93B3A3E-4A1A-4C5E-A3D7-4D00FCD77B1C}"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b="1" smtClean="0"/>
              <a:t>Note to Instructor</a:t>
            </a:r>
          </a:p>
          <a:p>
            <a:r>
              <a:rPr lang="en-US" smtClean="0"/>
              <a:t>These can be explained in more depth:</a:t>
            </a:r>
          </a:p>
          <a:p>
            <a:pPr lvl="1"/>
            <a:r>
              <a:rPr lang="en-US" smtClean="0"/>
              <a:t>Exploratory research—objective is to gather preliminary information that will help define the problem and suggest hypotheses.</a:t>
            </a:r>
          </a:p>
          <a:p>
            <a:pPr lvl="1"/>
            <a:r>
              <a:rPr lang="en-US" smtClean="0"/>
              <a:t>Descriptive research—describes things.</a:t>
            </a:r>
          </a:p>
          <a:p>
            <a:pPr lvl="1"/>
            <a:r>
              <a:rPr lang="en-US" smtClean="0"/>
              <a:t>Causal research—tests hypothesis about cause and effect relationships.</a:t>
            </a:r>
          </a:p>
          <a:p>
            <a:pPr lvl="1"/>
            <a:endParaRPr lang="en-US" smtClean="0"/>
          </a:p>
          <a:p>
            <a:r>
              <a:rPr lang="en-US" b="1" smtClean="0"/>
              <a:t>Discussion Question</a:t>
            </a:r>
          </a:p>
          <a:p>
            <a:r>
              <a:rPr lang="en-US" i="1" smtClean="0"/>
              <a:t>Consider a local business near campus. . .</a:t>
            </a:r>
          </a:p>
          <a:p>
            <a:pPr lvl="1"/>
            <a:r>
              <a:rPr lang="en-US" i="1" smtClean="0"/>
              <a:t>How would they conduct exploratory research? </a:t>
            </a:r>
          </a:p>
          <a:p>
            <a:pPr lvl="1"/>
            <a:r>
              <a:rPr lang="en-US" i="1" smtClean="0"/>
              <a:t>What might they want to find out in descriptive research?</a:t>
            </a:r>
          </a:p>
          <a:p>
            <a:pPr lvl="1"/>
            <a:r>
              <a:rPr lang="en-US" i="1" smtClean="0"/>
              <a:t>What relationships might they explore in causal research?</a:t>
            </a:r>
          </a:p>
          <a:p>
            <a:r>
              <a:rPr lang="en-US" smtClean="0"/>
              <a:t>Students will have the following responses for the above questions:  exploratory research (focus groups, interviews);  descriptive research (who, when, how, why);causal research (price/demand, environment/purchase rate).</a:t>
            </a:r>
          </a:p>
          <a:p>
            <a:endParaRPr lang="en-US" smtClean="0"/>
          </a:p>
        </p:txBody>
      </p:sp>
      <p:sp>
        <p:nvSpPr>
          <p:cNvPr id="38915" name="Slide Number Placeholder 3"/>
          <p:cNvSpPr>
            <a:spLocks noGrp="1"/>
          </p:cNvSpPr>
          <p:nvPr>
            <p:ph type="sldNum" sz="quarter" idx="5"/>
          </p:nvPr>
        </p:nvSpPr>
        <p:spPr bwMode="auto">
          <a:noFill/>
          <a:ln>
            <a:miter lim="800000"/>
            <a:headEnd/>
            <a:tailEnd/>
          </a:ln>
        </p:spPr>
        <p:txBody>
          <a:bodyPr/>
          <a:lstStyle/>
          <a:p>
            <a:fld id="{D74C59FC-53C2-4DF2-B910-A01DCE811C91}"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endParaRPr lang="en-US" smtClean="0"/>
          </a:p>
        </p:txBody>
      </p:sp>
      <p:sp>
        <p:nvSpPr>
          <p:cNvPr id="43011" name="Slide Number Placeholder 3"/>
          <p:cNvSpPr>
            <a:spLocks noGrp="1"/>
          </p:cNvSpPr>
          <p:nvPr>
            <p:ph type="sldNum" sz="quarter" idx="5"/>
          </p:nvPr>
        </p:nvSpPr>
        <p:spPr bwMode="auto">
          <a:noFill/>
          <a:ln>
            <a:miter lim="800000"/>
            <a:headEnd/>
            <a:tailEnd/>
          </a:ln>
        </p:spPr>
        <p:txBody>
          <a:bodyPr/>
          <a:lstStyle/>
          <a:p>
            <a:fld id="{8510313A-F4B4-4A5C-9038-DF1CBB01FCBA}"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endParaRPr lang="en-US" smtClean="0"/>
          </a:p>
        </p:txBody>
      </p:sp>
      <p:sp>
        <p:nvSpPr>
          <p:cNvPr id="45059" name="Slide Number Placeholder 3"/>
          <p:cNvSpPr>
            <a:spLocks noGrp="1"/>
          </p:cNvSpPr>
          <p:nvPr>
            <p:ph type="sldNum" sz="quarter" idx="5"/>
          </p:nvPr>
        </p:nvSpPr>
        <p:spPr bwMode="auto">
          <a:noFill/>
          <a:ln>
            <a:miter lim="800000"/>
            <a:headEnd/>
            <a:tailEnd/>
          </a:ln>
        </p:spPr>
        <p:txBody>
          <a:bodyPr/>
          <a:lstStyle/>
          <a:p>
            <a:fld id="{13B24BED-538C-4992-91B6-B6E0CD81E872}"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endParaRPr lang="en-US" smtClean="0"/>
          </a:p>
        </p:txBody>
      </p:sp>
      <p:sp>
        <p:nvSpPr>
          <p:cNvPr id="47107" name="Slide Number Placeholder 3"/>
          <p:cNvSpPr>
            <a:spLocks noGrp="1"/>
          </p:cNvSpPr>
          <p:nvPr>
            <p:ph type="sldNum" sz="quarter" idx="5"/>
          </p:nvPr>
        </p:nvSpPr>
        <p:spPr bwMode="auto">
          <a:noFill/>
          <a:ln>
            <a:miter lim="800000"/>
            <a:headEnd/>
            <a:tailEnd/>
          </a:ln>
        </p:spPr>
        <p:txBody>
          <a:bodyPr/>
          <a:lstStyle/>
          <a:p>
            <a:fld id="{D895541F-06FD-4EB2-8F34-BDDC70CFBB82}"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endParaRPr lang="en-US" smtClean="0"/>
          </a:p>
        </p:txBody>
      </p:sp>
      <p:sp>
        <p:nvSpPr>
          <p:cNvPr id="49155" name="Slide Number Placeholder 3"/>
          <p:cNvSpPr>
            <a:spLocks noGrp="1"/>
          </p:cNvSpPr>
          <p:nvPr>
            <p:ph type="sldNum" sz="quarter" idx="5"/>
          </p:nvPr>
        </p:nvSpPr>
        <p:spPr bwMode="auto">
          <a:noFill/>
          <a:ln>
            <a:miter lim="800000"/>
            <a:headEnd/>
            <a:tailEnd/>
          </a:ln>
        </p:spPr>
        <p:txBody>
          <a:bodyPr/>
          <a:lstStyle/>
          <a:p>
            <a:fld id="{3B4CD2DF-2298-45B6-9C51-AEC564C0119E}"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endParaRPr lang="en-US" smtClean="0"/>
          </a:p>
        </p:txBody>
      </p:sp>
      <p:sp>
        <p:nvSpPr>
          <p:cNvPr id="51203" name="Slide Number Placeholder 3"/>
          <p:cNvSpPr>
            <a:spLocks noGrp="1"/>
          </p:cNvSpPr>
          <p:nvPr>
            <p:ph type="sldNum" sz="quarter" idx="5"/>
          </p:nvPr>
        </p:nvSpPr>
        <p:spPr bwMode="auto">
          <a:noFill/>
          <a:ln>
            <a:miter lim="800000"/>
            <a:headEnd/>
            <a:tailEnd/>
          </a:ln>
        </p:spPr>
        <p:txBody>
          <a:bodyPr/>
          <a:lstStyle/>
          <a:p>
            <a:fld id="{2F158394-3059-4518-936D-38C2D767F91D}"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Ask students how a company like Chiquita can use observational research for their banana sales. </a:t>
            </a:r>
          </a:p>
          <a:p>
            <a:r>
              <a:rPr lang="en-US" smtClean="0"/>
              <a:t>Students should mention sending teams to stores to watch how people choose bananas, who purchases, who influences the sale, how many do they buy in a bunch, do they break a bunch, do they prefer green or ripe? How might the results influence Chiquita when marketing bananas (4P’s).</a:t>
            </a:r>
          </a:p>
        </p:txBody>
      </p:sp>
      <p:sp>
        <p:nvSpPr>
          <p:cNvPr id="53251" name="Slide Number Placeholder 3"/>
          <p:cNvSpPr>
            <a:spLocks noGrp="1"/>
          </p:cNvSpPr>
          <p:nvPr>
            <p:ph type="sldNum" sz="quarter" idx="5"/>
          </p:nvPr>
        </p:nvSpPr>
        <p:spPr bwMode="auto">
          <a:noFill/>
          <a:ln>
            <a:miter lim="800000"/>
            <a:headEnd/>
            <a:tailEnd/>
          </a:ln>
        </p:spPr>
        <p:txBody>
          <a:bodyPr/>
          <a:lstStyle/>
          <a:p>
            <a:fld id="{34F35A7D-F301-4E03-8DE6-CE8480566E1F}"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a:lstStyle/>
          <a:p>
            <a:endParaRPr lang="en-US" smtClean="0"/>
          </a:p>
        </p:txBody>
      </p:sp>
      <p:sp>
        <p:nvSpPr>
          <p:cNvPr id="14339" name="Slide Number Placeholder 3"/>
          <p:cNvSpPr>
            <a:spLocks noGrp="1"/>
          </p:cNvSpPr>
          <p:nvPr>
            <p:ph type="sldNum" sz="quarter" idx="5"/>
          </p:nvPr>
        </p:nvSpPr>
        <p:spPr bwMode="auto">
          <a:noFill/>
          <a:ln>
            <a:miter lim="800000"/>
            <a:headEnd/>
            <a:tailEnd/>
          </a:ln>
        </p:spPr>
        <p:txBody>
          <a:bodyPr/>
          <a:lstStyle/>
          <a:p>
            <a:fld id="{FA8DA799-0DDF-4821-85D0-4D035ADF01D1}"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endParaRPr lang="en-US" smtClean="0"/>
          </a:p>
        </p:txBody>
      </p:sp>
      <p:sp>
        <p:nvSpPr>
          <p:cNvPr id="55299" name="Slide Number Placeholder 3"/>
          <p:cNvSpPr>
            <a:spLocks noGrp="1"/>
          </p:cNvSpPr>
          <p:nvPr>
            <p:ph type="sldNum" sz="quarter" idx="5"/>
          </p:nvPr>
        </p:nvSpPr>
        <p:spPr bwMode="auto">
          <a:noFill/>
          <a:ln>
            <a:miter lim="800000"/>
            <a:headEnd/>
            <a:tailEnd/>
          </a:ln>
        </p:spPr>
        <p:txBody>
          <a:bodyPr/>
          <a:lstStyle/>
          <a:p>
            <a:fld id="{CC99537C-E41D-4BB5-BE4A-4DB07979EB3C}"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Ask how a catalog marketer like Victoria’s Secret might run an experiment on a direct mail offer. </a:t>
            </a:r>
          </a:p>
          <a:p>
            <a:r>
              <a:rPr lang="en-US" smtClean="0"/>
              <a:t>Students will realize they might change the copy, offer, envelope, and other parts of the direct mail piece.</a:t>
            </a:r>
          </a:p>
        </p:txBody>
      </p:sp>
      <p:sp>
        <p:nvSpPr>
          <p:cNvPr id="57347" name="Slide Number Placeholder 3"/>
          <p:cNvSpPr>
            <a:spLocks noGrp="1"/>
          </p:cNvSpPr>
          <p:nvPr>
            <p:ph type="sldNum" sz="quarter" idx="5"/>
          </p:nvPr>
        </p:nvSpPr>
        <p:spPr bwMode="auto">
          <a:noFill/>
          <a:ln>
            <a:miter lim="800000"/>
            <a:headEnd/>
            <a:tailEnd/>
          </a:ln>
        </p:spPr>
        <p:txBody>
          <a:bodyPr/>
          <a:lstStyle/>
          <a:p>
            <a:fld id="{E986BCF1-308A-4EB8-9D53-60649C92DF2D}"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endParaRPr lang="en-US" smtClean="0"/>
          </a:p>
        </p:txBody>
      </p:sp>
      <p:sp>
        <p:nvSpPr>
          <p:cNvPr id="77827" name="Slide Number Placeholder 3"/>
          <p:cNvSpPr>
            <a:spLocks noGrp="1"/>
          </p:cNvSpPr>
          <p:nvPr>
            <p:ph type="sldNum" sz="quarter" idx="5"/>
          </p:nvPr>
        </p:nvSpPr>
        <p:spPr bwMode="auto">
          <a:noFill/>
          <a:ln>
            <a:miter lim="800000"/>
            <a:headEnd/>
            <a:tailEnd/>
          </a:ln>
        </p:spPr>
        <p:txBody>
          <a:bodyPr/>
          <a:lstStyle/>
          <a:p>
            <a:fld id="{2D8ACA8F-CC3C-4022-AB6D-307FE6457FAD}"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r>
              <a:rPr lang="en-US" b="1" smtClean="0"/>
              <a:t>Note to instructor</a:t>
            </a:r>
          </a:p>
          <a:p>
            <a:endParaRPr lang="en-US" smtClean="0"/>
          </a:p>
        </p:txBody>
      </p:sp>
      <p:sp>
        <p:nvSpPr>
          <p:cNvPr id="16387" name="Slide Number Placeholder 3"/>
          <p:cNvSpPr>
            <a:spLocks noGrp="1"/>
          </p:cNvSpPr>
          <p:nvPr>
            <p:ph type="sldNum" sz="quarter" idx="5"/>
          </p:nvPr>
        </p:nvSpPr>
        <p:spPr bwMode="auto">
          <a:noFill/>
          <a:ln>
            <a:miter lim="800000"/>
            <a:headEnd/>
            <a:tailEnd/>
          </a:ln>
        </p:spPr>
        <p:txBody>
          <a:bodyPr/>
          <a:lstStyle/>
          <a:p>
            <a:fld id="{7FDB78A0-097A-4DBF-9C1A-74163C4A87C9}"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r>
              <a:rPr lang="en-US" dirty="0" smtClean="0"/>
              <a:t>The real value of marketing research and marketing information lies in how it is used—</a:t>
            </a:r>
          </a:p>
          <a:p>
            <a:r>
              <a:rPr lang="en-US" dirty="0" smtClean="0"/>
              <a:t>in the </a:t>
            </a:r>
            <a:r>
              <a:rPr lang="en-US" b="1" dirty="0" smtClean="0"/>
              <a:t>customer insights that it provides.</a:t>
            </a:r>
          </a:p>
          <a:p>
            <a:r>
              <a:rPr lang="en-US" b="1" dirty="0" smtClean="0"/>
              <a:t>Customer insights </a:t>
            </a:r>
            <a:r>
              <a:rPr lang="en-US" dirty="0" smtClean="0"/>
              <a:t>Fresh understandings of customers and the marketplace derived from marketing information that become the basis for creating customer value and relationships.</a:t>
            </a:r>
          </a:p>
        </p:txBody>
      </p:sp>
      <p:sp>
        <p:nvSpPr>
          <p:cNvPr id="18435" name="Slide Number Placeholder 3"/>
          <p:cNvSpPr>
            <a:spLocks noGrp="1"/>
          </p:cNvSpPr>
          <p:nvPr>
            <p:ph type="sldNum" sz="quarter" idx="5"/>
          </p:nvPr>
        </p:nvSpPr>
        <p:spPr bwMode="auto">
          <a:noFill/>
          <a:ln>
            <a:miter lim="800000"/>
            <a:headEnd/>
            <a:tailEnd/>
          </a:ln>
        </p:spPr>
        <p:txBody>
          <a:bodyPr/>
          <a:lstStyle/>
          <a:p>
            <a:fld id="{948F1A58-A874-404F-A0A6-B967ECF4F180}"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endParaRPr lang="en-US" smtClean="0"/>
          </a:p>
        </p:txBody>
      </p:sp>
      <p:sp>
        <p:nvSpPr>
          <p:cNvPr id="20483" name="Slide Number Placeholder 3"/>
          <p:cNvSpPr>
            <a:spLocks noGrp="1"/>
          </p:cNvSpPr>
          <p:nvPr>
            <p:ph type="sldNum" sz="quarter" idx="5"/>
          </p:nvPr>
        </p:nvSpPr>
        <p:spPr bwMode="auto">
          <a:noFill/>
          <a:ln>
            <a:miter lim="800000"/>
            <a:headEnd/>
            <a:tailEnd/>
          </a:ln>
        </p:spPr>
        <p:txBody>
          <a:bodyPr/>
          <a:lstStyle/>
          <a:p>
            <a:fld id="{6A93803D-35D8-4ED8-A5FA-F98492C7CB33}"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a:lstStyle/>
          <a:p>
            <a:fld id="{A802CAEF-818E-42ED-A9B9-AB4511C61FC8}"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endParaRPr lang="en-US" smtClean="0"/>
          </a:p>
        </p:txBody>
      </p:sp>
      <p:sp>
        <p:nvSpPr>
          <p:cNvPr id="24579" name="Slide Number Placeholder 3"/>
          <p:cNvSpPr>
            <a:spLocks noGrp="1"/>
          </p:cNvSpPr>
          <p:nvPr>
            <p:ph type="sldNum" sz="quarter" idx="5"/>
          </p:nvPr>
        </p:nvSpPr>
        <p:spPr bwMode="auto">
          <a:noFill/>
          <a:ln>
            <a:miter lim="800000"/>
            <a:headEnd/>
            <a:tailEnd/>
          </a:ln>
        </p:spPr>
        <p:txBody>
          <a:bodyPr/>
          <a:lstStyle/>
          <a:p>
            <a:fld id="{170A9A43-EA2F-42D7-A585-72CBC5DDAD6F}"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r>
              <a:rPr lang="en-US" smtClean="0"/>
              <a:t>The problem isn’t </a:t>
            </a:r>
            <a:r>
              <a:rPr lang="en-US" i="1" smtClean="0"/>
              <a:t>finding</a:t>
            </a:r>
          </a:p>
          <a:p>
            <a:r>
              <a:rPr lang="en-US" smtClean="0"/>
              <a:t>information; the world is</a:t>
            </a:r>
          </a:p>
          <a:p>
            <a:r>
              <a:rPr lang="en-US" smtClean="0"/>
              <a:t>bursting with information from a glut</a:t>
            </a:r>
          </a:p>
          <a:p>
            <a:r>
              <a:rPr lang="en-US" smtClean="0"/>
              <a:t>of sources. The real challenge is to find</a:t>
            </a:r>
          </a:p>
          <a:p>
            <a:r>
              <a:rPr lang="en-US" smtClean="0"/>
              <a:t>the </a:t>
            </a:r>
            <a:r>
              <a:rPr lang="en-US" i="1" smtClean="0"/>
              <a:t>right information—from inside and</a:t>
            </a:r>
          </a:p>
          <a:p>
            <a:r>
              <a:rPr lang="en-US" smtClean="0"/>
              <a:t>outside sources—and turn it into</a:t>
            </a:r>
          </a:p>
          <a:p>
            <a:r>
              <a:rPr lang="en-US" smtClean="0"/>
              <a:t>customer insights.</a:t>
            </a:r>
          </a:p>
        </p:txBody>
      </p:sp>
      <p:sp>
        <p:nvSpPr>
          <p:cNvPr id="28675" name="Slide Number Placeholder 3"/>
          <p:cNvSpPr>
            <a:spLocks noGrp="1"/>
          </p:cNvSpPr>
          <p:nvPr>
            <p:ph type="sldNum" sz="quarter" idx="5"/>
          </p:nvPr>
        </p:nvSpPr>
        <p:spPr bwMode="auto">
          <a:noFill/>
          <a:ln>
            <a:miter lim="800000"/>
            <a:headEnd/>
            <a:tailEnd/>
          </a:ln>
        </p:spPr>
        <p:txBody>
          <a:bodyPr/>
          <a:lstStyle/>
          <a:p>
            <a:fld id="{2042E7B8-B78F-4276-A6F7-C669AC5BEBB5}"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pPr>
              <a:lnSpc>
                <a:spcPct val="120000"/>
              </a:lnSpc>
            </a:pPr>
            <a:r>
              <a:rPr lang="en-US" b="1" smtClean="0"/>
              <a:t>Note to Instructor</a:t>
            </a:r>
          </a:p>
          <a:p>
            <a:r>
              <a:rPr lang="en-US" smtClean="0"/>
              <a:t>Internal data can provide strong competitive advantage.</a:t>
            </a:r>
          </a:p>
          <a:p>
            <a:r>
              <a:rPr lang="en-US" smtClean="0"/>
              <a:t>Key information on customers</a:t>
            </a:r>
          </a:p>
          <a:p>
            <a:r>
              <a:rPr lang="en-US" smtClean="0"/>
              <a:t>	sales</a:t>
            </a:r>
          </a:p>
          <a:p>
            <a:r>
              <a:rPr lang="en-US" smtClean="0"/>
              <a:t>	websites visited</a:t>
            </a:r>
          </a:p>
          <a:p>
            <a:r>
              <a:rPr lang="en-US" smtClean="0"/>
              <a:t>	demographics</a:t>
            </a:r>
          </a:p>
          <a:p>
            <a:r>
              <a:rPr lang="en-US" smtClean="0"/>
              <a:t>	psychographics</a:t>
            </a:r>
          </a:p>
          <a:p>
            <a:r>
              <a:rPr lang="en-US" smtClean="0"/>
              <a:t>	service and satisfaction measures</a:t>
            </a:r>
          </a:p>
          <a:p>
            <a:r>
              <a:rPr lang="en-US" smtClean="0"/>
              <a:t>Source of customer insights about buying patterns.</a:t>
            </a:r>
          </a:p>
          <a:p>
            <a:endParaRPr lang="en-US" smtClean="0"/>
          </a:p>
          <a:p>
            <a:endParaRPr lang="en-US" b="1" smtClean="0"/>
          </a:p>
        </p:txBody>
      </p:sp>
      <p:sp>
        <p:nvSpPr>
          <p:cNvPr id="30723" name="Slide Number Placeholder 3"/>
          <p:cNvSpPr>
            <a:spLocks noGrp="1"/>
          </p:cNvSpPr>
          <p:nvPr>
            <p:ph type="sldNum" sz="quarter" idx="5"/>
          </p:nvPr>
        </p:nvSpPr>
        <p:spPr bwMode="auto">
          <a:noFill/>
          <a:ln>
            <a:miter lim="800000"/>
            <a:headEnd/>
            <a:tailEnd/>
          </a:ln>
        </p:spPr>
        <p:txBody>
          <a:bodyPr/>
          <a:lstStyle/>
          <a:p>
            <a:fld id="{2D2BEAC8-B33C-4C18-9382-2BB9CEA5255F}"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a:solidFill>
                  <a:srgbClr val="C00000"/>
                </a:solidFill>
                <a:ea typeface="ヒラギノ角ゴ Pro W3" charset="-128"/>
                <a:cs typeface="Tahoma" charset="0"/>
              </a:rPr>
              <a:t>Chapter 4- slide </a:t>
            </a:r>
            <a:fld id="{770DCA12-CE93-4689-936F-069729676A49}"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a:solidFill>
                <a:srgbClr val="C00000"/>
              </a:solidFill>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6" name="Picture 2"/>
          <p:cNvPicPr>
            <a:picLocks noChangeAspect="1" noChangeArrowheads="1"/>
          </p:cNvPicPr>
          <p:nvPr userDrawn="1"/>
        </p:nvPicPr>
        <p:blipFill>
          <a:blip r:embed="rId2" cstate="print"/>
          <a:srcRect/>
          <a:stretch>
            <a:fillRect/>
          </a:stretch>
        </p:blipFill>
        <p:spPr bwMode="auto">
          <a:xfrm>
            <a:off x="304800" y="685800"/>
            <a:ext cx="2590800" cy="2154238"/>
          </a:xfrm>
          <a:prstGeom prst="rect">
            <a:avLst/>
          </a:prstGeom>
          <a:noFill/>
          <a:ln w="9525">
            <a:noFill/>
            <a:miter lim="800000"/>
            <a:headEnd/>
            <a:tailEnd/>
          </a:ln>
        </p:spPr>
      </p:pic>
      <p:sp>
        <p:nvSpPr>
          <p:cNvPr id="7" name="Rectangle 7"/>
          <p:cNvSpPr/>
          <p:nvPr userDrawn="1"/>
        </p:nvSpPr>
        <p:spPr>
          <a:xfrm>
            <a:off x="2667000" y="1143000"/>
            <a:ext cx="4572000" cy="646113"/>
          </a:xfrm>
          <a:prstGeom prst="rect">
            <a:avLst/>
          </a:prstGeom>
        </p:spPr>
        <p:txBody>
          <a:bodyPr>
            <a:spAutoFit/>
          </a:bodyPr>
          <a:lstStyle/>
          <a:p>
            <a:pPr>
              <a:defRPr/>
            </a:pPr>
            <a:r>
              <a:rPr lang="en-US" i="1" dirty="0">
                <a:solidFill>
                  <a:srgbClr val="EC0000"/>
                </a:solidFill>
                <a:latin typeface="FrutigerLTStd-LightItalic"/>
                <a:ea typeface="ヒラギノ角ゴ Pro W3" charset="-128"/>
                <a:cs typeface="+mn-cs"/>
              </a:rPr>
              <a:t>I t ’s good  and </a:t>
            </a:r>
          </a:p>
          <a:p>
            <a:pPr>
              <a:defRPr/>
            </a:pPr>
            <a:r>
              <a:rPr lang="en-US" i="1" dirty="0">
                <a:solidFill>
                  <a:srgbClr val="EC0000"/>
                </a:solidFill>
                <a:latin typeface="FrutigerLTStd-LightItalic"/>
                <a:ea typeface="ヒラギノ角ゴ Pro W3" charset="-128"/>
                <a:cs typeface="+mn-cs"/>
              </a:rPr>
              <a:t>good for you</a:t>
            </a:r>
            <a:endParaRPr lang="en-US" dirty="0">
              <a:ea typeface="ヒラギノ角ゴ Pro W3" charset="-128"/>
              <a:cs typeface="+mn-cs"/>
            </a:endParaRP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transitio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transitio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transitio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transitio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transition spd="slow">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a:solidFill>
                  <a:srgbClr val="C00000"/>
                </a:solidFill>
                <a:ea typeface="ヒラギノ角ゴ Pro W3" charset="-128"/>
                <a:cs typeface="Tahoma" charset="0"/>
              </a:rPr>
              <a:t>Chapter 4- slide </a:t>
            </a:r>
            <a:fld id="{E535C8A5-0186-4C6D-95B7-565506A38B74}"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a:solidFill>
                <a:srgbClr val="C00000"/>
              </a:solidFill>
              <a:ea typeface="ヒラギノ角ゴ Pro W3" charset="-128"/>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1030" name="Picture 2"/>
          <p:cNvPicPr>
            <a:picLocks noChangeAspect="1" noChangeArrowheads="1"/>
          </p:cNvPicPr>
          <p:nvPr userDrawn="1"/>
        </p:nvPicPr>
        <p:blipFill>
          <a:blip r:embed="rId9" cstate="print"/>
          <a:srcRect/>
          <a:stretch>
            <a:fillRect/>
          </a:stretch>
        </p:blipFill>
        <p:spPr bwMode="auto">
          <a:xfrm>
            <a:off x="152400" y="5562600"/>
            <a:ext cx="1008063"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6" r:id="rId1"/>
    <p:sldLayoutId id="2147483655" r:id="rId2"/>
    <p:sldLayoutId id="2147483654" r:id="rId3"/>
    <p:sldLayoutId id="2147483657" r:id="rId4"/>
    <p:sldLayoutId id="2147483658" r:id="rId5"/>
    <p:sldLayoutId id="2147483659" r:id="rId6"/>
    <p:sldLayoutId id="2147483660" r:id="rId7"/>
  </p:sldLayoutIdLst>
  <p:transition spd="slow">
    <p:cover dir="r"/>
  </p:transition>
  <p:hf hdr="0" ftr="0" dt="0"/>
  <p:txStyles>
    <p:titleStyle>
      <a:lvl1pPr algn="ctr" rtl="0" eaLnBrk="0" fontAlgn="base" hangingPunct="0">
        <a:spcBef>
          <a:spcPct val="0"/>
        </a:spcBef>
        <a:spcAft>
          <a:spcPct val="0"/>
        </a:spcAft>
        <a:defRPr sz="3600">
          <a:solidFill>
            <a:schemeClr val="tx1"/>
          </a:solidFill>
          <a:latin typeface="+mj-lt"/>
          <a:ea typeface="+mj-ea"/>
          <a:cs typeface="ヒラギノ角ゴ Pro W3"/>
        </a:defRPr>
      </a:lvl1pPr>
      <a:lvl2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2.acnielsen.com/site/index.s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hyperlink" Target="../../../../../../Documents%20and%20Settings/upendme/Local%20Settings/Temporary%20Internet%20Files/OLKB6/Kotler_POM13e_PPT_04_video_ziba.wm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p:txBody>
          <a:bodyPr/>
          <a:lstStyle/>
          <a:p>
            <a:pPr eaLnBrk="1" hangingPunct="1"/>
            <a:r>
              <a:rPr lang="en-US" smtClean="0"/>
              <a:t/>
            </a:r>
            <a:br>
              <a:rPr lang="en-US" smtClean="0"/>
            </a:br>
            <a:r>
              <a:rPr lang="en-US" smtClean="0"/>
              <a:t>Chapter Four</a:t>
            </a:r>
          </a:p>
        </p:txBody>
      </p:sp>
      <p:sp>
        <p:nvSpPr>
          <p:cNvPr id="11266" name="Subtitle 2"/>
          <p:cNvSpPr>
            <a:spLocks noGrp="1"/>
          </p:cNvSpPr>
          <p:nvPr>
            <p:ph type="subTitle" idx="1"/>
          </p:nvPr>
        </p:nvSpPr>
        <p:spPr/>
        <p:txBody>
          <a:bodyPr/>
          <a:lstStyle/>
          <a:p>
            <a:pPr eaLnBrk="1" hangingPunct="1"/>
            <a:r>
              <a:rPr lang="en-US" smtClean="0"/>
              <a:t>Managing Marketing Information to Gain Customer Insights</a:t>
            </a:r>
          </a:p>
        </p:txBody>
      </p:sp>
    </p:spTree>
  </p:cSld>
  <p:clrMapOvr>
    <a:masterClrMapping/>
  </p:clrMapOvr>
  <p:transition spd="slow">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Grp="1" noChangeArrowheads="1"/>
          </p:cNvSpPr>
          <p:nvPr>
            <p:ph type="title"/>
          </p:nvPr>
        </p:nvSpPr>
        <p:spPr/>
        <p:txBody>
          <a:bodyPr/>
          <a:lstStyle/>
          <a:p>
            <a:r>
              <a:rPr lang="en-US" sz="3600" smtClean="0"/>
              <a:t>Developing Marketing Information</a:t>
            </a:r>
          </a:p>
        </p:txBody>
      </p:sp>
      <p:sp>
        <p:nvSpPr>
          <p:cNvPr id="31746" name="Content Placeholder 3"/>
          <p:cNvSpPr>
            <a:spLocks noGrp="1"/>
          </p:cNvSpPr>
          <p:nvPr>
            <p:ph idx="1"/>
          </p:nvPr>
        </p:nvSpPr>
        <p:spPr>
          <a:xfrm>
            <a:off x="228600" y="2286000"/>
            <a:ext cx="8458200" cy="2514600"/>
          </a:xfrm>
        </p:spPr>
        <p:txBody>
          <a:bodyPr/>
          <a:lstStyle/>
          <a:p>
            <a:pPr algn="ctr">
              <a:buFontTx/>
              <a:buNone/>
            </a:pPr>
            <a:r>
              <a:rPr lang="en-US" sz="2800" dirty="0" smtClean="0"/>
              <a:t>The systematic collection and analysis </a:t>
            </a:r>
          </a:p>
          <a:p>
            <a:pPr algn="ctr">
              <a:buFontTx/>
              <a:buNone/>
            </a:pPr>
            <a:r>
              <a:rPr lang="en-US" sz="2800" dirty="0" smtClean="0"/>
              <a:t>of publicly available information</a:t>
            </a:r>
          </a:p>
          <a:p>
            <a:pPr algn="ctr">
              <a:buFontTx/>
              <a:buNone/>
            </a:pPr>
            <a:r>
              <a:rPr lang="en-US" sz="2800" dirty="0" smtClean="0"/>
              <a:t> about consumers, competitors </a:t>
            </a:r>
          </a:p>
          <a:p>
            <a:pPr algn="ctr">
              <a:buFontTx/>
              <a:buNone/>
            </a:pPr>
            <a:r>
              <a:rPr lang="en-US" sz="2800" dirty="0" smtClean="0"/>
              <a:t>and developments in the marketplace</a:t>
            </a:r>
          </a:p>
        </p:txBody>
      </p:sp>
      <p:sp>
        <p:nvSpPr>
          <p:cNvPr id="31747" name="Rectangle 1027"/>
          <p:cNvSpPr>
            <a:spLocks noGrp="1" noChangeArrowheads="1"/>
          </p:cNvSpPr>
          <p:nvPr>
            <p:ph type="body" sz="quarter" idx="13"/>
          </p:nvPr>
        </p:nvSpPr>
        <p:spPr/>
        <p:txBody>
          <a:bodyPr/>
          <a:lstStyle/>
          <a:p>
            <a:pPr>
              <a:spcBef>
                <a:spcPct val="0"/>
              </a:spcBef>
            </a:pPr>
            <a:r>
              <a:rPr lang="en-US" smtClean="0"/>
              <a:t>Competitive Marketing Intelligence</a:t>
            </a:r>
          </a:p>
          <a:p>
            <a:pPr>
              <a:spcBef>
                <a:spcPct val="0"/>
              </a:spcBef>
            </a:pPr>
            <a:endParaRPr lang="en-US" smtClean="0"/>
          </a:p>
          <a:p>
            <a:pPr>
              <a:spcBef>
                <a:spcPct val="0"/>
              </a:spcBef>
            </a:pPr>
            <a:endParaRPr lang="en-US" smtClean="0"/>
          </a:p>
        </p:txBody>
      </p:sp>
      <p:pic>
        <p:nvPicPr>
          <p:cNvPr id="31748"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858000" y="5334000"/>
            <a:ext cx="1082675" cy="1082675"/>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3600" smtClean="0"/>
              <a:t>Developing Marketing Information</a:t>
            </a:r>
          </a:p>
        </p:txBody>
      </p:sp>
      <p:sp>
        <p:nvSpPr>
          <p:cNvPr id="33794"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endParaRPr lang="en-US" smtClean="0"/>
          </a:p>
          <a:p>
            <a:pPr>
              <a:spcBef>
                <a:spcPct val="0"/>
              </a:spcBef>
            </a:pPr>
            <a:endParaRPr lang="en-US" smtClean="0"/>
          </a:p>
        </p:txBody>
      </p:sp>
      <p:sp>
        <p:nvSpPr>
          <p:cNvPr id="33795" name="Content Placeholder 4"/>
          <p:cNvSpPr>
            <a:spLocks noGrp="1"/>
          </p:cNvSpPr>
          <p:nvPr>
            <p:ph sz="half" idx="4294967295"/>
          </p:nvPr>
        </p:nvSpPr>
        <p:spPr>
          <a:xfrm>
            <a:off x="2133600" y="2362200"/>
            <a:ext cx="4876800" cy="3916363"/>
          </a:xfrm>
        </p:spPr>
        <p:txBody>
          <a:bodyPr/>
          <a:lstStyle/>
          <a:p>
            <a:r>
              <a:rPr lang="en-US" b="1" smtClean="0"/>
              <a:t>Marketing research</a:t>
            </a:r>
            <a:r>
              <a:rPr lang="en-US" smtClean="0"/>
              <a:t> is the systematic design, collection, analysis, and reporting of data relevant to a specific marketing situation facing an organization</a:t>
            </a:r>
          </a:p>
          <a:p>
            <a:endParaRPr lang="en-US" smtClean="0"/>
          </a:p>
        </p:txBody>
      </p:sp>
    </p:spTree>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b="1" smtClean="0"/>
              <a:t>Developing Marketing Information</a:t>
            </a:r>
          </a:p>
        </p:txBody>
      </p:sp>
      <p:sp>
        <p:nvSpPr>
          <p:cNvPr id="35842" name="Text Placeholder 5"/>
          <p:cNvSpPr>
            <a:spLocks noGrp="1"/>
          </p:cNvSpPr>
          <p:nvPr>
            <p:ph type="body" sz="quarter" idx="13"/>
          </p:nvPr>
        </p:nvSpPr>
        <p:spPr/>
        <p:txBody>
          <a:bodyPr/>
          <a:lstStyle/>
          <a:p>
            <a:r>
              <a:rPr lang="en-US" smtClean="0"/>
              <a:t>Steps in the Marketing Research Process</a:t>
            </a:r>
          </a:p>
          <a:p>
            <a:endParaRPr lang="en-US" smtClean="0"/>
          </a:p>
        </p:txBody>
      </p:sp>
      <p:sp>
        <p:nvSpPr>
          <p:cNvPr id="35843" name="Text Box 9"/>
          <p:cNvSpPr txBox="1">
            <a:spLocks noChangeArrowheads="1"/>
          </p:cNvSpPr>
          <p:nvPr/>
        </p:nvSpPr>
        <p:spPr bwMode="auto">
          <a:xfrm>
            <a:off x="2955925" y="2165350"/>
            <a:ext cx="184150" cy="366713"/>
          </a:xfrm>
          <a:prstGeom prst="rect">
            <a:avLst/>
          </a:prstGeom>
          <a:noFill/>
          <a:ln w="9525">
            <a:noFill/>
            <a:miter lim="800000"/>
            <a:headEnd/>
            <a:tailEnd/>
          </a:ln>
        </p:spPr>
        <p:txBody>
          <a:bodyPr wrap="none">
            <a:spAutoFit/>
          </a:bodyPr>
          <a:lstStyle/>
          <a:p>
            <a:endParaRPr lang="en-US">
              <a:cs typeface="ヒラギノ角ゴ Pro W3"/>
            </a:endParaRPr>
          </a:p>
        </p:txBody>
      </p:sp>
      <p:pic>
        <p:nvPicPr>
          <p:cNvPr id="35844" name="Picture 5" descr="fig04_02wo.jpg"/>
          <p:cNvPicPr>
            <a:picLocks noChangeAspect="1"/>
          </p:cNvPicPr>
          <p:nvPr/>
        </p:nvPicPr>
        <p:blipFill>
          <a:blip r:embed="rId3" cstate="print"/>
          <a:srcRect/>
          <a:stretch>
            <a:fillRect/>
          </a:stretch>
        </p:blipFill>
        <p:spPr bwMode="auto">
          <a:xfrm>
            <a:off x="228600" y="3165475"/>
            <a:ext cx="8382000" cy="1254125"/>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b="1" smtClean="0"/>
              <a:t>Developing Marketing Information</a:t>
            </a:r>
          </a:p>
        </p:txBody>
      </p:sp>
      <p:sp>
        <p:nvSpPr>
          <p:cNvPr id="37890" name="Rectangle 3"/>
          <p:cNvSpPr>
            <a:spLocks noGrp="1" noChangeArrowheads="1"/>
          </p:cNvSpPr>
          <p:nvPr>
            <p:ph type="body" sz="quarter" idx="13"/>
          </p:nvPr>
        </p:nvSpPr>
        <p:spPr>
          <a:xfrm>
            <a:off x="0" y="1600200"/>
            <a:ext cx="9144000" cy="685800"/>
          </a:xfrm>
        </p:spPr>
        <p:txBody>
          <a:bodyPr/>
          <a:lstStyle/>
          <a:p>
            <a:pPr>
              <a:spcBef>
                <a:spcPct val="0"/>
              </a:spcBef>
            </a:pPr>
            <a:r>
              <a:rPr lang="en-US" smtClean="0"/>
              <a:t>Marketing Research</a:t>
            </a:r>
          </a:p>
          <a:p>
            <a:pPr>
              <a:spcBef>
                <a:spcPct val="0"/>
              </a:spcBef>
            </a:pPr>
            <a:r>
              <a:rPr lang="en-US" smtClean="0"/>
              <a:t>Defining the Problem and Research Objectives</a:t>
            </a:r>
          </a:p>
          <a:p>
            <a:pPr>
              <a:spcBef>
                <a:spcPct val="0"/>
              </a:spcBef>
            </a:pPr>
            <a:endParaRPr lang="en-US" sz="5400" smtClean="0"/>
          </a:p>
        </p:txBody>
      </p:sp>
      <p:graphicFrame>
        <p:nvGraphicFramePr>
          <p:cNvPr id="5" name="Content Placeholder 4"/>
          <p:cNvGraphicFramePr>
            <a:graphicFrameLocks noGrp="1"/>
          </p:cNvGraphicFramePr>
          <p:nvPr>
            <p:ph idx="4294967295"/>
          </p:nvPr>
        </p:nvGraphicFramePr>
        <p:xfrm>
          <a:off x="1143000" y="2819400"/>
          <a:ext cx="67056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5800" y="76200"/>
            <a:ext cx="7772400" cy="1143000"/>
          </a:xfrm>
        </p:spPr>
        <p:txBody>
          <a:bodyPr/>
          <a:lstStyle/>
          <a:p>
            <a:r>
              <a:rPr lang="en-US" sz="3600" smtClean="0"/>
              <a:t> Developing Marketing Information</a:t>
            </a:r>
          </a:p>
        </p:txBody>
      </p:sp>
      <p:graphicFrame>
        <p:nvGraphicFramePr>
          <p:cNvPr id="5" name="Content Placeholder 4"/>
          <p:cNvGraphicFramePr>
            <a:graphicFrameLocks noGrp="1"/>
          </p:cNvGraphicFramePr>
          <p:nvPr>
            <p:ph idx="1"/>
          </p:nvPr>
        </p:nvGraphicFramePr>
        <p:xfrm>
          <a:off x="768350" y="1997075"/>
          <a:ext cx="7086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7" name="Rectangle 3"/>
          <p:cNvSpPr>
            <a:spLocks noGrp="1" noChangeArrowheads="1"/>
          </p:cNvSpPr>
          <p:nvPr>
            <p:ph type="body" sz="quarter" idx="13"/>
          </p:nvPr>
        </p:nvSpPr>
        <p:spPr>
          <a:xfrm>
            <a:off x="914400" y="1066800"/>
            <a:ext cx="7162800" cy="381000"/>
          </a:xfrm>
        </p:spPr>
        <p:txBody>
          <a:bodyPr/>
          <a:lstStyle/>
          <a:p>
            <a:pPr>
              <a:spcBef>
                <a:spcPct val="0"/>
              </a:spcBef>
            </a:pPr>
            <a:r>
              <a:rPr lang="en-US" smtClean="0"/>
              <a:t>Marketing Research</a:t>
            </a:r>
          </a:p>
          <a:p>
            <a:pPr>
              <a:spcBef>
                <a:spcPct val="0"/>
              </a:spcBef>
            </a:pPr>
            <a:r>
              <a:rPr lang="en-US" smtClean="0"/>
              <a:t>Written Research Plan Includes:</a:t>
            </a:r>
          </a:p>
        </p:txBody>
      </p:sp>
    </p:spTree>
  </p:cSld>
  <p:clrMapOvr>
    <a:masterClrMapping/>
  </p:clrMapOvr>
  <p:transition spd="slow">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z="3600" smtClean="0"/>
              <a:t>Developing Marketing Information</a:t>
            </a:r>
          </a:p>
        </p:txBody>
      </p:sp>
      <p:sp>
        <p:nvSpPr>
          <p:cNvPr id="44034" name="Content Placeholder 3"/>
          <p:cNvSpPr>
            <a:spLocks noGrp="1"/>
          </p:cNvSpPr>
          <p:nvPr>
            <p:ph idx="1"/>
          </p:nvPr>
        </p:nvSpPr>
        <p:spPr/>
        <p:txBody>
          <a:bodyPr/>
          <a:lstStyle/>
          <a:p>
            <a:endParaRPr lang="en-US" smtClean="0"/>
          </a:p>
          <a:p>
            <a:pPr>
              <a:buFontTx/>
              <a:buNone/>
            </a:pPr>
            <a:r>
              <a:rPr lang="en-US" b="1" smtClean="0"/>
              <a:t>Secondary data </a:t>
            </a:r>
            <a:r>
              <a:rPr lang="en-US" smtClean="0"/>
              <a:t>consists of information that already exists somewhere, having been collected for another purpose</a:t>
            </a:r>
          </a:p>
          <a:p>
            <a:endParaRPr lang="en-US" smtClean="0"/>
          </a:p>
          <a:p>
            <a:endParaRPr lang="en-US" smtClean="0"/>
          </a:p>
        </p:txBody>
      </p:sp>
      <p:sp>
        <p:nvSpPr>
          <p:cNvPr id="44035"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r>
              <a:rPr lang="en-US" smtClean="0"/>
              <a:t>Developing the Research Plan</a:t>
            </a:r>
          </a:p>
          <a:p>
            <a:pPr>
              <a:spcBef>
                <a:spcPct val="0"/>
              </a:spcBef>
            </a:pPr>
            <a:endParaRPr lang="en-US" smtClean="0"/>
          </a:p>
        </p:txBody>
      </p:sp>
    </p:spTree>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0"/>
            <a:ext cx="7772400" cy="1143000"/>
          </a:xfrm>
        </p:spPr>
        <p:txBody>
          <a:bodyPr/>
          <a:lstStyle/>
          <a:p>
            <a:r>
              <a:rPr lang="en-US" sz="2800" b="1" smtClean="0"/>
              <a:t>Developing Marketing Information</a:t>
            </a:r>
            <a:br>
              <a:rPr lang="en-US" sz="2800" b="1" smtClean="0"/>
            </a:br>
            <a:r>
              <a:rPr lang="en-US" sz="2800" b="1" smtClean="0"/>
              <a:t>Secondary Data</a:t>
            </a:r>
          </a:p>
        </p:txBody>
      </p:sp>
      <p:sp>
        <p:nvSpPr>
          <p:cNvPr id="46082" name="Text Box 8"/>
          <p:cNvSpPr txBox="1">
            <a:spLocks noChangeArrowheads="1"/>
          </p:cNvSpPr>
          <p:nvPr/>
        </p:nvSpPr>
        <p:spPr bwMode="auto">
          <a:xfrm>
            <a:off x="2590800" y="1828800"/>
            <a:ext cx="4419600" cy="366713"/>
          </a:xfrm>
          <a:prstGeom prst="rect">
            <a:avLst/>
          </a:prstGeom>
          <a:noFill/>
          <a:ln w="9525">
            <a:noFill/>
            <a:miter lim="800000"/>
            <a:headEnd/>
            <a:tailEnd/>
          </a:ln>
        </p:spPr>
        <p:txBody>
          <a:bodyPr>
            <a:spAutoFit/>
          </a:bodyPr>
          <a:lstStyle/>
          <a:p>
            <a:endParaRPr lang="en-US">
              <a:cs typeface="ヒラギノ角ゴ Pro W3"/>
            </a:endParaRPr>
          </a:p>
        </p:txBody>
      </p:sp>
      <p:graphicFrame>
        <p:nvGraphicFramePr>
          <p:cNvPr id="10" name="Diagram 9"/>
          <p:cNvGraphicFramePr/>
          <p:nvPr/>
        </p:nvGraphicFramePr>
        <p:xfrm>
          <a:off x="1219200" y="1295400"/>
          <a:ext cx="6248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z="3600" smtClean="0"/>
              <a:t>Developing Marketing Information</a:t>
            </a:r>
          </a:p>
        </p:txBody>
      </p:sp>
      <p:sp>
        <p:nvSpPr>
          <p:cNvPr id="48130" name="Content Placeholder 3"/>
          <p:cNvSpPr>
            <a:spLocks noGrp="1"/>
          </p:cNvSpPr>
          <p:nvPr>
            <p:ph idx="1"/>
          </p:nvPr>
        </p:nvSpPr>
        <p:spPr/>
        <p:txBody>
          <a:bodyPr/>
          <a:lstStyle/>
          <a:p>
            <a:pPr>
              <a:buFontTx/>
              <a:buNone/>
            </a:pPr>
            <a:endParaRPr lang="en-US" smtClean="0"/>
          </a:p>
          <a:p>
            <a:pPr>
              <a:buFontTx/>
              <a:buNone/>
            </a:pPr>
            <a:r>
              <a:rPr lang="en-US" b="1" smtClean="0"/>
              <a:t>Primary data </a:t>
            </a:r>
            <a:r>
              <a:rPr lang="en-US" smtClean="0"/>
              <a:t>consists of information gathered for the special research plan</a:t>
            </a:r>
          </a:p>
          <a:p>
            <a:endParaRPr lang="en-US" smtClean="0"/>
          </a:p>
        </p:txBody>
      </p:sp>
      <p:sp>
        <p:nvSpPr>
          <p:cNvPr id="48131"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r>
              <a:rPr lang="en-US" smtClean="0"/>
              <a:t>Developing the Research Plan</a:t>
            </a:r>
          </a:p>
          <a:p>
            <a:pPr>
              <a:spcBef>
                <a:spcPct val="0"/>
              </a:spcBef>
            </a:pPr>
            <a:endParaRPr lang="en-US" smtClean="0"/>
          </a:p>
        </p:txBody>
      </p:sp>
    </p:spTree>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600" smtClean="0"/>
              <a:t>Developing Marketing Information</a:t>
            </a:r>
          </a:p>
        </p:txBody>
      </p:sp>
      <p:graphicFrame>
        <p:nvGraphicFramePr>
          <p:cNvPr id="5" name="Content Placeholder 4"/>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79" name="Rectangle 3"/>
          <p:cNvSpPr>
            <a:spLocks noGrp="1" noChangeArrowheads="1"/>
          </p:cNvSpPr>
          <p:nvPr>
            <p:ph type="body" sz="quarter" idx="13"/>
          </p:nvPr>
        </p:nvSpPr>
        <p:spPr/>
        <p:txBody>
          <a:bodyPr/>
          <a:lstStyle/>
          <a:p>
            <a:pPr>
              <a:spcBef>
                <a:spcPct val="0"/>
              </a:spcBef>
            </a:pPr>
            <a:r>
              <a:rPr lang="en-US" smtClean="0"/>
              <a:t>Marketing Research</a:t>
            </a:r>
          </a:p>
        </p:txBody>
      </p:sp>
    </p:spTree>
  </p:cSld>
  <p:clrMapOvr>
    <a:masterClrMapping/>
  </p:clrMapOvr>
  <p:transition spd="slow">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3600" smtClean="0"/>
              <a:t>Developing Marketing Information</a:t>
            </a:r>
          </a:p>
        </p:txBody>
      </p:sp>
      <p:sp>
        <p:nvSpPr>
          <p:cNvPr id="52226" name="Content Placeholder 6"/>
          <p:cNvSpPr>
            <a:spLocks noGrp="1"/>
          </p:cNvSpPr>
          <p:nvPr>
            <p:ph idx="1"/>
          </p:nvPr>
        </p:nvSpPr>
        <p:spPr>
          <a:xfrm>
            <a:off x="685800" y="2743200"/>
            <a:ext cx="7772400" cy="4114800"/>
          </a:xfrm>
        </p:spPr>
        <p:txBody>
          <a:bodyPr/>
          <a:lstStyle/>
          <a:p>
            <a:pPr>
              <a:buFontTx/>
              <a:buNone/>
            </a:pPr>
            <a:r>
              <a:rPr lang="en-US" b="1" dirty="0" smtClean="0"/>
              <a:t>Observational research </a:t>
            </a:r>
            <a:r>
              <a:rPr lang="en-US" dirty="0" smtClean="0"/>
              <a:t>involves gathering primary data by observing relevant people, actions, and situations</a:t>
            </a:r>
          </a:p>
          <a:p>
            <a:pPr>
              <a:buFontTx/>
              <a:buNone/>
            </a:pPr>
            <a:r>
              <a:rPr lang="en-US" b="1" dirty="0" smtClean="0"/>
              <a:t>Ethnographic research </a:t>
            </a:r>
            <a:r>
              <a:rPr lang="en-US" dirty="0" smtClean="0"/>
              <a:t>involves sending trained observers to watch and interact with consumers in their natural environment</a:t>
            </a:r>
          </a:p>
          <a:p>
            <a:endParaRPr lang="en-US" dirty="0" smtClean="0"/>
          </a:p>
        </p:txBody>
      </p:sp>
      <p:sp>
        <p:nvSpPr>
          <p:cNvPr id="52227" name="Rectangle 3"/>
          <p:cNvSpPr>
            <a:spLocks noGrp="1" noChangeArrowheads="1"/>
          </p:cNvSpPr>
          <p:nvPr>
            <p:ph type="body" sz="quarter" idx="13"/>
          </p:nvPr>
        </p:nvSpPr>
        <p:spPr/>
        <p:txBody>
          <a:bodyPr/>
          <a:lstStyle/>
          <a:p>
            <a:pPr>
              <a:spcBef>
                <a:spcPct val="0"/>
              </a:spcBef>
            </a:pPr>
            <a:r>
              <a:rPr lang="en-US" smtClean="0"/>
              <a:t>Market Research</a:t>
            </a:r>
          </a:p>
          <a:p>
            <a:pPr>
              <a:spcBef>
                <a:spcPct val="0"/>
              </a:spcBef>
            </a:pPr>
            <a:r>
              <a:rPr lang="en-US" smtClean="0"/>
              <a:t>Research Approaches</a:t>
            </a:r>
          </a:p>
        </p:txBody>
      </p:sp>
    </p:spTree>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sz="3600" smtClean="0"/>
              <a:t>Learning Objectives</a:t>
            </a:r>
          </a:p>
        </p:txBody>
      </p:sp>
      <p:sp>
        <p:nvSpPr>
          <p:cNvPr id="13314" name="Content Placeholder 3"/>
          <p:cNvSpPr>
            <a:spLocks noGrp="1"/>
          </p:cNvSpPr>
          <p:nvPr>
            <p:ph idx="1"/>
          </p:nvPr>
        </p:nvSpPr>
        <p:spPr>
          <a:xfrm>
            <a:off x="685800" y="2057400"/>
            <a:ext cx="7772400" cy="4114800"/>
          </a:xfrm>
        </p:spPr>
        <p:txBody>
          <a:bodyPr/>
          <a:lstStyle/>
          <a:p>
            <a:pPr marL="609600" indent="-609600">
              <a:lnSpc>
                <a:spcPct val="90000"/>
              </a:lnSpc>
            </a:pPr>
            <a:endParaRPr lang="en-US" sz="2800" b="1" smtClean="0"/>
          </a:p>
          <a:p>
            <a:pPr marL="609600" indent="-609600">
              <a:lnSpc>
                <a:spcPct val="90000"/>
              </a:lnSpc>
            </a:pPr>
            <a:r>
              <a:rPr lang="en-US" sz="2800" b="1" smtClean="0"/>
              <a:t>Marketing </a:t>
            </a:r>
            <a:r>
              <a:rPr lang="en-US" sz="2800" b="1" dirty="0" smtClean="0"/>
              <a:t>Information and Customer Insights</a:t>
            </a:r>
          </a:p>
          <a:p>
            <a:pPr marL="609600" indent="-609600">
              <a:lnSpc>
                <a:spcPct val="90000"/>
              </a:lnSpc>
            </a:pPr>
            <a:r>
              <a:rPr lang="en-US" sz="2800" b="1" dirty="0" smtClean="0"/>
              <a:t>Assessing Marketing Information Needs</a:t>
            </a:r>
          </a:p>
          <a:p>
            <a:pPr marL="609600" indent="-609600">
              <a:lnSpc>
                <a:spcPct val="90000"/>
              </a:lnSpc>
            </a:pPr>
            <a:r>
              <a:rPr lang="en-US" sz="2800" b="1" dirty="0" smtClean="0"/>
              <a:t>Developing Marketing Information</a:t>
            </a:r>
          </a:p>
          <a:p>
            <a:pPr marL="609600" indent="-609600">
              <a:lnSpc>
                <a:spcPct val="90000"/>
              </a:lnSpc>
            </a:pPr>
            <a:r>
              <a:rPr lang="en-US" sz="2800" b="1" dirty="0" smtClean="0"/>
              <a:t>Marketing Research</a:t>
            </a:r>
          </a:p>
        </p:txBody>
      </p:sp>
      <p:sp>
        <p:nvSpPr>
          <p:cNvPr id="13315" name="Text Placeholder 3"/>
          <p:cNvSpPr>
            <a:spLocks noGrp="1"/>
          </p:cNvSpPr>
          <p:nvPr>
            <p:ph type="body" sz="quarter" idx="13"/>
          </p:nvPr>
        </p:nvSpPr>
        <p:spPr>
          <a:xfrm>
            <a:off x="914400" y="1295400"/>
            <a:ext cx="7162800" cy="381000"/>
          </a:xfrm>
        </p:spPr>
        <p:txBody>
          <a:bodyPr/>
          <a:lstStyle/>
          <a:p>
            <a:pPr>
              <a:spcBef>
                <a:spcPct val="0"/>
              </a:spcBef>
            </a:pPr>
            <a:r>
              <a:rPr lang="en-US" smtClean="0"/>
              <a:t>Topic Outline</a:t>
            </a:r>
          </a:p>
        </p:txBody>
      </p:sp>
    </p:spTree>
  </p:cSld>
  <p:clrMapOvr>
    <a:masterClrMapping/>
  </p:clrMapOvr>
  <p:transition spd="slow">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z="3600" smtClean="0"/>
              <a:t>Developing Marketing Information</a:t>
            </a:r>
          </a:p>
        </p:txBody>
      </p:sp>
      <p:sp>
        <p:nvSpPr>
          <p:cNvPr id="54274" name="Content Placeholder 6"/>
          <p:cNvSpPr>
            <a:spLocks noGrp="1"/>
          </p:cNvSpPr>
          <p:nvPr>
            <p:ph idx="1"/>
          </p:nvPr>
        </p:nvSpPr>
        <p:spPr>
          <a:xfrm>
            <a:off x="914400" y="2438400"/>
            <a:ext cx="7772400" cy="4114800"/>
          </a:xfrm>
        </p:spPr>
        <p:txBody>
          <a:bodyPr/>
          <a:lstStyle/>
          <a:p>
            <a:pPr marL="609600" indent="-609600">
              <a:lnSpc>
                <a:spcPct val="80000"/>
              </a:lnSpc>
              <a:buFontTx/>
              <a:buNone/>
            </a:pPr>
            <a:r>
              <a:rPr lang="en-US" b="1" smtClean="0"/>
              <a:t>Survey research </a:t>
            </a:r>
            <a:r>
              <a:rPr lang="en-US" smtClean="0"/>
              <a:t>is the most widely used method and is best for descriptive information—knowledge, attitudes, preferences, and buying behavior</a:t>
            </a:r>
          </a:p>
          <a:p>
            <a:pPr marL="609600" indent="-609600">
              <a:lnSpc>
                <a:spcPct val="80000"/>
              </a:lnSpc>
            </a:pPr>
            <a:r>
              <a:rPr lang="en-US" sz="2800" smtClean="0"/>
              <a:t>Flexible</a:t>
            </a:r>
          </a:p>
          <a:p>
            <a:pPr marL="609600" indent="-609600">
              <a:lnSpc>
                <a:spcPct val="80000"/>
              </a:lnSpc>
            </a:pPr>
            <a:r>
              <a:rPr lang="en-US" sz="2800" smtClean="0"/>
              <a:t>People can be unable or unwilling to answer</a:t>
            </a:r>
          </a:p>
          <a:p>
            <a:pPr marL="609600" indent="-609600">
              <a:lnSpc>
                <a:spcPct val="80000"/>
              </a:lnSpc>
            </a:pPr>
            <a:r>
              <a:rPr lang="en-US" sz="2800" smtClean="0"/>
              <a:t>Gives misleading or pleasing answers</a:t>
            </a:r>
          </a:p>
          <a:p>
            <a:pPr marL="609600" indent="-609600">
              <a:lnSpc>
                <a:spcPct val="80000"/>
              </a:lnSpc>
            </a:pPr>
            <a:r>
              <a:rPr lang="en-US" sz="2800" smtClean="0"/>
              <a:t>Privacy concerns</a:t>
            </a:r>
            <a:endParaRPr lang="en-US" smtClean="0"/>
          </a:p>
          <a:p>
            <a:pPr marL="609600" indent="-609600"/>
            <a:endParaRPr lang="en-US" smtClean="0"/>
          </a:p>
        </p:txBody>
      </p:sp>
      <p:sp>
        <p:nvSpPr>
          <p:cNvPr id="54275" name="Rectangle 3"/>
          <p:cNvSpPr>
            <a:spLocks noGrp="1" noChangeArrowheads="1"/>
          </p:cNvSpPr>
          <p:nvPr>
            <p:ph type="body" sz="quarter" idx="13"/>
          </p:nvPr>
        </p:nvSpPr>
        <p:spPr/>
        <p:txBody>
          <a:bodyPr/>
          <a:lstStyle/>
          <a:p>
            <a:pPr>
              <a:spcBef>
                <a:spcPct val="0"/>
              </a:spcBef>
            </a:pPr>
            <a:r>
              <a:rPr lang="en-US" smtClean="0"/>
              <a:t>Market Research</a:t>
            </a:r>
          </a:p>
          <a:p>
            <a:pPr>
              <a:spcBef>
                <a:spcPct val="0"/>
              </a:spcBef>
            </a:pPr>
            <a:r>
              <a:rPr lang="en-US" smtClean="0"/>
              <a:t>Research Approaches</a:t>
            </a:r>
          </a:p>
        </p:txBody>
      </p:sp>
    </p:spTree>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z="3600" smtClean="0"/>
              <a:t>Developing Marketing Information</a:t>
            </a:r>
          </a:p>
        </p:txBody>
      </p:sp>
      <p:sp>
        <p:nvSpPr>
          <p:cNvPr id="56322" name="Content Placeholder 6"/>
          <p:cNvSpPr>
            <a:spLocks noGrp="1"/>
          </p:cNvSpPr>
          <p:nvPr>
            <p:ph idx="1"/>
          </p:nvPr>
        </p:nvSpPr>
        <p:spPr>
          <a:xfrm>
            <a:off x="609600" y="2743200"/>
            <a:ext cx="7772400" cy="4114800"/>
          </a:xfrm>
        </p:spPr>
        <p:txBody>
          <a:bodyPr/>
          <a:lstStyle/>
          <a:p>
            <a:pPr>
              <a:buFontTx/>
              <a:buNone/>
            </a:pPr>
            <a:r>
              <a:rPr lang="en-US" b="1" dirty="0" smtClean="0"/>
              <a:t>Experimental research </a:t>
            </a:r>
            <a:r>
              <a:rPr lang="en-US" dirty="0" smtClean="0"/>
              <a:t>is best for gathering causal information—cause-and-effect relationships</a:t>
            </a:r>
          </a:p>
          <a:p>
            <a:endParaRPr lang="en-US" dirty="0" smtClean="0"/>
          </a:p>
        </p:txBody>
      </p:sp>
      <p:sp>
        <p:nvSpPr>
          <p:cNvPr id="56323" name="Rectangle 3"/>
          <p:cNvSpPr>
            <a:spLocks noGrp="1" noChangeArrowheads="1"/>
          </p:cNvSpPr>
          <p:nvPr>
            <p:ph type="body" sz="quarter" idx="13"/>
          </p:nvPr>
        </p:nvSpPr>
        <p:spPr/>
        <p:txBody>
          <a:bodyPr/>
          <a:lstStyle/>
          <a:p>
            <a:pPr>
              <a:spcBef>
                <a:spcPct val="0"/>
              </a:spcBef>
            </a:pPr>
            <a:r>
              <a:rPr lang="en-US" smtClean="0"/>
              <a:t>Market Research</a:t>
            </a:r>
          </a:p>
          <a:p>
            <a:pPr>
              <a:spcBef>
                <a:spcPct val="0"/>
              </a:spcBef>
            </a:pPr>
            <a:r>
              <a:rPr lang="en-US" smtClean="0"/>
              <a:t>Research Approaches</a:t>
            </a:r>
          </a:p>
        </p:txBody>
      </p:sp>
    </p:spTree>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sz="3600" smtClean="0"/>
              <a:t>Developing Marketing Information</a:t>
            </a:r>
          </a:p>
        </p:txBody>
      </p:sp>
      <p:graphicFrame>
        <p:nvGraphicFramePr>
          <p:cNvPr id="5" name="Content Placeholder 4"/>
          <p:cNvGraphicFramePr>
            <a:graphicFrameLocks noGrp="1"/>
          </p:cNvGraphicFramePr>
          <p:nvPr>
            <p:ph idx="1"/>
          </p:nvPr>
        </p:nvGraphicFramePr>
        <p:xfrm>
          <a:off x="1219200" y="2819400"/>
          <a:ext cx="6477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3"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r>
              <a:rPr lang="en-US" smtClean="0"/>
              <a:t>Implementing the Research Plan</a:t>
            </a:r>
          </a:p>
          <a:p>
            <a:pPr>
              <a:spcBef>
                <a:spcPct val="0"/>
              </a:spcBef>
            </a:pPr>
            <a:endParaRPr lang="en-US" smtClean="0"/>
          </a:p>
        </p:txBody>
      </p:sp>
    </p:spTree>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sz="3600" smtClean="0"/>
              <a:t>Marketing Information and Customer Insights</a:t>
            </a:r>
          </a:p>
        </p:txBody>
      </p:sp>
      <p:sp>
        <p:nvSpPr>
          <p:cNvPr id="15362" name="Content Placeholder 9"/>
          <p:cNvSpPr>
            <a:spLocks noGrp="1"/>
          </p:cNvSpPr>
          <p:nvPr>
            <p:ph idx="1"/>
          </p:nvPr>
        </p:nvSpPr>
        <p:spPr>
          <a:xfrm>
            <a:off x="228600" y="1981200"/>
            <a:ext cx="7772400" cy="4114800"/>
          </a:xfrm>
        </p:spPr>
        <p:txBody>
          <a:bodyPr/>
          <a:lstStyle/>
          <a:p>
            <a:r>
              <a:rPr lang="en-US" smtClean="0"/>
              <a:t>Fresh and deep insights into customers needs and wants</a:t>
            </a:r>
          </a:p>
          <a:p>
            <a:r>
              <a:rPr lang="en-US" smtClean="0"/>
              <a:t>Difficult to obtain</a:t>
            </a:r>
          </a:p>
          <a:p>
            <a:pPr lvl="1"/>
            <a:r>
              <a:rPr lang="en-US" smtClean="0"/>
              <a:t>Not obvious</a:t>
            </a:r>
          </a:p>
          <a:p>
            <a:pPr lvl="1"/>
            <a:r>
              <a:rPr lang="en-US" smtClean="0"/>
              <a:t>Customer’s unsure of their behavior</a:t>
            </a:r>
          </a:p>
          <a:p>
            <a:r>
              <a:rPr lang="en-US" smtClean="0"/>
              <a:t>Better information and more effective use of existing information</a:t>
            </a:r>
          </a:p>
        </p:txBody>
      </p:sp>
      <p:sp>
        <p:nvSpPr>
          <p:cNvPr id="15363" name="Rectangle 3"/>
          <p:cNvSpPr>
            <a:spLocks noGrp="1" noChangeArrowheads="1"/>
          </p:cNvSpPr>
          <p:nvPr>
            <p:ph type="body" sz="quarter" idx="13"/>
          </p:nvPr>
        </p:nvSpPr>
        <p:spPr/>
        <p:txBody>
          <a:bodyPr/>
          <a:lstStyle/>
          <a:p>
            <a:pPr>
              <a:spcBef>
                <a:spcPct val="0"/>
              </a:spcBef>
            </a:pPr>
            <a:r>
              <a:rPr lang="en-US" smtClean="0"/>
              <a:t>Customer Insights are:</a:t>
            </a:r>
          </a:p>
        </p:txBody>
      </p:sp>
      <p:pic>
        <p:nvPicPr>
          <p:cNvPr id="15364" name="Picture 1036" descr="Movie%20icon">
            <a:hlinkClick r:id="rId3" action="ppaction://hlinkfile"/>
          </p:cNvPr>
          <p:cNvPicPr>
            <a:picLocks noChangeAspect="1" noChangeArrowheads="1"/>
          </p:cNvPicPr>
          <p:nvPr/>
        </p:nvPicPr>
        <p:blipFill>
          <a:blip r:embed="rId4" cstate="print"/>
          <a:srcRect/>
          <a:stretch>
            <a:fillRect/>
          </a:stretch>
        </p:blipFill>
        <p:spPr bwMode="auto">
          <a:xfrm>
            <a:off x="8077200" y="228600"/>
            <a:ext cx="650875" cy="733425"/>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z="3600" smtClean="0"/>
              <a:t>Marketing Information and Customer Insights</a:t>
            </a:r>
          </a:p>
        </p:txBody>
      </p:sp>
      <p:sp>
        <p:nvSpPr>
          <p:cNvPr id="17410" name="Content Placeholder 9"/>
          <p:cNvSpPr>
            <a:spLocks noGrp="1"/>
          </p:cNvSpPr>
          <p:nvPr>
            <p:ph idx="1"/>
          </p:nvPr>
        </p:nvSpPr>
        <p:spPr>
          <a:xfrm>
            <a:off x="685800" y="1981200"/>
            <a:ext cx="4724400" cy="4114800"/>
          </a:xfrm>
        </p:spPr>
        <p:txBody>
          <a:bodyPr/>
          <a:lstStyle/>
          <a:p>
            <a:r>
              <a:rPr lang="en-US" smtClean="0"/>
              <a:t>Companies are forming customer insights teams</a:t>
            </a:r>
          </a:p>
          <a:p>
            <a:pPr lvl="1"/>
            <a:r>
              <a:rPr lang="en-US" sz="2400" smtClean="0"/>
              <a:t>Include all company functional areas</a:t>
            </a:r>
          </a:p>
          <a:p>
            <a:pPr lvl="1"/>
            <a:r>
              <a:rPr lang="en-US" sz="2400" smtClean="0"/>
              <a:t>Collect information from a wide variety of sources</a:t>
            </a:r>
          </a:p>
          <a:p>
            <a:pPr lvl="1"/>
            <a:r>
              <a:rPr lang="en-US" sz="2400" smtClean="0"/>
              <a:t>Use insights to create more value for their customers</a:t>
            </a:r>
          </a:p>
          <a:p>
            <a:pPr lvl="1">
              <a:buFontTx/>
              <a:buNone/>
            </a:pPr>
            <a:endParaRPr lang="en-US" sz="2400" smtClean="0"/>
          </a:p>
          <a:p>
            <a:endParaRPr lang="en-US" smtClean="0"/>
          </a:p>
        </p:txBody>
      </p:sp>
      <p:sp>
        <p:nvSpPr>
          <p:cNvPr id="17411" name="Rectangle 3"/>
          <p:cNvSpPr>
            <a:spLocks noGrp="1" noChangeArrowheads="1"/>
          </p:cNvSpPr>
          <p:nvPr>
            <p:ph type="body" sz="quarter" idx="13"/>
          </p:nvPr>
        </p:nvSpPr>
        <p:spPr/>
        <p:txBody>
          <a:bodyPr/>
          <a:lstStyle/>
          <a:p>
            <a:pPr>
              <a:spcBef>
                <a:spcPct val="0"/>
              </a:spcBef>
            </a:pPr>
            <a:r>
              <a:rPr lang="en-US" smtClean="0"/>
              <a:t>Customer Insights</a:t>
            </a:r>
          </a:p>
        </p:txBody>
      </p:sp>
      <p:pic>
        <p:nvPicPr>
          <p:cNvPr id="17412" name="Picture 2"/>
          <p:cNvPicPr>
            <a:picLocks noChangeAspect="1" noChangeArrowheads="1"/>
          </p:cNvPicPr>
          <p:nvPr/>
        </p:nvPicPr>
        <p:blipFill>
          <a:blip r:embed="rId3" cstate="print"/>
          <a:srcRect/>
          <a:stretch>
            <a:fillRect/>
          </a:stretch>
        </p:blipFill>
        <p:spPr bwMode="auto">
          <a:xfrm>
            <a:off x="6019800" y="2209800"/>
            <a:ext cx="2568575" cy="2247900"/>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3600" smtClean="0"/>
              <a:t>Marketing Information and Customer Insights</a:t>
            </a:r>
          </a:p>
        </p:txBody>
      </p:sp>
      <p:sp>
        <p:nvSpPr>
          <p:cNvPr id="19458" name="Content Placeholder 9"/>
          <p:cNvSpPr>
            <a:spLocks noGrp="1"/>
          </p:cNvSpPr>
          <p:nvPr>
            <p:ph idx="1"/>
          </p:nvPr>
        </p:nvSpPr>
        <p:spPr>
          <a:xfrm>
            <a:off x="685800" y="2286000"/>
            <a:ext cx="7772400" cy="4114800"/>
          </a:xfrm>
        </p:spPr>
        <p:txBody>
          <a:bodyPr/>
          <a:lstStyle/>
          <a:p>
            <a:pPr marL="533400" indent="-533400">
              <a:lnSpc>
                <a:spcPct val="90000"/>
              </a:lnSpc>
              <a:buFontTx/>
              <a:buNone/>
            </a:pPr>
            <a:r>
              <a:rPr lang="en-US" sz="3600" b="1" smtClean="0"/>
              <a:t>Marketing information system</a:t>
            </a:r>
            <a:r>
              <a:rPr lang="en-US" sz="3600" smtClean="0"/>
              <a:t> </a:t>
            </a:r>
            <a:r>
              <a:rPr lang="en-US" sz="3600" b="1" smtClean="0"/>
              <a:t>(MIS)</a:t>
            </a:r>
            <a:r>
              <a:rPr lang="en-US" sz="3600" smtClean="0"/>
              <a:t> consists of people and procedures for:</a:t>
            </a:r>
          </a:p>
          <a:p>
            <a:pPr marL="933450" lvl="1" indent="-533400">
              <a:lnSpc>
                <a:spcPct val="90000"/>
              </a:lnSpc>
            </a:pPr>
            <a:r>
              <a:rPr lang="en-US" smtClean="0"/>
              <a:t>Assessing the information needs</a:t>
            </a:r>
          </a:p>
          <a:p>
            <a:pPr marL="933450" lvl="1" indent="-533400">
              <a:lnSpc>
                <a:spcPct val="90000"/>
              </a:lnSpc>
            </a:pPr>
            <a:r>
              <a:rPr lang="en-US" smtClean="0"/>
              <a:t>Developing needed information</a:t>
            </a:r>
          </a:p>
          <a:p>
            <a:pPr marL="933450" lvl="1" indent="-533400">
              <a:lnSpc>
                <a:spcPct val="90000"/>
              </a:lnSpc>
            </a:pPr>
            <a:r>
              <a:rPr lang="en-US" smtClean="0"/>
              <a:t>Helping decision makers use the information for customer </a:t>
            </a:r>
          </a:p>
          <a:p>
            <a:pPr marL="933450" lvl="1" indent="-533400"/>
            <a:endParaRPr lang="en-US" sz="3200" smtClean="0"/>
          </a:p>
          <a:p>
            <a:pPr marL="533400" indent="-533400"/>
            <a:endParaRPr lang="en-US" sz="3600" smtClean="0"/>
          </a:p>
        </p:txBody>
      </p:sp>
      <p:sp>
        <p:nvSpPr>
          <p:cNvPr id="19459" name="Rectangle 3"/>
          <p:cNvSpPr>
            <a:spLocks noGrp="1" noChangeArrowheads="1"/>
          </p:cNvSpPr>
          <p:nvPr>
            <p:ph type="body" sz="quarter" idx="13"/>
          </p:nvPr>
        </p:nvSpPr>
        <p:spPr>
          <a:xfrm>
            <a:off x="533400" y="1447800"/>
            <a:ext cx="8153400" cy="381000"/>
          </a:xfrm>
        </p:spPr>
        <p:txBody>
          <a:bodyPr/>
          <a:lstStyle/>
          <a:p>
            <a:pPr>
              <a:spcBef>
                <a:spcPct val="0"/>
              </a:spcBef>
            </a:pPr>
            <a:r>
              <a:rPr lang="en-US" smtClean="0"/>
              <a:t>Marketing Information Systems (MIS)</a:t>
            </a:r>
          </a:p>
        </p:txBody>
      </p:sp>
    </p:spTree>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7"/>
          <p:cNvSpPr>
            <a:spLocks noGrp="1"/>
          </p:cNvSpPr>
          <p:nvPr>
            <p:ph type="title"/>
          </p:nvPr>
        </p:nvSpPr>
        <p:spPr/>
        <p:txBody>
          <a:bodyPr/>
          <a:lstStyle/>
          <a:p>
            <a:r>
              <a:rPr lang="en-US" sz="3600" smtClean="0"/>
              <a:t>Marketing Information System</a:t>
            </a:r>
          </a:p>
        </p:txBody>
      </p:sp>
      <p:pic>
        <p:nvPicPr>
          <p:cNvPr id="21506" name="Picture 3" descr="fig04_01wo.jpg"/>
          <p:cNvPicPr>
            <a:picLocks noChangeAspect="1"/>
          </p:cNvPicPr>
          <p:nvPr/>
        </p:nvPicPr>
        <p:blipFill>
          <a:blip r:embed="rId3" cstate="print"/>
          <a:srcRect/>
          <a:stretch>
            <a:fillRect/>
          </a:stretch>
        </p:blipFill>
        <p:spPr bwMode="auto">
          <a:xfrm>
            <a:off x="304800" y="1600200"/>
            <a:ext cx="8305800" cy="4094163"/>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z="3600" smtClean="0"/>
              <a:t>Assessing Marketing Information Needs</a:t>
            </a:r>
          </a:p>
        </p:txBody>
      </p:sp>
      <p:sp>
        <p:nvSpPr>
          <p:cNvPr id="23554" name="Content Placeholder 3"/>
          <p:cNvSpPr>
            <a:spLocks noGrp="1"/>
          </p:cNvSpPr>
          <p:nvPr>
            <p:ph idx="1"/>
          </p:nvPr>
        </p:nvSpPr>
        <p:spPr/>
        <p:txBody>
          <a:bodyPr/>
          <a:lstStyle/>
          <a:p>
            <a:pPr>
              <a:buFontTx/>
              <a:buNone/>
            </a:pPr>
            <a:r>
              <a:rPr lang="en-US" b="1" smtClean="0"/>
              <a:t>MIS provides </a:t>
            </a:r>
            <a:r>
              <a:rPr lang="en-US" smtClean="0"/>
              <a:t>information to the company’s marketing and other managers and external partners such as suppliers, resellers, and marketing service agencies</a:t>
            </a:r>
          </a:p>
          <a:p>
            <a:endParaRPr lang="en-US" smtClean="0"/>
          </a:p>
        </p:txBody>
      </p:sp>
      <p:sp>
        <p:nvSpPr>
          <p:cNvPr id="23555" name="Rectangle 3"/>
          <p:cNvSpPr>
            <a:spLocks noGrp="1" noChangeArrowheads="1"/>
          </p:cNvSpPr>
          <p:nvPr>
            <p:ph type="body" sz="quarter" idx="13"/>
          </p:nvPr>
        </p:nvSpPr>
        <p:spPr/>
        <p:txBody>
          <a:bodyPr/>
          <a:lstStyle/>
          <a:p>
            <a:pPr marL="533400" indent="-533400">
              <a:spcBef>
                <a:spcPct val="0"/>
              </a:spcBef>
            </a:pPr>
            <a:endParaRPr lang="en-US" sz="2400" smtClean="0"/>
          </a:p>
          <a:p>
            <a:pPr marL="533400" indent="-533400">
              <a:spcBef>
                <a:spcPct val="0"/>
              </a:spcBef>
            </a:pPr>
            <a:r>
              <a:rPr lang="en-US" sz="2400" smtClean="0"/>
              <a:t>         </a:t>
            </a:r>
          </a:p>
        </p:txBody>
      </p:sp>
    </p:spTree>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600" smtClean="0"/>
              <a:t>Developing Marketing Information</a:t>
            </a:r>
          </a:p>
        </p:txBody>
      </p:sp>
      <p:graphicFrame>
        <p:nvGraphicFramePr>
          <p:cNvPr id="6" name="Content Placeholder 5"/>
          <p:cNvGraphicFramePr>
            <a:graphicFrameLocks noGrp="1"/>
          </p:cNvGraphicFramePr>
          <p:nvPr>
            <p:ph idx="1"/>
          </p:nvPr>
        </p:nvGraphicFramePr>
        <p:xfrm>
          <a:off x="1143000" y="2438400"/>
          <a:ext cx="67818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1" name="Text Placeholder 4"/>
          <p:cNvSpPr>
            <a:spLocks noGrp="1"/>
          </p:cNvSpPr>
          <p:nvPr>
            <p:ph type="body" sz="quarter" idx="13"/>
          </p:nvPr>
        </p:nvSpPr>
        <p:spPr>
          <a:xfrm>
            <a:off x="381000" y="1447800"/>
            <a:ext cx="8077200" cy="457200"/>
          </a:xfrm>
        </p:spPr>
        <p:txBody>
          <a:bodyPr/>
          <a:lstStyle/>
          <a:p>
            <a:pPr>
              <a:spcBef>
                <a:spcPct val="0"/>
              </a:spcBef>
            </a:pPr>
            <a:r>
              <a:rPr lang="en-US" smtClean="0"/>
              <a:t>Marketers obtain information from</a:t>
            </a:r>
          </a:p>
        </p:txBody>
      </p:sp>
    </p:spTree>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z="3600" smtClean="0"/>
              <a:t>Developing Marketing Information</a:t>
            </a:r>
          </a:p>
        </p:txBody>
      </p:sp>
      <p:sp>
        <p:nvSpPr>
          <p:cNvPr id="29698" name="Content Placeholder 5"/>
          <p:cNvSpPr>
            <a:spLocks noGrp="1"/>
          </p:cNvSpPr>
          <p:nvPr>
            <p:ph idx="1"/>
          </p:nvPr>
        </p:nvSpPr>
        <p:spPr>
          <a:xfrm>
            <a:off x="2438400" y="2209800"/>
            <a:ext cx="4495800" cy="4114800"/>
          </a:xfrm>
        </p:spPr>
        <p:txBody>
          <a:bodyPr/>
          <a:lstStyle/>
          <a:p>
            <a:pPr>
              <a:buFontTx/>
              <a:buNone/>
            </a:pPr>
            <a:r>
              <a:rPr lang="en-US" b="1" smtClean="0"/>
              <a:t>Internal databases </a:t>
            </a:r>
            <a:r>
              <a:rPr lang="en-US" smtClean="0"/>
              <a:t>are electronic collections of consumer and market information obtained from data sources within the company network</a:t>
            </a:r>
          </a:p>
          <a:p>
            <a:endParaRPr lang="en-US" smtClean="0"/>
          </a:p>
        </p:txBody>
      </p:sp>
      <p:sp>
        <p:nvSpPr>
          <p:cNvPr id="29699" name="Rectangle 3"/>
          <p:cNvSpPr>
            <a:spLocks noGrp="1" noChangeArrowheads="1"/>
          </p:cNvSpPr>
          <p:nvPr>
            <p:ph type="body" sz="quarter" idx="13"/>
          </p:nvPr>
        </p:nvSpPr>
        <p:spPr/>
        <p:txBody>
          <a:bodyPr/>
          <a:lstStyle/>
          <a:p>
            <a:pPr>
              <a:spcBef>
                <a:spcPct val="0"/>
              </a:spcBef>
            </a:pPr>
            <a:r>
              <a:rPr lang="en-US" smtClean="0"/>
              <a:t>Internal Data</a:t>
            </a:r>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transition spd="slow">
    <p:cover dir="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1227</TotalTime>
  <Words>1019</Words>
  <Application>Microsoft Office PowerPoint</Application>
  <PresentationFormat>عرض على الشاشة (3:4)‏</PresentationFormat>
  <Paragraphs>205</Paragraphs>
  <Slides>22</Slides>
  <Notes>22</Notes>
  <HiddenSlides>0</HiddenSlides>
  <MMClips>0</MMClips>
  <ScaleCrop>false</ScaleCrop>
  <HeadingPairs>
    <vt:vector size="4" baseType="variant">
      <vt:variant>
        <vt:lpstr>سمة</vt:lpstr>
      </vt:variant>
      <vt:variant>
        <vt:i4>1</vt:i4>
      </vt:variant>
      <vt:variant>
        <vt:lpstr>عناوين الشرائح</vt:lpstr>
      </vt:variant>
      <vt:variant>
        <vt:i4>22</vt:i4>
      </vt:variant>
    </vt:vector>
  </HeadingPairs>
  <TitlesOfParts>
    <vt:vector size="23" baseType="lpstr">
      <vt:lpstr>Blank Presentation</vt:lpstr>
      <vt:lpstr> Chapter Four</vt:lpstr>
      <vt:lpstr>Learning Objectives</vt:lpstr>
      <vt:lpstr>Marketing Information and Customer Insights</vt:lpstr>
      <vt:lpstr>Marketing Information and Customer Insights</vt:lpstr>
      <vt:lpstr>Marketing Information and Customer Insights</vt:lpstr>
      <vt:lpstr>Marketing Information System</vt:lpstr>
      <vt:lpstr>Assessing Marketing Information Needs</vt:lpstr>
      <vt:lpstr>Developing Marketing Information</vt:lpstr>
      <vt:lpstr>Developing Marketing Information</vt:lpstr>
      <vt:lpstr>Developing Marketing Information</vt:lpstr>
      <vt:lpstr>Developing Marketing Information</vt:lpstr>
      <vt:lpstr>Developing Marketing Information</vt:lpstr>
      <vt:lpstr>Developing Marketing Information</vt:lpstr>
      <vt:lpstr> Developing Marketing Information</vt:lpstr>
      <vt:lpstr>Developing Marketing Information</vt:lpstr>
      <vt:lpstr>Developing Marketing Information Secondary Data</vt:lpstr>
      <vt:lpstr>Developing Marketing Information</vt:lpstr>
      <vt:lpstr>Developing Marketing Information</vt:lpstr>
      <vt:lpstr>Developing Marketing Information</vt:lpstr>
      <vt:lpstr>Developing Marketing Information</vt:lpstr>
      <vt:lpstr>Developing Marketing Information</vt:lpstr>
      <vt:lpstr>Developing Marketing Information</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المستخدم</cp:lastModifiedBy>
  <cp:revision>108</cp:revision>
  <dcterms:created xsi:type="dcterms:W3CDTF">2011-02-15T22:28:59Z</dcterms:created>
  <dcterms:modified xsi:type="dcterms:W3CDTF">2013-02-19T11:35:02Z</dcterms:modified>
</cp:coreProperties>
</file>