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73" r:id="rId3"/>
    <p:sldId id="278" r:id="rId4"/>
    <p:sldId id="279" r:id="rId5"/>
    <p:sldId id="258" r:id="rId6"/>
    <p:sldId id="280" r:id="rId7"/>
    <p:sldId id="260" r:id="rId8"/>
    <p:sldId id="267" r:id="rId9"/>
    <p:sldId id="266" r:id="rId10"/>
    <p:sldId id="265" r:id="rId11"/>
    <p:sldId id="264" r:id="rId12"/>
    <p:sldId id="263" r:id="rId13"/>
    <p:sldId id="281" r:id="rId14"/>
    <p:sldId id="262" r:id="rId15"/>
    <p:sldId id="261" r:id="rId16"/>
    <p:sldId id="275" r:id="rId17"/>
    <p:sldId id="276" r:id="rId18"/>
    <p:sldId id="277" r:id="rId19"/>
    <p:sldId id="274" r:id="rId20"/>
    <p:sldId id="269" r:id="rId21"/>
  </p:sldIdLst>
  <p:sldSz cx="12192000" cy="6858000"/>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104" autoAdjust="0"/>
    <p:restoredTop sz="94677" autoAdjust="0"/>
  </p:normalViewPr>
  <p:slideViewPr>
    <p:cSldViewPr>
      <p:cViewPr varScale="1">
        <p:scale>
          <a:sx n="65" d="100"/>
          <a:sy n="65" d="100"/>
        </p:scale>
        <p:origin x="528"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DF331D-B220-488D-A81D-E166356A3648}"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n-US"/>
        </a:p>
      </dgm:t>
    </dgm:pt>
    <dgm:pt modelId="{FCF2291B-7678-4D51-9B3D-4D12F2D69591}">
      <dgm:prSet phldrT="[Text]" custT="1"/>
      <dgm:spPr>
        <a:solidFill>
          <a:schemeClr val="tx2">
            <a:lumMod val="20000"/>
            <a:lumOff val="80000"/>
          </a:schemeClr>
        </a:solidFill>
      </dgm:spPr>
      <dgm:t>
        <a:bodyPr/>
        <a:lstStyle/>
        <a:p>
          <a:r>
            <a:rPr lang="en-US" sz="2000" dirty="0" smtClean="0"/>
            <a:t>RBC</a:t>
          </a:r>
          <a:endParaRPr lang="en-US" sz="2000" dirty="0"/>
        </a:p>
      </dgm:t>
    </dgm:pt>
    <dgm:pt modelId="{8256A26E-AF6E-40E3-8388-899C133B138D}" type="parTrans" cxnId="{AAC9B4A5-B9BC-4D9D-AC9C-EF5AA5C671FB}">
      <dgm:prSet/>
      <dgm:spPr/>
      <dgm:t>
        <a:bodyPr/>
        <a:lstStyle/>
        <a:p>
          <a:endParaRPr lang="en-US"/>
        </a:p>
      </dgm:t>
    </dgm:pt>
    <dgm:pt modelId="{BD4F62E5-99FD-4B8B-A1A6-827F61F8D2B9}" type="sibTrans" cxnId="{AAC9B4A5-B9BC-4D9D-AC9C-EF5AA5C671FB}">
      <dgm:prSet/>
      <dgm:spPr/>
      <dgm:t>
        <a:bodyPr/>
        <a:lstStyle/>
        <a:p>
          <a:endParaRPr lang="en-US"/>
        </a:p>
      </dgm:t>
    </dgm:pt>
    <dgm:pt modelId="{FBD4C796-E804-4C84-B8D8-BE6C8040C454}">
      <dgm:prSet phldrT="[Text]" custT="1"/>
      <dgm:spPr>
        <a:solidFill>
          <a:schemeClr val="tx2">
            <a:lumMod val="20000"/>
            <a:lumOff val="80000"/>
          </a:schemeClr>
        </a:solidFill>
      </dgm:spPr>
      <dgm:t>
        <a:bodyPr/>
        <a:lstStyle/>
        <a:p>
          <a:r>
            <a:rPr lang="en-US" sz="2000" dirty="0" smtClean="0"/>
            <a:t>WBC</a:t>
          </a:r>
          <a:endParaRPr lang="en-US" sz="2000" dirty="0"/>
        </a:p>
      </dgm:t>
    </dgm:pt>
    <dgm:pt modelId="{6A50C053-E1C8-4EAA-83AC-244A26713345}" type="parTrans" cxnId="{72176C2A-87C1-4069-97DC-AFEC438EB1F2}">
      <dgm:prSet/>
      <dgm:spPr/>
      <dgm:t>
        <a:bodyPr/>
        <a:lstStyle/>
        <a:p>
          <a:endParaRPr lang="en-US"/>
        </a:p>
      </dgm:t>
    </dgm:pt>
    <dgm:pt modelId="{0930DF43-8568-4159-B5B6-925191A0E3A1}" type="sibTrans" cxnId="{72176C2A-87C1-4069-97DC-AFEC438EB1F2}">
      <dgm:prSet/>
      <dgm:spPr/>
      <dgm:t>
        <a:bodyPr/>
        <a:lstStyle/>
        <a:p>
          <a:endParaRPr lang="en-US"/>
        </a:p>
      </dgm:t>
    </dgm:pt>
    <dgm:pt modelId="{93E0978F-4DBE-440F-B04D-CDD79272DCD7}">
      <dgm:prSet phldrT="[Text]" custT="1"/>
      <dgm:spPr>
        <a:solidFill>
          <a:schemeClr val="tx2">
            <a:lumMod val="20000"/>
            <a:lumOff val="80000"/>
          </a:schemeClr>
        </a:solidFill>
      </dgm:spPr>
      <dgm:t>
        <a:bodyPr/>
        <a:lstStyle/>
        <a:p>
          <a:r>
            <a:rPr lang="en-US" sz="2000" dirty="0" smtClean="0"/>
            <a:t>Platelets</a:t>
          </a:r>
          <a:endParaRPr lang="en-US" sz="2000" dirty="0"/>
        </a:p>
      </dgm:t>
    </dgm:pt>
    <dgm:pt modelId="{106CFAD4-7D65-4B01-AAA8-63C436667F21}" type="parTrans" cxnId="{ABE68F6B-495C-4997-AD68-CEE546923B7B}">
      <dgm:prSet/>
      <dgm:spPr/>
      <dgm:t>
        <a:bodyPr/>
        <a:lstStyle/>
        <a:p>
          <a:endParaRPr lang="en-US"/>
        </a:p>
      </dgm:t>
    </dgm:pt>
    <dgm:pt modelId="{EB9795FC-9D86-4669-B67E-B9DDF57011B6}" type="sibTrans" cxnId="{ABE68F6B-495C-4997-AD68-CEE546923B7B}">
      <dgm:prSet/>
      <dgm:spPr/>
      <dgm:t>
        <a:bodyPr/>
        <a:lstStyle/>
        <a:p>
          <a:endParaRPr lang="en-US"/>
        </a:p>
      </dgm:t>
    </dgm:pt>
    <dgm:pt modelId="{CAA45AE8-26ED-43E1-9E41-0E9DF58E6546}">
      <dgm:prSet custT="1"/>
      <dgm:spPr/>
      <dgm:t>
        <a:bodyPr/>
        <a:lstStyle/>
        <a:p>
          <a:pPr algn="l"/>
          <a:r>
            <a:rPr lang="en-US" sz="1400" b="1" dirty="0" smtClean="0"/>
            <a:t>Red Blood Cell Count</a:t>
          </a:r>
        </a:p>
        <a:p>
          <a:pPr algn="l"/>
          <a:r>
            <a:rPr lang="en-US" sz="1400" b="1" dirty="0" smtClean="0"/>
            <a:t>Hemoglobin</a:t>
          </a:r>
        </a:p>
        <a:p>
          <a:pPr algn="l"/>
          <a:r>
            <a:rPr lang="en-US" sz="1400" b="1" dirty="0" smtClean="0"/>
            <a:t>Hematocrit</a:t>
          </a:r>
        </a:p>
        <a:p>
          <a:pPr algn="l"/>
          <a:r>
            <a:rPr lang="en-US" sz="1400" b="1" dirty="0" smtClean="0"/>
            <a:t>Mean Corpuscular Volume</a:t>
          </a:r>
        </a:p>
        <a:p>
          <a:pPr algn="l"/>
          <a:r>
            <a:rPr lang="en-US" sz="1400" b="1" dirty="0" smtClean="0"/>
            <a:t>Mean Corpuscular Hemoglobin</a:t>
          </a:r>
        </a:p>
        <a:p>
          <a:pPr algn="l"/>
          <a:r>
            <a:rPr lang="en-US" sz="1400" b="1" dirty="0" smtClean="0"/>
            <a:t>Etc……</a:t>
          </a:r>
          <a:endParaRPr lang="en-US" sz="1400" b="1" dirty="0"/>
        </a:p>
      </dgm:t>
    </dgm:pt>
    <dgm:pt modelId="{FB514396-3AA6-4433-BE7A-3886B114139B}" type="parTrans" cxnId="{0F5E93A2-BB0D-4095-BD03-DB4E700EA5AA}">
      <dgm:prSet/>
      <dgm:spPr/>
      <dgm:t>
        <a:bodyPr/>
        <a:lstStyle/>
        <a:p>
          <a:endParaRPr lang="en-US"/>
        </a:p>
      </dgm:t>
    </dgm:pt>
    <dgm:pt modelId="{73B33A7A-243C-4E56-BAD3-E0B3EE340C07}" type="sibTrans" cxnId="{0F5E93A2-BB0D-4095-BD03-DB4E700EA5AA}">
      <dgm:prSet/>
      <dgm:spPr/>
      <dgm:t>
        <a:bodyPr/>
        <a:lstStyle/>
        <a:p>
          <a:endParaRPr lang="en-US"/>
        </a:p>
      </dgm:t>
    </dgm:pt>
    <dgm:pt modelId="{06456C1F-4352-4CA0-A41B-BDC2D654C9FD}">
      <dgm:prSet/>
      <dgm:spPr/>
      <dgm:t>
        <a:bodyPr/>
        <a:lstStyle/>
        <a:p>
          <a:pPr algn="l"/>
          <a:r>
            <a:rPr lang="en-US" dirty="0" smtClean="0"/>
            <a:t>White Blood Cell Count</a:t>
          </a:r>
        </a:p>
        <a:p>
          <a:pPr algn="l"/>
          <a:r>
            <a:rPr lang="en-US" dirty="0" smtClean="0"/>
            <a:t>White Blood Cell Differential </a:t>
          </a:r>
          <a:endParaRPr lang="en-US" dirty="0"/>
        </a:p>
      </dgm:t>
    </dgm:pt>
    <dgm:pt modelId="{49C0F70E-2440-45C8-A676-025473A915AB}" type="parTrans" cxnId="{0314B7B6-95E9-49B0-AA39-72FAD282AC44}">
      <dgm:prSet/>
      <dgm:spPr/>
      <dgm:t>
        <a:bodyPr/>
        <a:lstStyle/>
        <a:p>
          <a:endParaRPr lang="en-US"/>
        </a:p>
      </dgm:t>
    </dgm:pt>
    <dgm:pt modelId="{6C9792E6-73AA-4051-9F6C-CEACBCDC2114}" type="sibTrans" cxnId="{0314B7B6-95E9-49B0-AA39-72FAD282AC44}">
      <dgm:prSet/>
      <dgm:spPr/>
      <dgm:t>
        <a:bodyPr/>
        <a:lstStyle/>
        <a:p>
          <a:endParaRPr lang="en-US"/>
        </a:p>
      </dgm:t>
    </dgm:pt>
    <dgm:pt modelId="{404CC924-EF40-4B3C-92E8-77E0B5905835}">
      <dgm:prSet/>
      <dgm:spPr/>
      <dgm:t>
        <a:bodyPr/>
        <a:lstStyle/>
        <a:p>
          <a:r>
            <a:rPr lang="en-US" dirty="0" smtClean="0"/>
            <a:t>Platelet count</a:t>
          </a:r>
        </a:p>
        <a:p>
          <a:r>
            <a:rPr lang="en-US" dirty="0" smtClean="0"/>
            <a:t>Mean platelet volume (MPV)</a:t>
          </a:r>
        </a:p>
      </dgm:t>
    </dgm:pt>
    <dgm:pt modelId="{6C50DD76-5384-4A71-ABEB-D25D2F0BAAC3}" type="parTrans" cxnId="{6F152E2B-E0FA-4165-BDE0-A2AC759453FB}">
      <dgm:prSet/>
      <dgm:spPr/>
      <dgm:t>
        <a:bodyPr/>
        <a:lstStyle/>
        <a:p>
          <a:endParaRPr lang="en-US"/>
        </a:p>
      </dgm:t>
    </dgm:pt>
    <dgm:pt modelId="{84AA36C2-B3DD-49F8-8A0C-CC5D07C3000C}" type="sibTrans" cxnId="{6F152E2B-E0FA-4165-BDE0-A2AC759453FB}">
      <dgm:prSet/>
      <dgm:spPr/>
      <dgm:t>
        <a:bodyPr/>
        <a:lstStyle/>
        <a:p>
          <a:endParaRPr lang="en-US"/>
        </a:p>
      </dgm:t>
    </dgm:pt>
    <dgm:pt modelId="{3F5F4530-AF89-4488-AD20-597FF13F3643}">
      <dgm:prSet phldrT="[Text]" custT="1"/>
      <dgm:spPr/>
      <dgm:t>
        <a:bodyPr/>
        <a:lstStyle/>
        <a:p>
          <a:r>
            <a:rPr lang="en-US" sz="3200" b="1" dirty="0" smtClean="0"/>
            <a:t>CBC</a:t>
          </a:r>
          <a:endParaRPr lang="en-US" sz="3200" b="1" dirty="0"/>
        </a:p>
      </dgm:t>
    </dgm:pt>
    <dgm:pt modelId="{10224C3B-60B0-405A-BC61-8F6DEF946A24}" type="sibTrans" cxnId="{1EBB522D-FB5C-4093-A9F9-E11F4401E790}">
      <dgm:prSet/>
      <dgm:spPr/>
      <dgm:t>
        <a:bodyPr/>
        <a:lstStyle/>
        <a:p>
          <a:endParaRPr lang="en-US"/>
        </a:p>
      </dgm:t>
    </dgm:pt>
    <dgm:pt modelId="{0220C3F8-D5D8-4813-936B-6683B85C4467}" type="parTrans" cxnId="{1EBB522D-FB5C-4093-A9F9-E11F4401E790}">
      <dgm:prSet/>
      <dgm:spPr/>
      <dgm:t>
        <a:bodyPr/>
        <a:lstStyle/>
        <a:p>
          <a:endParaRPr lang="en-US"/>
        </a:p>
      </dgm:t>
    </dgm:pt>
    <dgm:pt modelId="{58756797-F895-42E3-AB15-393C6BE50627}" type="pres">
      <dgm:prSet presAssocID="{4DDF331D-B220-488D-A81D-E166356A3648}" presName="hierChild1" presStyleCnt="0">
        <dgm:presLayoutVars>
          <dgm:orgChart val="1"/>
          <dgm:chPref val="1"/>
          <dgm:dir/>
          <dgm:animOne val="branch"/>
          <dgm:animLvl val="lvl"/>
          <dgm:resizeHandles/>
        </dgm:presLayoutVars>
      </dgm:prSet>
      <dgm:spPr/>
      <dgm:t>
        <a:bodyPr/>
        <a:lstStyle/>
        <a:p>
          <a:endParaRPr lang="en-US"/>
        </a:p>
      </dgm:t>
    </dgm:pt>
    <dgm:pt modelId="{07C74CDC-82D7-41AE-A520-AF56D35F9066}" type="pres">
      <dgm:prSet presAssocID="{3F5F4530-AF89-4488-AD20-597FF13F3643}" presName="hierRoot1" presStyleCnt="0">
        <dgm:presLayoutVars>
          <dgm:hierBranch val="init"/>
        </dgm:presLayoutVars>
      </dgm:prSet>
      <dgm:spPr/>
      <dgm:t>
        <a:bodyPr/>
        <a:lstStyle/>
        <a:p>
          <a:endParaRPr lang="en-US"/>
        </a:p>
      </dgm:t>
    </dgm:pt>
    <dgm:pt modelId="{ED56F70A-AEDA-44D7-AD23-B4AA7A25D785}" type="pres">
      <dgm:prSet presAssocID="{3F5F4530-AF89-4488-AD20-597FF13F3643}" presName="rootComposite1" presStyleCnt="0"/>
      <dgm:spPr/>
      <dgm:t>
        <a:bodyPr/>
        <a:lstStyle/>
        <a:p>
          <a:endParaRPr lang="en-US"/>
        </a:p>
      </dgm:t>
    </dgm:pt>
    <dgm:pt modelId="{7B6521B1-1227-4AEA-A175-A2E6DA0E6602}" type="pres">
      <dgm:prSet presAssocID="{3F5F4530-AF89-4488-AD20-597FF13F3643}" presName="rootText1" presStyleLbl="node0" presStyleIdx="0" presStyleCnt="1">
        <dgm:presLayoutVars>
          <dgm:chPref val="3"/>
        </dgm:presLayoutVars>
      </dgm:prSet>
      <dgm:spPr/>
      <dgm:t>
        <a:bodyPr/>
        <a:lstStyle/>
        <a:p>
          <a:endParaRPr lang="en-US"/>
        </a:p>
      </dgm:t>
    </dgm:pt>
    <dgm:pt modelId="{DD8230CD-0145-45BE-A5BA-D75B1E79D44B}" type="pres">
      <dgm:prSet presAssocID="{3F5F4530-AF89-4488-AD20-597FF13F3643}" presName="rootConnector1" presStyleLbl="node1" presStyleIdx="0" presStyleCnt="0"/>
      <dgm:spPr/>
      <dgm:t>
        <a:bodyPr/>
        <a:lstStyle/>
        <a:p>
          <a:endParaRPr lang="en-US"/>
        </a:p>
      </dgm:t>
    </dgm:pt>
    <dgm:pt modelId="{038D8503-B54F-4745-94D8-49A48E765484}" type="pres">
      <dgm:prSet presAssocID="{3F5F4530-AF89-4488-AD20-597FF13F3643}" presName="hierChild2" presStyleCnt="0"/>
      <dgm:spPr/>
      <dgm:t>
        <a:bodyPr/>
        <a:lstStyle/>
        <a:p>
          <a:endParaRPr lang="en-US"/>
        </a:p>
      </dgm:t>
    </dgm:pt>
    <dgm:pt modelId="{09E4AA60-2E97-4E64-B0F5-C750CF9B00BE}" type="pres">
      <dgm:prSet presAssocID="{8256A26E-AF6E-40E3-8388-899C133B138D}" presName="Name37" presStyleLbl="parChTrans1D2" presStyleIdx="0" presStyleCnt="3"/>
      <dgm:spPr/>
      <dgm:t>
        <a:bodyPr/>
        <a:lstStyle/>
        <a:p>
          <a:endParaRPr lang="en-US"/>
        </a:p>
      </dgm:t>
    </dgm:pt>
    <dgm:pt modelId="{6C889C5F-1BFA-4ECF-818F-22C86F9B5C7B}" type="pres">
      <dgm:prSet presAssocID="{FCF2291B-7678-4D51-9B3D-4D12F2D69591}" presName="hierRoot2" presStyleCnt="0">
        <dgm:presLayoutVars>
          <dgm:hierBranch val="init"/>
        </dgm:presLayoutVars>
      </dgm:prSet>
      <dgm:spPr/>
      <dgm:t>
        <a:bodyPr/>
        <a:lstStyle/>
        <a:p>
          <a:endParaRPr lang="en-US"/>
        </a:p>
      </dgm:t>
    </dgm:pt>
    <dgm:pt modelId="{E75EFAEF-B271-4538-B4BB-1096488A4228}" type="pres">
      <dgm:prSet presAssocID="{FCF2291B-7678-4D51-9B3D-4D12F2D69591}" presName="rootComposite" presStyleCnt="0"/>
      <dgm:spPr/>
      <dgm:t>
        <a:bodyPr/>
        <a:lstStyle/>
        <a:p>
          <a:endParaRPr lang="en-US"/>
        </a:p>
      </dgm:t>
    </dgm:pt>
    <dgm:pt modelId="{5E384B0A-4C95-4941-926B-5482244CB58F}" type="pres">
      <dgm:prSet presAssocID="{FCF2291B-7678-4D51-9B3D-4D12F2D69591}" presName="rootText" presStyleLbl="node2" presStyleIdx="0" presStyleCnt="3" custScaleX="71926" custScaleY="40193">
        <dgm:presLayoutVars>
          <dgm:chPref val="3"/>
        </dgm:presLayoutVars>
      </dgm:prSet>
      <dgm:spPr/>
      <dgm:t>
        <a:bodyPr/>
        <a:lstStyle/>
        <a:p>
          <a:endParaRPr lang="en-US"/>
        </a:p>
      </dgm:t>
    </dgm:pt>
    <dgm:pt modelId="{A036BD85-D77F-4649-8C4F-723E45D59259}" type="pres">
      <dgm:prSet presAssocID="{FCF2291B-7678-4D51-9B3D-4D12F2D69591}" presName="rootConnector" presStyleLbl="node2" presStyleIdx="0" presStyleCnt="3"/>
      <dgm:spPr/>
      <dgm:t>
        <a:bodyPr/>
        <a:lstStyle/>
        <a:p>
          <a:endParaRPr lang="en-US"/>
        </a:p>
      </dgm:t>
    </dgm:pt>
    <dgm:pt modelId="{9422CED8-6515-4918-BFC1-DA20E26716D5}" type="pres">
      <dgm:prSet presAssocID="{FCF2291B-7678-4D51-9B3D-4D12F2D69591}" presName="hierChild4" presStyleCnt="0"/>
      <dgm:spPr/>
      <dgm:t>
        <a:bodyPr/>
        <a:lstStyle/>
        <a:p>
          <a:endParaRPr lang="en-US"/>
        </a:p>
      </dgm:t>
    </dgm:pt>
    <dgm:pt modelId="{AC78AFE4-51A0-4B4C-9319-9985FAF5A662}" type="pres">
      <dgm:prSet presAssocID="{FB514396-3AA6-4433-BE7A-3886B114139B}" presName="Name37" presStyleLbl="parChTrans1D3" presStyleIdx="0" presStyleCnt="3"/>
      <dgm:spPr/>
      <dgm:t>
        <a:bodyPr/>
        <a:lstStyle/>
        <a:p>
          <a:endParaRPr lang="en-US"/>
        </a:p>
      </dgm:t>
    </dgm:pt>
    <dgm:pt modelId="{AEB735FC-C578-483E-ACB8-72C555C0E725}" type="pres">
      <dgm:prSet presAssocID="{CAA45AE8-26ED-43E1-9E41-0E9DF58E6546}" presName="hierRoot2" presStyleCnt="0">
        <dgm:presLayoutVars>
          <dgm:hierBranch val="init"/>
        </dgm:presLayoutVars>
      </dgm:prSet>
      <dgm:spPr/>
      <dgm:t>
        <a:bodyPr/>
        <a:lstStyle/>
        <a:p>
          <a:endParaRPr lang="en-US"/>
        </a:p>
      </dgm:t>
    </dgm:pt>
    <dgm:pt modelId="{80834882-5ABE-458D-A679-8A6B9685124B}" type="pres">
      <dgm:prSet presAssocID="{CAA45AE8-26ED-43E1-9E41-0E9DF58E6546}" presName="rootComposite" presStyleCnt="0"/>
      <dgm:spPr/>
      <dgm:t>
        <a:bodyPr/>
        <a:lstStyle/>
        <a:p>
          <a:endParaRPr lang="en-US"/>
        </a:p>
      </dgm:t>
    </dgm:pt>
    <dgm:pt modelId="{55E59DBD-68F0-4A51-BA17-F3893F4D43C1}" type="pres">
      <dgm:prSet presAssocID="{CAA45AE8-26ED-43E1-9E41-0E9DF58E6546}" presName="rootText" presStyleLbl="node3" presStyleIdx="0" presStyleCnt="3" custScaleX="152538" custScaleY="164971">
        <dgm:presLayoutVars>
          <dgm:chPref val="3"/>
        </dgm:presLayoutVars>
      </dgm:prSet>
      <dgm:spPr/>
      <dgm:t>
        <a:bodyPr/>
        <a:lstStyle/>
        <a:p>
          <a:endParaRPr lang="en-US"/>
        </a:p>
      </dgm:t>
    </dgm:pt>
    <dgm:pt modelId="{727ED9A7-092E-46FA-8C13-460ADEC2E9F7}" type="pres">
      <dgm:prSet presAssocID="{CAA45AE8-26ED-43E1-9E41-0E9DF58E6546}" presName="rootConnector" presStyleLbl="node3" presStyleIdx="0" presStyleCnt="3"/>
      <dgm:spPr/>
      <dgm:t>
        <a:bodyPr/>
        <a:lstStyle/>
        <a:p>
          <a:endParaRPr lang="en-US"/>
        </a:p>
      </dgm:t>
    </dgm:pt>
    <dgm:pt modelId="{4C7D9408-F9F2-4EE3-AD5D-B72EE4999AD9}" type="pres">
      <dgm:prSet presAssocID="{CAA45AE8-26ED-43E1-9E41-0E9DF58E6546}" presName="hierChild4" presStyleCnt="0"/>
      <dgm:spPr/>
      <dgm:t>
        <a:bodyPr/>
        <a:lstStyle/>
        <a:p>
          <a:endParaRPr lang="en-US"/>
        </a:p>
      </dgm:t>
    </dgm:pt>
    <dgm:pt modelId="{B7BB6EA7-FD26-439F-BEA5-158A742CCD66}" type="pres">
      <dgm:prSet presAssocID="{CAA45AE8-26ED-43E1-9E41-0E9DF58E6546}" presName="hierChild5" presStyleCnt="0"/>
      <dgm:spPr/>
      <dgm:t>
        <a:bodyPr/>
        <a:lstStyle/>
        <a:p>
          <a:endParaRPr lang="en-US"/>
        </a:p>
      </dgm:t>
    </dgm:pt>
    <dgm:pt modelId="{6276567B-0C85-4ED0-89B7-84C2CA21D4BF}" type="pres">
      <dgm:prSet presAssocID="{FCF2291B-7678-4D51-9B3D-4D12F2D69591}" presName="hierChild5" presStyleCnt="0"/>
      <dgm:spPr/>
      <dgm:t>
        <a:bodyPr/>
        <a:lstStyle/>
        <a:p>
          <a:endParaRPr lang="en-US"/>
        </a:p>
      </dgm:t>
    </dgm:pt>
    <dgm:pt modelId="{12E46C6F-2583-4411-B35D-0AD53CDC8BDC}" type="pres">
      <dgm:prSet presAssocID="{6A50C053-E1C8-4EAA-83AC-244A26713345}" presName="Name37" presStyleLbl="parChTrans1D2" presStyleIdx="1" presStyleCnt="3"/>
      <dgm:spPr/>
      <dgm:t>
        <a:bodyPr/>
        <a:lstStyle/>
        <a:p>
          <a:endParaRPr lang="en-US"/>
        </a:p>
      </dgm:t>
    </dgm:pt>
    <dgm:pt modelId="{204D3125-A7B7-471A-BF63-3457E34107EE}" type="pres">
      <dgm:prSet presAssocID="{FBD4C796-E804-4C84-B8D8-BE6C8040C454}" presName="hierRoot2" presStyleCnt="0">
        <dgm:presLayoutVars>
          <dgm:hierBranch val="init"/>
        </dgm:presLayoutVars>
      </dgm:prSet>
      <dgm:spPr/>
      <dgm:t>
        <a:bodyPr/>
        <a:lstStyle/>
        <a:p>
          <a:endParaRPr lang="en-US"/>
        </a:p>
      </dgm:t>
    </dgm:pt>
    <dgm:pt modelId="{31D8C054-FFA7-4DE0-BACD-696E75BEEC9F}" type="pres">
      <dgm:prSet presAssocID="{FBD4C796-E804-4C84-B8D8-BE6C8040C454}" presName="rootComposite" presStyleCnt="0"/>
      <dgm:spPr/>
      <dgm:t>
        <a:bodyPr/>
        <a:lstStyle/>
        <a:p>
          <a:endParaRPr lang="en-US"/>
        </a:p>
      </dgm:t>
    </dgm:pt>
    <dgm:pt modelId="{1F87C0E6-2C11-4628-B1B7-492216BC8145}" type="pres">
      <dgm:prSet presAssocID="{FBD4C796-E804-4C84-B8D8-BE6C8040C454}" presName="rootText" presStyleLbl="node2" presStyleIdx="1" presStyleCnt="3" custScaleX="71926" custScaleY="40193">
        <dgm:presLayoutVars>
          <dgm:chPref val="3"/>
        </dgm:presLayoutVars>
      </dgm:prSet>
      <dgm:spPr/>
      <dgm:t>
        <a:bodyPr/>
        <a:lstStyle/>
        <a:p>
          <a:endParaRPr lang="en-US"/>
        </a:p>
      </dgm:t>
    </dgm:pt>
    <dgm:pt modelId="{B5DC1A73-A9FD-4FF1-A023-5B1A413F6A41}" type="pres">
      <dgm:prSet presAssocID="{FBD4C796-E804-4C84-B8D8-BE6C8040C454}" presName="rootConnector" presStyleLbl="node2" presStyleIdx="1" presStyleCnt="3"/>
      <dgm:spPr/>
      <dgm:t>
        <a:bodyPr/>
        <a:lstStyle/>
        <a:p>
          <a:endParaRPr lang="en-US"/>
        </a:p>
      </dgm:t>
    </dgm:pt>
    <dgm:pt modelId="{92C0DF33-D6AB-470C-A494-D3E3D1BEA370}" type="pres">
      <dgm:prSet presAssocID="{FBD4C796-E804-4C84-B8D8-BE6C8040C454}" presName="hierChild4" presStyleCnt="0"/>
      <dgm:spPr/>
      <dgm:t>
        <a:bodyPr/>
        <a:lstStyle/>
        <a:p>
          <a:endParaRPr lang="en-US"/>
        </a:p>
      </dgm:t>
    </dgm:pt>
    <dgm:pt modelId="{5BD824CD-3E6A-4D6A-9EE8-9124C521694B}" type="pres">
      <dgm:prSet presAssocID="{49C0F70E-2440-45C8-A676-025473A915AB}" presName="Name37" presStyleLbl="parChTrans1D3" presStyleIdx="1" presStyleCnt="3"/>
      <dgm:spPr/>
      <dgm:t>
        <a:bodyPr/>
        <a:lstStyle/>
        <a:p>
          <a:endParaRPr lang="en-US"/>
        </a:p>
      </dgm:t>
    </dgm:pt>
    <dgm:pt modelId="{9A9C1136-1B2A-46AF-8923-135FA94F2687}" type="pres">
      <dgm:prSet presAssocID="{06456C1F-4352-4CA0-A41B-BDC2D654C9FD}" presName="hierRoot2" presStyleCnt="0">
        <dgm:presLayoutVars>
          <dgm:hierBranch val="init"/>
        </dgm:presLayoutVars>
      </dgm:prSet>
      <dgm:spPr/>
      <dgm:t>
        <a:bodyPr/>
        <a:lstStyle/>
        <a:p>
          <a:endParaRPr lang="en-US"/>
        </a:p>
      </dgm:t>
    </dgm:pt>
    <dgm:pt modelId="{85200F45-90E1-4429-8AC2-69D1E3114FD7}" type="pres">
      <dgm:prSet presAssocID="{06456C1F-4352-4CA0-A41B-BDC2D654C9FD}" presName="rootComposite" presStyleCnt="0"/>
      <dgm:spPr/>
      <dgm:t>
        <a:bodyPr/>
        <a:lstStyle/>
        <a:p>
          <a:endParaRPr lang="en-US"/>
        </a:p>
      </dgm:t>
    </dgm:pt>
    <dgm:pt modelId="{6AA16757-D6C4-435F-B3CB-D709AB00D884}" type="pres">
      <dgm:prSet presAssocID="{06456C1F-4352-4CA0-A41B-BDC2D654C9FD}" presName="rootText" presStyleLbl="node3" presStyleIdx="1" presStyleCnt="3">
        <dgm:presLayoutVars>
          <dgm:chPref val="3"/>
        </dgm:presLayoutVars>
      </dgm:prSet>
      <dgm:spPr/>
      <dgm:t>
        <a:bodyPr/>
        <a:lstStyle/>
        <a:p>
          <a:endParaRPr lang="en-US"/>
        </a:p>
      </dgm:t>
    </dgm:pt>
    <dgm:pt modelId="{C9E74288-48F0-4B6B-B15F-00D787B06D69}" type="pres">
      <dgm:prSet presAssocID="{06456C1F-4352-4CA0-A41B-BDC2D654C9FD}" presName="rootConnector" presStyleLbl="node3" presStyleIdx="1" presStyleCnt="3"/>
      <dgm:spPr/>
      <dgm:t>
        <a:bodyPr/>
        <a:lstStyle/>
        <a:p>
          <a:endParaRPr lang="en-US"/>
        </a:p>
      </dgm:t>
    </dgm:pt>
    <dgm:pt modelId="{F50DE453-93E0-466B-88BD-5A231C136B7C}" type="pres">
      <dgm:prSet presAssocID="{06456C1F-4352-4CA0-A41B-BDC2D654C9FD}" presName="hierChild4" presStyleCnt="0"/>
      <dgm:spPr/>
      <dgm:t>
        <a:bodyPr/>
        <a:lstStyle/>
        <a:p>
          <a:endParaRPr lang="en-US"/>
        </a:p>
      </dgm:t>
    </dgm:pt>
    <dgm:pt modelId="{7A0AE490-4E48-481F-93BF-796C0A18EA93}" type="pres">
      <dgm:prSet presAssocID="{06456C1F-4352-4CA0-A41B-BDC2D654C9FD}" presName="hierChild5" presStyleCnt="0"/>
      <dgm:spPr/>
      <dgm:t>
        <a:bodyPr/>
        <a:lstStyle/>
        <a:p>
          <a:endParaRPr lang="en-US"/>
        </a:p>
      </dgm:t>
    </dgm:pt>
    <dgm:pt modelId="{3D4AAFD1-5D89-431A-8493-EC8C6CF12D90}" type="pres">
      <dgm:prSet presAssocID="{FBD4C796-E804-4C84-B8D8-BE6C8040C454}" presName="hierChild5" presStyleCnt="0"/>
      <dgm:spPr/>
      <dgm:t>
        <a:bodyPr/>
        <a:lstStyle/>
        <a:p>
          <a:endParaRPr lang="en-US"/>
        </a:p>
      </dgm:t>
    </dgm:pt>
    <dgm:pt modelId="{AE5D1B19-E55F-4C4F-9700-B6760C4EDE5A}" type="pres">
      <dgm:prSet presAssocID="{106CFAD4-7D65-4B01-AAA8-63C436667F21}" presName="Name37" presStyleLbl="parChTrans1D2" presStyleIdx="2" presStyleCnt="3"/>
      <dgm:spPr/>
      <dgm:t>
        <a:bodyPr/>
        <a:lstStyle/>
        <a:p>
          <a:endParaRPr lang="en-US"/>
        </a:p>
      </dgm:t>
    </dgm:pt>
    <dgm:pt modelId="{EBC1FB07-BD86-4AB6-8000-216C82045B91}" type="pres">
      <dgm:prSet presAssocID="{93E0978F-4DBE-440F-B04D-CDD79272DCD7}" presName="hierRoot2" presStyleCnt="0">
        <dgm:presLayoutVars>
          <dgm:hierBranch val="init"/>
        </dgm:presLayoutVars>
      </dgm:prSet>
      <dgm:spPr/>
      <dgm:t>
        <a:bodyPr/>
        <a:lstStyle/>
        <a:p>
          <a:endParaRPr lang="en-US"/>
        </a:p>
      </dgm:t>
    </dgm:pt>
    <dgm:pt modelId="{BA7A030A-2B36-407B-B18A-65E8A22631F9}" type="pres">
      <dgm:prSet presAssocID="{93E0978F-4DBE-440F-B04D-CDD79272DCD7}" presName="rootComposite" presStyleCnt="0"/>
      <dgm:spPr/>
      <dgm:t>
        <a:bodyPr/>
        <a:lstStyle/>
        <a:p>
          <a:endParaRPr lang="en-US"/>
        </a:p>
      </dgm:t>
    </dgm:pt>
    <dgm:pt modelId="{B932A0C1-7556-4037-8AA4-FA94B0C3CD9D}" type="pres">
      <dgm:prSet presAssocID="{93E0978F-4DBE-440F-B04D-CDD79272DCD7}" presName="rootText" presStyleLbl="node2" presStyleIdx="2" presStyleCnt="3" custScaleX="71926" custScaleY="40193">
        <dgm:presLayoutVars>
          <dgm:chPref val="3"/>
        </dgm:presLayoutVars>
      </dgm:prSet>
      <dgm:spPr/>
      <dgm:t>
        <a:bodyPr/>
        <a:lstStyle/>
        <a:p>
          <a:endParaRPr lang="en-US"/>
        </a:p>
      </dgm:t>
    </dgm:pt>
    <dgm:pt modelId="{55F205DE-7AE4-40E4-AD97-43609E18BED1}" type="pres">
      <dgm:prSet presAssocID="{93E0978F-4DBE-440F-B04D-CDD79272DCD7}" presName="rootConnector" presStyleLbl="node2" presStyleIdx="2" presStyleCnt="3"/>
      <dgm:spPr/>
      <dgm:t>
        <a:bodyPr/>
        <a:lstStyle/>
        <a:p>
          <a:endParaRPr lang="en-US"/>
        </a:p>
      </dgm:t>
    </dgm:pt>
    <dgm:pt modelId="{991D6AFF-0F5E-40A3-AEE3-0CD9D678A5EB}" type="pres">
      <dgm:prSet presAssocID="{93E0978F-4DBE-440F-B04D-CDD79272DCD7}" presName="hierChild4" presStyleCnt="0"/>
      <dgm:spPr/>
      <dgm:t>
        <a:bodyPr/>
        <a:lstStyle/>
        <a:p>
          <a:endParaRPr lang="en-US"/>
        </a:p>
      </dgm:t>
    </dgm:pt>
    <dgm:pt modelId="{ECF69D21-DB3B-4D30-9634-DEF4463608AE}" type="pres">
      <dgm:prSet presAssocID="{6C50DD76-5384-4A71-ABEB-D25D2F0BAAC3}" presName="Name37" presStyleLbl="parChTrans1D3" presStyleIdx="2" presStyleCnt="3"/>
      <dgm:spPr/>
      <dgm:t>
        <a:bodyPr/>
        <a:lstStyle/>
        <a:p>
          <a:endParaRPr lang="en-US"/>
        </a:p>
      </dgm:t>
    </dgm:pt>
    <dgm:pt modelId="{CC4E16CD-3DB9-4AD1-A61F-8C924ED62136}" type="pres">
      <dgm:prSet presAssocID="{404CC924-EF40-4B3C-92E8-77E0B5905835}" presName="hierRoot2" presStyleCnt="0">
        <dgm:presLayoutVars>
          <dgm:hierBranch val="init"/>
        </dgm:presLayoutVars>
      </dgm:prSet>
      <dgm:spPr/>
      <dgm:t>
        <a:bodyPr/>
        <a:lstStyle/>
        <a:p>
          <a:endParaRPr lang="en-US"/>
        </a:p>
      </dgm:t>
    </dgm:pt>
    <dgm:pt modelId="{2E1C196A-C56A-49C3-B461-1D8D3EBEDF92}" type="pres">
      <dgm:prSet presAssocID="{404CC924-EF40-4B3C-92E8-77E0B5905835}" presName="rootComposite" presStyleCnt="0"/>
      <dgm:spPr/>
      <dgm:t>
        <a:bodyPr/>
        <a:lstStyle/>
        <a:p>
          <a:endParaRPr lang="en-US"/>
        </a:p>
      </dgm:t>
    </dgm:pt>
    <dgm:pt modelId="{A441E1AA-4CE0-461E-8A1E-B90912142BA2}" type="pres">
      <dgm:prSet presAssocID="{404CC924-EF40-4B3C-92E8-77E0B5905835}" presName="rootText" presStyleLbl="node3" presStyleIdx="2" presStyleCnt="3">
        <dgm:presLayoutVars>
          <dgm:chPref val="3"/>
        </dgm:presLayoutVars>
      </dgm:prSet>
      <dgm:spPr/>
      <dgm:t>
        <a:bodyPr/>
        <a:lstStyle/>
        <a:p>
          <a:endParaRPr lang="en-US"/>
        </a:p>
      </dgm:t>
    </dgm:pt>
    <dgm:pt modelId="{2D409DD0-B6CC-4020-B325-F67F96625641}" type="pres">
      <dgm:prSet presAssocID="{404CC924-EF40-4B3C-92E8-77E0B5905835}" presName="rootConnector" presStyleLbl="node3" presStyleIdx="2" presStyleCnt="3"/>
      <dgm:spPr/>
      <dgm:t>
        <a:bodyPr/>
        <a:lstStyle/>
        <a:p>
          <a:endParaRPr lang="en-US"/>
        </a:p>
      </dgm:t>
    </dgm:pt>
    <dgm:pt modelId="{C78CF313-8952-477F-B4F1-495AA0245C27}" type="pres">
      <dgm:prSet presAssocID="{404CC924-EF40-4B3C-92E8-77E0B5905835}" presName="hierChild4" presStyleCnt="0"/>
      <dgm:spPr/>
      <dgm:t>
        <a:bodyPr/>
        <a:lstStyle/>
        <a:p>
          <a:endParaRPr lang="en-US"/>
        </a:p>
      </dgm:t>
    </dgm:pt>
    <dgm:pt modelId="{CC16763A-241C-4CA7-BB87-1553B90E63D3}" type="pres">
      <dgm:prSet presAssocID="{404CC924-EF40-4B3C-92E8-77E0B5905835}" presName="hierChild5" presStyleCnt="0"/>
      <dgm:spPr/>
      <dgm:t>
        <a:bodyPr/>
        <a:lstStyle/>
        <a:p>
          <a:endParaRPr lang="en-US"/>
        </a:p>
      </dgm:t>
    </dgm:pt>
    <dgm:pt modelId="{2C7B2A82-DA73-403A-8168-FE21265E1B55}" type="pres">
      <dgm:prSet presAssocID="{93E0978F-4DBE-440F-B04D-CDD79272DCD7}" presName="hierChild5" presStyleCnt="0"/>
      <dgm:spPr/>
      <dgm:t>
        <a:bodyPr/>
        <a:lstStyle/>
        <a:p>
          <a:endParaRPr lang="en-US"/>
        </a:p>
      </dgm:t>
    </dgm:pt>
    <dgm:pt modelId="{D5A340FB-D1A4-46CC-8B44-09B0D6CCD062}" type="pres">
      <dgm:prSet presAssocID="{3F5F4530-AF89-4488-AD20-597FF13F3643}" presName="hierChild3" presStyleCnt="0"/>
      <dgm:spPr/>
      <dgm:t>
        <a:bodyPr/>
        <a:lstStyle/>
        <a:p>
          <a:endParaRPr lang="en-US"/>
        </a:p>
      </dgm:t>
    </dgm:pt>
  </dgm:ptLst>
  <dgm:cxnLst>
    <dgm:cxn modelId="{3DA8CFDC-E895-4612-9A46-82349619C6F3}" type="presOf" srcId="{FCF2291B-7678-4D51-9B3D-4D12F2D69591}" destId="{A036BD85-D77F-4649-8C4F-723E45D59259}" srcOrd="1" destOrd="0" presId="urn:microsoft.com/office/officeart/2005/8/layout/orgChart1"/>
    <dgm:cxn modelId="{8382FDB5-EBCA-4B3B-89E8-108D313ACE4F}" type="presOf" srcId="{106CFAD4-7D65-4B01-AAA8-63C436667F21}" destId="{AE5D1B19-E55F-4C4F-9700-B6760C4EDE5A}" srcOrd="0" destOrd="0" presId="urn:microsoft.com/office/officeart/2005/8/layout/orgChart1"/>
    <dgm:cxn modelId="{0F5E93A2-BB0D-4095-BD03-DB4E700EA5AA}" srcId="{FCF2291B-7678-4D51-9B3D-4D12F2D69591}" destId="{CAA45AE8-26ED-43E1-9E41-0E9DF58E6546}" srcOrd="0" destOrd="0" parTransId="{FB514396-3AA6-4433-BE7A-3886B114139B}" sibTransId="{73B33A7A-243C-4E56-BAD3-E0B3EE340C07}"/>
    <dgm:cxn modelId="{59E180CD-155E-4747-88DE-5E68D54B70DA}" type="presOf" srcId="{93E0978F-4DBE-440F-B04D-CDD79272DCD7}" destId="{55F205DE-7AE4-40E4-AD97-43609E18BED1}" srcOrd="1" destOrd="0" presId="urn:microsoft.com/office/officeart/2005/8/layout/orgChart1"/>
    <dgm:cxn modelId="{3B6BDEBA-3F8F-4804-A2A2-51C8FC0A554E}" type="presOf" srcId="{404CC924-EF40-4B3C-92E8-77E0B5905835}" destId="{2D409DD0-B6CC-4020-B325-F67F96625641}" srcOrd="1" destOrd="0" presId="urn:microsoft.com/office/officeart/2005/8/layout/orgChart1"/>
    <dgm:cxn modelId="{D5944110-E3A6-45FE-AD5D-F462F57B0D2B}" type="presOf" srcId="{FBD4C796-E804-4C84-B8D8-BE6C8040C454}" destId="{1F87C0E6-2C11-4628-B1B7-492216BC8145}" srcOrd="0" destOrd="0" presId="urn:microsoft.com/office/officeart/2005/8/layout/orgChart1"/>
    <dgm:cxn modelId="{4E4901EF-B636-4D31-BEE8-B4C3D57CBCCF}" type="presOf" srcId="{06456C1F-4352-4CA0-A41B-BDC2D654C9FD}" destId="{C9E74288-48F0-4B6B-B15F-00D787B06D69}" srcOrd="1" destOrd="0" presId="urn:microsoft.com/office/officeart/2005/8/layout/orgChart1"/>
    <dgm:cxn modelId="{05AD910E-14E8-421D-89BB-CE67DBE6D13E}" type="presOf" srcId="{8256A26E-AF6E-40E3-8388-899C133B138D}" destId="{09E4AA60-2E97-4E64-B0F5-C750CF9B00BE}" srcOrd="0" destOrd="0" presId="urn:microsoft.com/office/officeart/2005/8/layout/orgChart1"/>
    <dgm:cxn modelId="{ABE68F6B-495C-4997-AD68-CEE546923B7B}" srcId="{3F5F4530-AF89-4488-AD20-597FF13F3643}" destId="{93E0978F-4DBE-440F-B04D-CDD79272DCD7}" srcOrd="2" destOrd="0" parTransId="{106CFAD4-7D65-4B01-AAA8-63C436667F21}" sibTransId="{EB9795FC-9D86-4669-B67E-B9DDF57011B6}"/>
    <dgm:cxn modelId="{BDEF2133-C6E5-4EC2-8D6A-B3C9FD26C33F}" type="presOf" srcId="{49C0F70E-2440-45C8-A676-025473A915AB}" destId="{5BD824CD-3E6A-4D6A-9EE8-9124C521694B}" srcOrd="0" destOrd="0" presId="urn:microsoft.com/office/officeart/2005/8/layout/orgChart1"/>
    <dgm:cxn modelId="{6F152E2B-E0FA-4165-BDE0-A2AC759453FB}" srcId="{93E0978F-4DBE-440F-B04D-CDD79272DCD7}" destId="{404CC924-EF40-4B3C-92E8-77E0B5905835}" srcOrd="0" destOrd="0" parTransId="{6C50DD76-5384-4A71-ABEB-D25D2F0BAAC3}" sibTransId="{84AA36C2-B3DD-49F8-8A0C-CC5D07C3000C}"/>
    <dgm:cxn modelId="{AAB53838-771A-4FE4-B627-615D8A50D786}" type="presOf" srcId="{6A50C053-E1C8-4EAA-83AC-244A26713345}" destId="{12E46C6F-2583-4411-B35D-0AD53CDC8BDC}" srcOrd="0" destOrd="0" presId="urn:microsoft.com/office/officeart/2005/8/layout/orgChart1"/>
    <dgm:cxn modelId="{684ED579-2B4E-4876-92D0-CA58BB51B5BE}" type="presOf" srcId="{FB514396-3AA6-4433-BE7A-3886B114139B}" destId="{AC78AFE4-51A0-4B4C-9319-9985FAF5A662}" srcOrd="0" destOrd="0" presId="urn:microsoft.com/office/officeart/2005/8/layout/orgChart1"/>
    <dgm:cxn modelId="{93D8D4C5-0D19-4E27-BD9D-2879671AA850}" type="presOf" srcId="{CAA45AE8-26ED-43E1-9E41-0E9DF58E6546}" destId="{55E59DBD-68F0-4A51-BA17-F3893F4D43C1}" srcOrd="0" destOrd="0" presId="urn:microsoft.com/office/officeart/2005/8/layout/orgChart1"/>
    <dgm:cxn modelId="{0314B7B6-95E9-49B0-AA39-72FAD282AC44}" srcId="{FBD4C796-E804-4C84-B8D8-BE6C8040C454}" destId="{06456C1F-4352-4CA0-A41B-BDC2D654C9FD}" srcOrd="0" destOrd="0" parTransId="{49C0F70E-2440-45C8-A676-025473A915AB}" sibTransId="{6C9792E6-73AA-4051-9F6C-CEACBCDC2114}"/>
    <dgm:cxn modelId="{A6B441F2-C21B-4B3A-9BFE-9EFDF189847D}" type="presOf" srcId="{3F5F4530-AF89-4488-AD20-597FF13F3643}" destId="{DD8230CD-0145-45BE-A5BA-D75B1E79D44B}" srcOrd="1" destOrd="0" presId="urn:microsoft.com/office/officeart/2005/8/layout/orgChart1"/>
    <dgm:cxn modelId="{F8E2E4ED-771F-4FCD-B6F3-367CCBF2055C}" type="presOf" srcId="{6C50DD76-5384-4A71-ABEB-D25D2F0BAAC3}" destId="{ECF69D21-DB3B-4D30-9634-DEF4463608AE}" srcOrd="0" destOrd="0" presId="urn:microsoft.com/office/officeart/2005/8/layout/orgChart1"/>
    <dgm:cxn modelId="{7EE0EA04-A5D7-40F0-9824-E4FA488AEE37}" type="presOf" srcId="{93E0978F-4DBE-440F-B04D-CDD79272DCD7}" destId="{B932A0C1-7556-4037-8AA4-FA94B0C3CD9D}" srcOrd="0" destOrd="0" presId="urn:microsoft.com/office/officeart/2005/8/layout/orgChart1"/>
    <dgm:cxn modelId="{A62369E1-05DB-4DE8-B0E4-C113D8FDC7B0}" type="presOf" srcId="{CAA45AE8-26ED-43E1-9E41-0E9DF58E6546}" destId="{727ED9A7-092E-46FA-8C13-460ADEC2E9F7}" srcOrd="1" destOrd="0" presId="urn:microsoft.com/office/officeart/2005/8/layout/orgChart1"/>
    <dgm:cxn modelId="{CCA5D715-4AFA-4892-B58B-F171B448DBE8}" type="presOf" srcId="{06456C1F-4352-4CA0-A41B-BDC2D654C9FD}" destId="{6AA16757-D6C4-435F-B3CB-D709AB00D884}" srcOrd="0" destOrd="0" presId="urn:microsoft.com/office/officeart/2005/8/layout/orgChart1"/>
    <dgm:cxn modelId="{37F7CDA9-53B4-45D4-A3AD-CF351060E9C8}" type="presOf" srcId="{FBD4C796-E804-4C84-B8D8-BE6C8040C454}" destId="{B5DC1A73-A9FD-4FF1-A023-5B1A413F6A41}" srcOrd="1" destOrd="0" presId="urn:microsoft.com/office/officeart/2005/8/layout/orgChart1"/>
    <dgm:cxn modelId="{E9CE1D9D-ABED-466A-BA4B-662FCB7C6CE0}" type="presOf" srcId="{3F5F4530-AF89-4488-AD20-597FF13F3643}" destId="{7B6521B1-1227-4AEA-A175-A2E6DA0E6602}" srcOrd="0" destOrd="0" presId="urn:microsoft.com/office/officeart/2005/8/layout/orgChart1"/>
    <dgm:cxn modelId="{13A84F8D-2BB5-4BB1-8EC9-DE6C1BBC1945}" type="presOf" srcId="{404CC924-EF40-4B3C-92E8-77E0B5905835}" destId="{A441E1AA-4CE0-461E-8A1E-B90912142BA2}" srcOrd="0" destOrd="0" presId="urn:microsoft.com/office/officeart/2005/8/layout/orgChart1"/>
    <dgm:cxn modelId="{AAC9B4A5-B9BC-4D9D-AC9C-EF5AA5C671FB}" srcId="{3F5F4530-AF89-4488-AD20-597FF13F3643}" destId="{FCF2291B-7678-4D51-9B3D-4D12F2D69591}" srcOrd="0" destOrd="0" parTransId="{8256A26E-AF6E-40E3-8388-899C133B138D}" sibTransId="{BD4F62E5-99FD-4B8B-A1A6-827F61F8D2B9}"/>
    <dgm:cxn modelId="{1EBB522D-FB5C-4093-A9F9-E11F4401E790}" srcId="{4DDF331D-B220-488D-A81D-E166356A3648}" destId="{3F5F4530-AF89-4488-AD20-597FF13F3643}" srcOrd="0" destOrd="0" parTransId="{0220C3F8-D5D8-4813-936B-6683B85C4467}" sibTransId="{10224C3B-60B0-405A-BC61-8F6DEF946A24}"/>
    <dgm:cxn modelId="{72176C2A-87C1-4069-97DC-AFEC438EB1F2}" srcId="{3F5F4530-AF89-4488-AD20-597FF13F3643}" destId="{FBD4C796-E804-4C84-B8D8-BE6C8040C454}" srcOrd="1" destOrd="0" parTransId="{6A50C053-E1C8-4EAA-83AC-244A26713345}" sibTransId="{0930DF43-8568-4159-B5B6-925191A0E3A1}"/>
    <dgm:cxn modelId="{8DBE1520-5EA3-4A7B-B33E-F191A59A5D0B}" type="presOf" srcId="{FCF2291B-7678-4D51-9B3D-4D12F2D69591}" destId="{5E384B0A-4C95-4941-926B-5482244CB58F}" srcOrd="0" destOrd="0" presId="urn:microsoft.com/office/officeart/2005/8/layout/orgChart1"/>
    <dgm:cxn modelId="{BBFFA08D-0833-4893-86F5-1C4D6B30DD59}" type="presOf" srcId="{4DDF331D-B220-488D-A81D-E166356A3648}" destId="{58756797-F895-42E3-AB15-393C6BE50627}" srcOrd="0" destOrd="0" presId="urn:microsoft.com/office/officeart/2005/8/layout/orgChart1"/>
    <dgm:cxn modelId="{9C35A288-0C0A-42C0-BE6D-22472E573214}" type="presParOf" srcId="{58756797-F895-42E3-AB15-393C6BE50627}" destId="{07C74CDC-82D7-41AE-A520-AF56D35F9066}" srcOrd="0" destOrd="0" presId="urn:microsoft.com/office/officeart/2005/8/layout/orgChart1"/>
    <dgm:cxn modelId="{EEA3B146-51CF-4AF3-BBB2-A6DDC9C469C6}" type="presParOf" srcId="{07C74CDC-82D7-41AE-A520-AF56D35F9066}" destId="{ED56F70A-AEDA-44D7-AD23-B4AA7A25D785}" srcOrd="0" destOrd="0" presId="urn:microsoft.com/office/officeart/2005/8/layout/orgChart1"/>
    <dgm:cxn modelId="{4263333C-1F39-4EDB-8ED8-DE096FDE8F49}" type="presParOf" srcId="{ED56F70A-AEDA-44D7-AD23-B4AA7A25D785}" destId="{7B6521B1-1227-4AEA-A175-A2E6DA0E6602}" srcOrd="0" destOrd="0" presId="urn:microsoft.com/office/officeart/2005/8/layout/orgChart1"/>
    <dgm:cxn modelId="{A1519196-1CA9-4FAE-A9C7-06DBFC6C1DA5}" type="presParOf" srcId="{ED56F70A-AEDA-44D7-AD23-B4AA7A25D785}" destId="{DD8230CD-0145-45BE-A5BA-D75B1E79D44B}" srcOrd="1" destOrd="0" presId="urn:microsoft.com/office/officeart/2005/8/layout/orgChart1"/>
    <dgm:cxn modelId="{1FFEB1AE-BCB6-43A3-8C56-2F561463522C}" type="presParOf" srcId="{07C74CDC-82D7-41AE-A520-AF56D35F9066}" destId="{038D8503-B54F-4745-94D8-49A48E765484}" srcOrd="1" destOrd="0" presId="urn:microsoft.com/office/officeart/2005/8/layout/orgChart1"/>
    <dgm:cxn modelId="{0EBC17CA-790C-4836-B0C4-67AEDCCE8578}" type="presParOf" srcId="{038D8503-B54F-4745-94D8-49A48E765484}" destId="{09E4AA60-2E97-4E64-B0F5-C750CF9B00BE}" srcOrd="0" destOrd="0" presId="urn:microsoft.com/office/officeart/2005/8/layout/orgChart1"/>
    <dgm:cxn modelId="{AB0C719C-3912-4B43-BE5D-DEF154761E1E}" type="presParOf" srcId="{038D8503-B54F-4745-94D8-49A48E765484}" destId="{6C889C5F-1BFA-4ECF-818F-22C86F9B5C7B}" srcOrd="1" destOrd="0" presId="urn:microsoft.com/office/officeart/2005/8/layout/orgChart1"/>
    <dgm:cxn modelId="{71E7960A-229E-496D-9846-FED4F8F10296}" type="presParOf" srcId="{6C889C5F-1BFA-4ECF-818F-22C86F9B5C7B}" destId="{E75EFAEF-B271-4538-B4BB-1096488A4228}" srcOrd="0" destOrd="0" presId="urn:microsoft.com/office/officeart/2005/8/layout/orgChart1"/>
    <dgm:cxn modelId="{BF8CFFCD-AFA6-4677-95EC-CE8A06671BAD}" type="presParOf" srcId="{E75EFAEF-B271-4538-B4BB-1096488A4228}" destId="{5E384B0A-4C95-4941-926B-5482244CB58F}" srcOrd="0" destOrd="0" presId="urn:microsoft.com/office/officeart/2005/8/layout/orgChart1"/>
    <dgm:cxn modelId="{4E481D73-EB56-4CB0-843B-069F471E9426}" type="presParOf" srcId="{E75EFAEF-B271-4538-B4BB-1096488A4228}" destId="{A036BD85-D77F-4649-8C4F-723E45D59259}" srcOrd="1" destOrd="0" presId="urn:microsoft.com/office/officeart/2005/8/layout/orgChart1"/>
    <dgm:cxn modelId="{11F62564-E372-47B0-B639-9ACDED30D90B}" type="presParOf" srcId="{6C889C5F-1BFA-4ECF-818F-22C86F9B5C7B}" destId="{9422CED8-6515-4918-BFC1-DA20E26716D5}" srcOrd="1" destOrd="0" presId="urn:microsoft.com/office/officeart/2005/8/layout/orgChart1"/>
    <dgm:cxn modelId="{43A30BC8-2DB0-49A7-AD5C-2C4ADAA89D0D}" type="presParOf" srcId="{9422CED8-6515-4918-BFC1-DA20E26716D5}" destId="{AC78AFE4-51A0-4B4C-9319-9985FAF5A662}" srcOrd="0" destOrd="0" presId="urn:microsoft.com/office/officeart/2005/8/layout/orgChart1"/>
    <dgm:cxn modelId="{086F0A33-09E5-45B4-B953-EB74A9A4679C}" type="presParOf" srcId="{9422CED8-6515-4918-BFC1-DA20E26716D5}" destId="{AEB735FC-C578-483E-ACB8-72C555C0E725}" srcOrd="1" destOrd="0" presId="urn:microsoft.com/office/officeart/2005/8/layout/orgChart1"/>
    <dgm:cxn modelId="{7D12080E-3288-4C34-AAE3-6B367597853B}" type="presParOf" srcId="{AEB735FC-C578-483E-ACB8-72C555C0E725}" destId="{80834882-5ABE-458D-A679-8A6B9685124B}" srcOrd="0" destOrd="0" presId="urn:microsoft.com/office/officeart/2005/8/layout/orgChart1"/>
    <dgm:cxn modelId="{53F2B52A-0A91-400E-929C-77241D8AFEA6}" type="presParOf" srcId="{80834882-5ABE-458D-A679-8A6B9685124B}" destId="{55E59DBD-68F0-4A51-BA17-F3893F4D43C1}" srcOrd="0" destOrd="0" presId="urn:microsoft.com/office/officeart/2005/8/layout/orgChart1"/>
    <dgm:cxn modelId="{F40854BB-F125-4BBF-9E43-0F82B4CDB2FB}" type="presParOf" srcId="{80834882-5ABE-458D-A679-8A6B9685124B}" destId="{727ED9A7-092E-46FA-8C13-460ADEC2E9F7}" srcOrd="1" destOrd="0" presId="urn:microsoft.com/office/officeart/2005/8/layout/orgChart1"/>
    <dgm:cxn modelId="{A7C24C07-D3E8-4494-95EB-C702EEE3BEA8}" type="presParOf" srcId="{AEB735FC-C578-483E-ACB8-72C555C0E725}" destId="{4C7D9408-F9F2-4EE3-AD5D-B72EE4999AD9}" srcOrd="1" destOrd="0" presId="urn:microsoft.com/office/officeart/2005/8/layout/orgChart1"/>
    <dgm:cxn modelId="{A5FA6A5C-765C-4E02-832F-A0B3706F979F}" type="presParOf" srcId="{AEB735FC-C578-483E-ACB8-72C555C0E725}" destId="{B7BB6EA7-FD26-439F-BEA5-158A742CCD66}" srcOrd="2" destOrd="0" presId="urn:microsoft.com/office/officeart/2005/8/layout/orgChart1"/>
    <dgm:cxn modelId="{26702EA1-99B3-47CA-BB5C-D6A14EBE9A27}" type="presParOf" srcId="{6C889C5F-1BFA-4ECF-818F-22C86F9B5C7B}" destId="{6276567B-0C85-4ED0-89B7-84C2CA21D4BF}" srcOrd="2" destOrd="0" presId="urn:microsoft.com/office/officeart/2005/8/layout/orgChart1"/>
    <dgm:cxn modelId="{328CA1A5-719E-41AE-841E-5D86337C896D}" type="presParOf" srcId="{038D8503-B54F-4745-94D8-49A48E765484}" destId="{12E46C6F-2583-4411-B35D-0AD53CDC8BDC}" srcOrd="2" destOrd="0" presId="urn:microsoft.com/office/officeart/2005/8/layout/orgChart1"/>
    <dgm:cxn modelId="{E3FB4582-1D0A-4547-9D89-6C1C092A7F20}" type="presParOf" srcId="{038D8503-B54F-4745-94D8-49A48E765484}" destId="{204D3125-A7B7-471A-BF63-3457E34107EE}" srcOrd="3" destOrd="0" presId="urn:microsoft.com/office/officeart/2005/8/layout/orgChart1"/>
    <dgm:cxn modelId="{33431600-3321-432D-970D-4D717B69CC2D}" type="presParOf" srcId="{204D3125-A7B7-471A-BF63-3457E34107EE}" destId="{31D8C054-FFA7-4DE0-BACD-696E75BEEC9F}" srcOrd="0" destOrd="0" presId="urn:microsoft.com/office/officeart/2005/8/layout/orgChart1"/>
    <dgm:cxn modelId="{95DBB478-0734-4AE6-9C85-DE3E873736C5}" type="presParOf" srcId="{31D8C054-FFA7-4DE0-BACD-696E75BEEC9F}" destId="{1F87C0E6-2C11-4628-B1B7-492216BC8145}" srcOrd="0" destOrd="0" presId="urn:microsoft.com/office/officeart/2005/8/layout/orgChart1"/>
    <dgm:cxn modelId="{BBB3F48F-42A3-4534-8AA3-AFCE705D5BA3}" type="presParOf" srcId="{31D8C054-FFA7-4DE0-BACD-696E75BEEC9F}" destId="{B5DC1A73-A9FD-4FF1-A023-5B1A413F6A41}" srcOrd="1" destOrd="0" presId="urn:microsoft.com/office/officeart/2005/8/layout/orgChart1"/>
    <dgm:cxn modelId="{9E51A2FE-0D69-4D36-BB58-44F8404A8700}" type="presParOf" srcId="{204D3125-A7B7-471A-BF63-3457E34107EE}" destId="{92C0DF33-D6AB-470C-A494-D3E3D1BEA370}" srcOrd="1" destOrd="0" presId="urn:microsoft.com/office/officeart/2005/8/layout/orgChart1"/>
    <dgm:cxn modelId="{92B12BC5-D012-47F1-A6FD-297271B4B0E2}" type="presParOf" srcId="{92C0DF33-D6AB-470C-A494-D3E3D1BEA370}" destId="{5BD824CD-3E6A-4D6A-9EE8-9124C521694B}" srcOrd="0" destOrd="0" presId="urn:microsoft.com/office/officeart/2005/8/layout/orgChart1"/>
    <dgm:cxn modelId="{155CA618-6A77-4358-B99A-1591D17A16D2}" type="presParOf" srcId="{92C0DF33-D6AB-470C-A494-D3E3D1BEA370}" destId="{9A9C1136-1B2A-46AF-8923-135FA94F2687}" srcOrd="1" destOrd="0" presId="urn:microsoft.com/office/officeart/2005/8/layout/orgChart1"/>
    <dgm:cxn modelId="{A6DA5F53-3262-4B9B-AD2B-209C8C4FA3B1}" type="presParOf" srcId="{9A9C1136-1B2A-46AF-8923-135FA94F2687}" destId="{85200F45-90E1-4429-8AC2-69D1E3114FD7}" srcOrd="0" destOrd="0" presId="urn:microsoft.com/office/officeart/2005/8/layout/orgChart1"/>
    <dgm:cxn modelId="{9DAC567C-E70F-493C-8EE9-2C0C257DEE3B}" type="presParOf" srcId="{85200F45-90E1-4429-8AC2-69D1E3114FD7}" destId="{6AA16757-D6C4-435F-B3CB-D709AB00D884}" srcOrd="0" destOrd="0" presId="urn:microsoft.com/office/officeart/2005/8/layout/orgChart1"/>
    <dgm:cxn modelId="{940C14D9-5A46-41CA-8C9C-03E90484EA86}" type="presParOf" srcId="{85200F45-90E1-4429-8AC2-69D1E3114FD7}" destId="{C9E74288-48F0-4B6B-B15F-00D787B06D69}" srcOrd="1" destOrd="0" presId="urn:microsoft.com/office/officeart/2005/8/layout/orgChart1"/>
    <dgm:cxn modelId="{69564ADB-C41F-4593-BC78-BA9DE4F35AF4}" type="presParOf" srcId="{9A9C1136-1B2A-46AF-8923-135FA94F2687}" destId="{F50DE453-93E0-466B-88BD-5A231C136B7C}" srcOrd="1" destOrd="0" presId="urn:microsoft.com/office/officeart/2005/8/layout/orgChart1"/>
    <dgm:cxn modelId="{623E312F-66B1-4FA4-A59E-F04F6EF34390}" type="presParOf" srcId="{9A9C1136-1B2A-46AF-8923-135FA94F2687}" destId="{7A0AE490-4E48-481F-93BF-796C0A18EA93}" srcOrd="2" destOrd="0" presId="urn:microsoft.com/office/officeart/2005/8/layout/orgChart1"/>
    <dgm:cxn modelId="{17AAB9AD-54D6-4736-91E4-D22B6F916C39}" type="presParOf" srcId="{204D3125-A7B7-471A-BF63-3457E34107EE}" destId="{3D4AAFD1-5D89-431A-8493-EC8C6CF12D90}" srcOrd="2" destOrd="0" presId="urn:microsoft.com/office/officeart/2005/8/layout/orgChart1"/>
    <dgm:cxn modelId="{AFFA28FF-CFD5-439F-84E6-7152C8DFD7C5}" type="presParOf" srcId="{038D8503-B54F-4745-94D8-49A48E765484}" destId="{AE5D1B19-E55F-4C4F-9700-B6760C4EDE5A}" srcOrd="4" destOrd="0" presId="urn:microsoft.com/office/officeart/2005/8/layout/orgChart1"/>
    <dgm:cxn modelId="{DF685AAA-46FC-4ADD-8B3D-1124A50FB1F2}" type="presParOf" srcId="{038D8503-B54F-4745-94D8-49A48E765484}" destId="{EBC1FB07-BD86-4AB6-8000-216C82045B91}" srcOrd="5" destOrd="0" presId="urn:microsoft.com/office/officeart/2005/8/layout/orgChart1"/>
    <dgm:cxn modelId="{496A54BF-707B-4D7E-BC2D-023772EC71EA}" type="presParOf" srcId="{EBC1FB07-BD86-4AB6-8000-216C82045B91}" destId="{BA7A030A-2B36-407B-B18A-65E8A22631F9}" srcOrd="0" destOrd="0" presId="urn:microsoft.com/office/officeart/2005/8/layout/orgChart1"/>
    <dgm:cxn modelId="{63EAD0C4-CCE0-414E-9C6C-A97DF47B1B61}" type="presParOf" srcId="{BA7A030A-2B36-407B-B18A-65E8A22631F9}" destId="{B932A0C1-7556-4037-8AA4-FA94B0C3CD9D}" srcOrd="0" destOrd="0" presId="urn:microsoft.com/office/officeart/2005/8/layout/orgChart1"/>
    <dgm:cxn modelId="{B88216F8-C052-4588-90E2-2FBC603092EF}" type="presParOf" srcId="{BA7A030A-2B36-407B-B18A-65E8A22631F9}" destId="{55F205DE-7AE4-40E4-AD97-43609E18BED1}" srcOrd="1" destOrd="0" presId="urn:microsoft.com/office/officeart/2005/8/layout/orgChart1"/>
    <dgm:cxn modelId="{12441C16-CE18-4A6A-8A3E-5C1818B57F4E}" type="presParOf" srcId="{EBC1FB07-BD86-4AB6-8000-216C82045B91}" destId="{991D6AFF-0F5E-40A3-AEE3-0CD9D678A5EB}" srcOrd="1" destOrd="0" presId="urn:microsoft.com/office/officeart/2005/8/layout/orgChart1"/>
    <dgm:cxn modelId="{3BE97811-8974-425D-BAC1-AE9DC0022602}" type="presParOf" srcId="{991D6AFF-0F5E-40A3-AEE3-0CD9D678A5EB}" destId="{ECF69D21-DB3B-4D30-9634-DEF4463608AE}" srcOrd="0" destOrd="0" presId="urn:microsoft.com/office/officeart/2005/8/layout/orgChart1"/>
    <dgm:cxn modelId="{EE87E79C-42D0-44C2-BB55-7102D90C497F}" type="presParOf" srcId="{991D6AFF-0F5E-40A3-AEE3-0CD9D678A5EB}" destId="{CC4E16CD-3DB9-4AD1-A61F-8C924ED62136}" srcOrd="1" destOrd="0" presId="urn:microsoft.com/office/officeart/2005/8/layout/orgChart1"/>
    <dgm:cxn modelId="{10AF1217-B7EE-4F69-B428-6592F158995C}" type="presParOf" srcId="{CC4E16CD-3DB9-4AD1-A61F-8C924ED62136}" destId="{2E1C196A-C56A-49C3-B461-1D8D3EBEDF92}" srcOrd="0" destOrd="0" presId="urn:microsoft.com/office/officeart/2005/8/layout/orgChart1"/>
    <dgm:cxn modelId="{C832ABB1-1900-4D5E-B67E-9DD3A8523587}" type="presParOf" srcId="{2E1C196A-C56A-49C3-B461-1D8D3EBEDF92}" destId="{A441E1AA-4CE0-461E-8A1E-B90912142BA2}" srcOrd="0" destOrd="0" presId="urn:microsoft.com/office/officeart/2005/8/layout/orgChart1"/>
    <dgm:cxn modelId="{C6AB3F95-0254-47D2-9765-3BD67A84E0A9}" type="presParOf" srcId="{2E1C196A-C56A-49C3-B461-1D8D3EBEDF92}" destId="{2D409DD0-B6CC-4020-B325-F67F96625641}" srcOrd="1" destOrd="0" presId="urn:microsoft.com/office/officeart/2005/8/layout/orgChart1"/>
    <dgm:cxn modelId="{F3A191D0-FA80-4E77-B4B0-15D93348AF16}" type="presParOf" srcId="{CC4E16CD-3DB9-4AD1-A61F-8C924ED62136}" destId="{C78CF313-8952-477F-B4F1-495AA0245C27}" srcOrd="1" destOrd="0" presId="urn:microsoft.com/office/officeart/2005/8/layout/orgChart1"/>
    <dgm:cxn modelId="{BEF07942-EC2C-458D-A68B-B95FF6B54A34}" type="presParOf" srcId="{CC4E16CD-3DB9-4AD1-A61F-8C924ED62136}" destId="{CC16763A-241C-4CA7-BB87-1553B90E63D3}" srcOrd="2" destOrd="0" presId="urn:microsoft.com/office/officeart/2005/8/layout/orgChart1"/>
    <dgm:cxn modelId="{45DC5C46-4921-4724-B161-250ED988D5C2}" type="presParOf" srcId="{EBC1FB07-BD86-4AB6-8000-216C82045B91}" destId="{2C7B2A82-DA73-403A-8168-FE21265E1B55}" srcOrd="2" destOrd="0" presId="urn:microsoft.com/office/officeart/2005/8/layout/orgChart1"/>
    <dgm:cxn modelId="{98ABB324-994F-4316-B8F1-ED7A437B5784}" type="presParOf" srcId="{07C74CDC-82D7-41AE-A520-AF56D35F9066}" destId="{D5A340FB-D1A4-46CC-8B44-09B0D6CCD06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114C74-BACE-4143-A946-139BED832307}"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US"/>
        </a:p>
      </dgm:t>
    </dgm:pt>
    <dgm:pt modelId="{80488441-4FF6-4D20-850F-00EB67D24495}">
      <dgm:prSet phldrT="[Text]"/>
      <dgm:spPr/>
      <dgm:t>
        <a:bodyPr/>
        <a:lstStyle/>
        <a:p>
          <a:pPr rtl="0"/>
          <a:r>
            <a:rPr lang="en-US" b="1" dirty="0" smtClean="0">
              <a:solidFill>
                <a:schemeClr val="tx2">
                  <a:lumMod val="50000"/>
                </a:schemeClr>
              </a:solidFill>
              <a:latin typeface="Aparajita" pitchFamily="34" charset="0"/>
              <a:cs typeface="Aparajita" pitchFamily="34" charset="0"/>
            </a:rPr>
            <a:t>CBC can applied by two ways:</a:t>
          </a:r>
          <a:endParaRPr lang="en-US" dirty="0">
            <a:solidFill>
              <a:schemeClr val="tx2">
                <a:lumMod val="50000"/>
              </a:schemeClr>
            </a:solidFill>
          </a:endParaRPr>
        </a:p>
      </dgm:t>
    </dgm:pt>
    <dgm:pt modelId="{B5DDDA79-6324-4180-BE44-8339600BAB57}" type="parTrans" cxnId="{79A49CF3-74C3-4BB5-A608-A91524599619}">
      <dgm:prSet/>
      <dgm:spPr/>
      <dgm:t>
        <a:bodyPr/>
        <a:lstStyle/>
        <a:p>
          <a:endParaRPr lang="en-US"/>
        </a:p>
      </dgm:t>
    </dgm:pt>
    <dgm:pt modelId="{26816C89-FDA2-44AE-B563-ABA6911E1DBB}" type="sibTrans" cxnId="{79A49CF3-74C3-4BB5-A608-A91524599619}">
      <dgm:prSet/>
      <dgm:spPr/>
      <dgm:t>
        <a:bodyPr/>
        <a:lstStyle/>
        <a:p>
          <a:endParaRPr lang="en-US"/>
        </a:p>
      </dgm:t>
    </dgm:pt>
    <dgm:pt modelId="{E5B6941D-1E14-4977-9D8A-048D68EBF38A}">
      <dgm:prSet phldrT="[Text]"/>
      <dgm:spPr/>
      <dgm:t>
        <a:bodyPr/>
        <a:lstStyle/>
        <a:p>
          <a:pPr rtl="0"/>
          <a:r>
            <a:rPr lang="en-US" dirty="0" smtClean="0">
              <a:latin typeface="Aparajita" pitchFamily="34" charset="0"/>
              <a:cs typeface="Aparajita" pitchFamily="34" charset="0"/>
            </a:rPr>
            <a:t>Manual blood count</a:t>
          </a:r>
          <a:endParaRPr lang="en-US" dirty="0"/>
        </a:p>
      </dgm:t>
    </dgm:pt>
    <dgm:pt modelId="{71D88810-E800-4372-9CB0-B21CC22D20E8}" type="parTrans" cxnId="{2E3ECABA-5DBA-480D-A0FC-73002BA45A36}">
      <dgm:prSet/>
      <dgm:spPr/>
      <dgm:t>
        <a:bodyPr/>
        <a:lstStyle/>
        <a:p>
          <a:endParaRPr lang="en-US"/>
        </a:p>
      </dgm:t>
    </dgm:pt>
    <dgm:pt modelId="{6E19396E-10FD-4AAD-8861-3A49BABF583C}" type="sibTrans" cxnId="{2E3ECABA-5DBA-480D-A0FC-73002BA45A36}">
      <dgm:prSet/>
      <dgm:spPr/>
      <dgm:t>
        <a:bodyPr/>
        <a:lstStyle/>
        <a:p>
          <a:endParaRPr lang="en-US"/>
        </a:p>
      </dgm:t>
    </dgm:pt>
    <dgm:pt modelId="{CC737D1D-0BB5-41DE-A2DB-FAAACB4AF610}">
      <dgm:prSet phldrT="[Text]"/>
      <dgm:spPr/>
      <dgm:t>
        <a:bodyPr/>
        <a:lstStyle/>
        <a:p>
          <a:pPr rtl="0"/>
          <a:r>
            <a:rPr lang="en-US" dirty="0" smtClean="0">
              <a:latin typeface="Aparajita" pitchFamily="34" charset="0"/>
              <a:cs typeface="Aparajita" pitchFamily="34" charset="0"/>
            </a:rPr>
            <a:t>Automated blood count </a:t>
          </a:r>
          <a:endParaRPr lang="en-US" dirty="0"/>
        </a:p>
      </dgm:t>
    </dgm:pt>
    <dgm:pt modelId="{409C3A44-FA34-4297-96C6-AA383347B27B}" type="parTrans" cxnId="{BD497327-CE4A-4E22-901A-2E4987702E17}">
      <dgm:prSet/>
      <dgm:spPr/>
      <dgm:t>
        <a:bodyPr/>
        <a:lstStyle/>
        <a:p>
          <a:endParaRPr lang="en-US"/>
        </a:p>
      </dgm:t>
    </dgm:pt>
    <dgm:pt modelId="{D8CDD192-7087-4C85-AE59-147E67A78C1A}" type="sibTrans" cxnId="{BD497327-CE4A-4E22-901A-2E4987702E17}">
      <dgm:prSet/>
      <dgm:spPr/>
      <dgm:t>
        <a:bodyPr/>
        <a:lstStyle/>
        <a:p>
          <a:endParaRPr lang="en-US"/>
        </a:p>
      </dgm:t>
    </dgm:pt>
    <dgm:pt modelId="{30026B45-8AB4-4A99-A3D1-7AA32225E316}" type="pres">
      <dgm:prSet presAssocID="{D3114C74-BACE-4143-A946-139BED832307}" presName="hierChild1" presStyleCnt="0">
        <dgm:presLayoutVars>
          <dgm:orgChart val="1"/>
          <dgm:chPref val="1"/>
          <dgm:dir/>
          <dgm:animOne val="branch"/>
          <dgm:animLvl val="lvl"/>
          <dgm:resizeHandles/>
        </dgm:presLayoutVars>
      </dgm:prSet>
      <dgm:spPr/>
      <dgm:t>
        <a:bodyPr/>
        <a:lstStyle/>
        <a:p>
          <a:endParaRPr lang="en-US"/>
        </a:p>
      </dgm:t>
    </dgm:pt>
    <dgm:pt modelId="{B2745B3E-2244-4C38-82BF-DB3782CB32D1}" type="pres">
      <dgm:prSet presAssocID="{80488441-4FF6-4D20-850F-00EB67D24495}" presName="hierRoot1" presStyleCnt="0">
        <dgm:presLayoutVars>
          <dgm:hierBranch val="init"/>
        </dgm:presLayoutVars>
      </dgm:prSet>
      <dgm:spPr/>
    </dgm:pt>
    <dgm:pt modelId="{C31CD2D0-60EB-431C-9C5E-5300D6AFFF55}" type="pres">
      <dgm:prSet presAssocID="{80488441-4FF6-4D20-850F-00EB67D24495}" presName="rootComposite1" presStyleCnt="0"/>
      <dgm:spPr/>
    </dgm:pt>
    <dgm:pt modelId="{75E02B6C-CE34-4404-964D-68A45DB8C256}" type="pres">
      <dgm:prSet presAssocID="{80488441-4FF6-4D20-850F-00EB67D24495}" presName="rootText1" presStyleLbl="node0" presStyleIdx="0" presStyleCnt="1" custScaleX="188049" custLinFactNeighborX="0" custLinFactNeighborY="-287">
        <dgm:presLayoutVars>
          <dgm:chPref val="3"/>
        </dgm:presLayoutVars>
      </dgm:prSet>
      <dgm:spPr/>
      <dgm:t>
        <a:bodyPr/>
        <a:lstStyle/>
        <a:p>
          <a:endParaRPr lang="en-US"/>
        </a:p>
      </dgm:t>
    </dgm:pt>
    <dgm:pt modelId="{ABDAF983-FDD0-4C1C-8DB1-BF001B486035}" type="pres">
      <dgm:prSet presAssocID="{80488441-4FF6-4D20-850F-00EB67D24495}" presName="rootConnector1" presStyleLbl="node1" presStyleIdx="0" presStyleCnt="0"/>
      <dgm:spPr/>
      <dgm:t>
        <a:bodyPr/>
        <a:lstStyle/>
        <a:p>
          <a:endParaRPr lang="en-US"/>
        </a:p>
      </dgm:t>
    </dgm:pt>
    <dgm:pt modelId="{28505B29-414C-4AA9-8FB6-B5AB6F9BDA3C}" type="pres">
      <dgm:prSet presAssocID="{80488441-4FF6-4D20-850F-00EB67D24495}" presName="hierChild2" presStyleCnt="0"/>
      <dgm:spPr/>
    </dgm:pt>
    <dgm:pt modelId="{0D068FD3-9FDD-42C0-9797-781DD5EEB873}" type="pres">
      <dgm:prSet presAssocID="{71D88810-E800-4372-9CB0-B21CC22D20E8}" presName="Name37" presStyleLbl="parChTrans1D2" presStyleIdx="0" presStyleCnt="2"/>
      <dgm:spPr/>
      <dgm:t>
        <a:bodyPr/>
        <a:lstStyle/>
        <a:p>
          <a:endParaRPr lang="en-US"/>
        </a:p>
      </dgm:t>
    </dgm:pt>
    <dgm:pt modelId="{51364702-6668-42CD-90EB-4CBC82AFEE13}" type="pres">
      <dgm:prSet presAssocID="{E5B6941D-1E14-4977-9D8A-048D68EBF38A}" presName="hierRoot2" presStyleCnt="0">
        <dgm:presLayoutVars>
          <dgm:hierBranch val="init"/>
        </dgm:presLayoutVars>
      </dgm:prSet>
      <dgm:spPr/>
    </dgm:pt>
    <dgm:pt modelId="{B154A136-8E37-4276-A52E-866AB13261B7}" type="pres">
      <dgm:prSet presAssocID="{E5B6941D-1E14-4977-9D8A-048D68EBF38A}" presName="rootComposite" presStyleCnt="0"/>
      <dgm:spPr/>
    </dgm:pt>
    <dgm:pt modelId="{CB6E0A87-8912-45DF-B639-8A788581EC0D}" type="pres">
      <dgm:prSet presAssocID="{E5B6941D-1E14-4977-9D8A-048D68EBF38A}" presName="rootText" presStyleLbl="node2" presStyleIdx="0" presStyleCnt="2" custScaleX="87368" custScaleY="75206">
        <dgm:presLayoutVars>
          <dgm:chPref val="3"/>
        </dgm:presLayoutVars>
      </dgm:prSet>
      <dgm:spPr/>
      <dgm:t>
        <a:bodyPr/>
        <a:lstStyle/>
        <a:p>
          <a:endParaRPr lang="en-US"/>
        </a:p>
      </dgm:t>
    </dgm:pt>
    <dgm:pt modelId="{71AC39D4-F1DE-4BB5-90DE-3D929A45BD66}" type="pres">
      <dgm:prSet presAssocID="{E5B6941D-1E14-4977-9D8A-048D68EBF38A}" presName="rootConnector" presStyleLbl="node2" presStyleIdx="0" presStyleCnt="2"/>
      <dgm:spPr/>
      <dgm:t>
        <a:bodyPr/>
        <a:lstStyle/>
        <a:p>
          <a:endParaRPr lang="en-US"/>
        </a:p>
      </dgm:t>
    </dgm:pt>
    <dgm:pt modelId="{DA1790BD-053D-43B1-A4FF-4C32072423F1}" type="pres">
      <dgm:prSet presAssocID="{E5B6941D-1E14-4977-9D8A-048D68EBF38A}" presName="hierChild4" presStyleCnt="0"/>
      <dgm:spPr/>
    </dgm:pt>
    <dgm:pt modelId="{3BFCC13C-EDE0-4E56-ABD7-EA4DAB148FAA}" type="pres">
      <dgm:prSet presAssocID="{E5B6941D-1E14-4977-9D8A-048D68EBF38A}" presName="hierChild5" presStyleCnt="0"/>
      <dgm:spPr/>
    </dgm:pt>
    <dgm:pt modelId="{84BF0741-84E8-4D73-875A-EE06D20201E0}" type="pres">
      <dgm:prSet presAssocID="{409C3A44-FA34-4297-96C6-AA383347B27B}" presName="Name37" presStyleLbl="parChTrans1D2" presStyleIdx="1" presStyleCnt="2"/>
      <dgm:spPr/>
      <dgm:t>
        <a:bodyPr/>
        <a:lstStyle/>
        <a:p>
          <a:endParaRPr lang="en-US"/>
        </a:p>
      </dgm:t>
    </dgm:pt>
    <dgm:pt modelId="{A848365B-3BD5-437B-8525-1D5CE6E2D1C0}" type="pres">
      <dgm:prSet presAssocID="{CC737D1D-0BB5-41DE-A2DB-FAAACB4AF610}" presName="hierRoot2" presStyleCnt="0">
        <dgm:presLayoutVars>
          <dgm:hierBranch val="init"/>
        </dgm:presLayoutVars>
      </dgm:prSet>
      <dgm:spPr/>
    </dgm:pt>
    <dgm:pt modelId="{D2FBC986-2512-4B45-8A4F-335DE66D84A7}" type="pres">
      <dgm:prSet presAssocID="{CC737D1D-0BB5-41DE-A2DB-FAAACB4AF610}" presName="rootComposite" presStyleCnt="0"/>
      <dgm:spPr/>
    </dgm:pt>
    <dgm:pt modelId="{E1069593-6FE4-4DDB-BE69-D0E5E526E0F9}" type="pres">
      <dgm:prSet presAssocID="{CC737D1D-0BB5-41DE-A2DB-FAAACB4AF610}" presName="rootText" presStyleLbl="node2" presStyleIdx="1" presStyleCnt="2" custScaleX="89776" custScaleY="75206">
        <dgm:presLayoutVars>
          <dgm:chPref val="3"/>
        </dgm:presLayoutVars>
      </dgm:prSet>
      <dgm:spPr/>
      <dgm:t>
        <a:bodyPr/>
        <a:lstStyle/>
        <a:p>
          <a:endParaRPr lang="en-US"/>
        </a:p>
      </dgm:t>
    </dgm:pt>
    <dgm:pt modelId="{93B54F11-4124-4B59-92EA-4BA3DACE7727}" type="pres">
      <dgm:prSet presAssocID="{CC737D1D-0BB5-41DE-A2DB-FAAACB4AF610}" presName="rootConnector" presStyleLbl="node2" presStyleIdx="1" presStyleCnt="2"/>
      <dgm:spPr/>
      <dgm:t>
        <a:bodyPr/>
        <a:lstStyle/>
        <a:p>
          <a:endParaRPr lang="en-US"/>
        </a:p>
      </dgm:t>
    </dgm:pt>
    <dgm:pt modelId="{4C81EDFF-0A10-4689-950B-9BA9BA842FBF}" type="pres">
      <dgm:prSet presAssocID="{CC737D1D-0BB5-41DE-A2DB-FAAACB4AF610}" presName="hierChild4" presStyleCnt="0"/>
      <dgm:spPr/>
    </dgm:pt>
    <dgm:pt modelId="{DDBDFE5E-52C6-4192-87DA-B0B6B93EDB18}" type="pres">
      <dgm:prSet presAssocID="{CC737D1D-0BB5-41DE-A2DB-FAAACB4AF610}" presName="hierChild5" presStyleCnt="0"/>
      <dgm:spPr/>
    </dgm:pt>
    <dgm:pt modelId="{B21A40B4-AE9C-4ABE-AEE4-1E4EFC6FFFE2}" type="pres">
      <dgm:prSet presAssocID="{80488441-4FF6-4D20-850F-00EB67D24495}" presName="hierChild3" presStyleCnt="0"/>
      <dgm:spPr/>
    </dgm:pt>
  </dgm:ptLst>
  <dgm:cxnLst>
    <dgm:cxn modelId="{483D5D58-3B96-4E16-9ADE-EE64076DD709}" type="presOf" srcId="{80488441-4FF6-4D20-850F-00EB67D24495}" destId="{ABDAF983-FDD0-4C1C-8DB1-BF001B486035}" srcOrd="1" destOrd="0" presId="urn:microsoft.com/office/officeart/2005/8/layout/orgChart1"/>
    <dgm:cxn modelId="{12050C17-26B1-469E-958C-633C4906E69E}" type="presOf" srcId="{D3114C74-BACE-4143-A946-139BED832307}" destId="{30026B45-8AB4-4A99-A3D1-7AA32225E316}" srcOrd="0" destOrd="0" presId="urn:microsoft.com/office/officeart/2005/8/layout/orgChart1"/>
    <dgm:cxn modelId="{14F8E944-9F5F-4894-8869-43962FFAA4AB}" type="presOf" srcId="{71D88810-E800-4372-9CB0-B21CC22D20E8}" destId="{0D068FD3-9FDD-42C0-9797-781DD5EEB873}" srcOrd="0" destOrd="0" presId="urn:microsoft.com/office/officeart/2005/8/layout/orgChart1"/>
    <dgm:cxn modelId="{79A49CF3-74C3-4BB5-A608-A91524599619}" srcId="{D3114C74-BACE-4143-A946-139BED832307}" destId="{80488441-4FF6-4D20-850F-00EB67D24495}" srcOrd="0" destOrd="0" parTransId="{B5DDDA79-6324-4180-BE44-8339600BAB57}" sibTransId="{26816C89-FDA2-44AE-B563-ABA6911E1DBB}"/>
    <dgm:cxn modelId="{2E3ECABA-5DBA-480D-A0FC-73002BA45A36}" srcId="{80488441-4FF6-4D20-850F-00EB67D24495}" destId="{E5B6941D-1E14-4977-9D8A-048D68EBF38A}" srcOrd="0" destOrd="0" parTransId="{71D88810-E800-4372-9CB0-B21CC22D20E8}" sibTransId="{6E19396E-10FD-4AAD-8861-3A49BABF583C}"/>
    <dgm:cxn modelId="{BD497327-CE4A-4E22-901A-2E4987702E17}" srcId="{80488441-4FF6-4D20-850F-00EB67D24495}" destId="{CC737D1D-0BB5-41DE-A2DB-FAAACB4AF610}" srcOrd="1" destOrd="0" parTransId="{409C3A44-FA34-4297-96C6-AA383347B27B}" sibTransId="{D8CDD192-7087-4C85-AE59-147E67A78C1A}"/>
    <dgm:cxn modelId="{F3721F65-23CE-4D37-BB3C-B35BE5FE800D}" type="presOf" srcId="{CC737D1D-0BB5-41DE-A2DB-FAAACB4AF610}" destId="{93B54F11-4124-4B59-92EA-4BA3DACE7727}" srcOrd="1" destOrd="0" presId="urn:microsoft.com/office/officeart/2005/8/layout/orgChart1"/>
    <dgm:cxn modelId="{48D72674-FB38-4B9B-B1A9-4CD910FEB939}" type="presOf" srcId="{E5B6941D-1E14-4977-9D8A-048D68EBF38A}" destId="{CB6E0A87-8912-45DF-B639-8A788581EC0D}" srcOrd="0" destOrd="0" presId="urn:microsoft.com/office/officeart/2005/8/layout/orgChart1"/>
    <dgm:cxn modelId="{2EA33139-7C1A-49F3-8EB0-B78C7DA019ED}" type="presOf" srcId="{E5B6941D-1E14-4977-9D8A-048D68EBF38A}" destId="{71AC39D4-F1DE-4BB5-90DE-3D929A45BD66}" srcOrd="1" destOrd="0" presId="urn:microsoft.com/office/officeart/2005/8/layout/orgChart1"/>
    <dgm:cxn modelId="{BB23E5A6-77B1-4D6F-BBF0-6DE9E0801E30}" type="presOf" srcId="{409C3A44-FA34-4297-96C6-AA383347B27B}" destId="{84BF0741-84E8-4D73-875A-EE06D20201E0}" srcOrd="0" destOrd="0" presId="urn:microsoft.com/office/officeart/2005/8/layout/orgChart1"/>
    <dgm:cxn modelId="{FA03D179-4605-4A52-B577-87C1BAEDF79A}" type="presOf" srcId="{80488441-4FF6-4D20-850F-00EB67D24495}" destId="{75E02B6C-CE34-4404-964D-68A45DB8C256}" srcOrd="0" destOrd="0" presId="urn:microsoft.com/office/officeart/2005/8/layout/orgChart1"/>
    <dgm:cxn modelId="{57525C20-E072-4CA4-9BE3-A603BB4DE998}" type="presOf" srcId="{CC737D1D-0BB5-41DE-A2DB-FAAACB4AF610}" destId="{E1069593-6FE4-4DDB-BE69-D0E5E526E0F9}" srcOrd="0" destOrd="0" presId="urn:microsoft.com/office/officeart/2005/8/layout/orgChart1"/>
    <dgm:cxn modelId="{9D76F741-A2B1-4EFE-85C4-5697021AF285}" type="presParOf" srcId="{30026B45-8AB4-4A99-A3D1-7AA32225E316}" destId="{B2745B3E-2244-4C38-82BF-DB3782CB32D1}" srcOrd="0" destOrd="0" presId="urn:microsoft.com/office/officeart/2005/8/layout/orgChart1"/>
    <dgm:cxn modelId="{2B5D39E0-FE09-47EE-A0F1-6531D8CE4597}" type="presParOf" srcId="{B2745B3E-2244-4C38-82BF-DB3782CB32D1}" destId="{C31CD2D0-60EB-431C-9C5E-5300D6AFFF55}" srcOrd="0" destOrd="0" presId="urn:microsoft.com/office/officeart/2005/8/layout/orgChart1"/>
    <dgm:cxn modelId="{A1240753-ECE3-4604-B05A-22002769CDBE}" type="presParOf" srcId="{C31CD2D0-60EB-431C-9C5E-5300D6AFFF55}" destId="{75E02B6C-CE34-4404-964D-68A45DB8C256}" srcOrd="0" destOrd="0" presId="urn:microsoft.com/office/officeart/2005/8/layout/orgChart1"/>
    <dgm:cxn modelId="{B5C8D8BC-587E-43DD-B2FC-36FFC5F1C665}" type="presParOf" srcId="{C31CD2D0-60EB-431C-9C5E-5300D6AFFF55}" destId="{ABDAF983-FDD0-4C1C-8DB1-BF001B486035}" srcOrd="1" destOrd="0" presId="urn:microsoft.com/office/officeart/2005/8/layout/orgChart1"/>
    <dgm:cxn modelId="{5E7F3193-8403-4748-916E-CEABDE51AD0F}" type="presParOf" srcId="{B2745B3E-2244-4C38-82BF-DB3782CB32D1}" destId="{28505B29-414C-4AA9-8FB6-B5AB6F9BDA3C}" srcOrd="1" destOrd="0" presId="urn:microsoft.com/office/officeart/2005/8/layout/orgChart1"/>
    <dgm:cxn modelId="{FB516753-85A4-4534-9182-7722AB98BB05}" type="presParOf" srcId="{28505B29-414C-4AA9-8FB6-B5AB6F9BDA3C}" destId="{0D068FD3-9FDD-42C0-9797-781DD5EEB873}" srcOrd="0" destOrd="0" presId="urn:microsoft.com/office/officeart/2005/8/layout/orgChart1"/>
    <dgm:cxn modelId="{C925D0A3-413B-4B33-89DC-071DDFC06BB5}" type="presParOf" srcId="{28505B29-414C-4AA9-8FB6-B5AB6F9BDA3C}" destId="{51364702-6668-42CD-90EB-4CBC82AFEE13}" srcOrd="1" destOrd="0" presId="urn:microsoft.com/office/officeart/2005/8/layout/orgChart1"/>
    <dgm:cxn modelId="{85B5766C-2A5C-40F2-A332-D226F4BE9B27}" type="presParOf" srcId="{51364702-6668-42CD-90EB-4CBC82AFEE13}" destId="{B154A136-8E37-4276-A52E-866AB13261B7}" srcOrd="0" destOrd="0" presId="urn:microsoft.com/office/officeart/2005/8/layout/orgChart1"/>
    <dgm:cxn modelId="{96DC4332-555E-44EF-8EFA-811D57EC1843}" type="presParOf" srcId="{B154A136-8E37-4276-A52E-866AB13261B7}" destId="{CB6E0A87-8912-45DF-B639-8A788581EC0D}" srcOrd="0" destOrd="0" presId="urn:microsoft.com/office/officeart/2005/8/layout/orgChart1"/>
    <dgm:cxn modelId="{F907478A-A9E7-41F6-B9D8-F0147BB98161}" type="presParOf" srcId="{B154A136-8E37-4276-A52E-866AB13261B7}" destId="{71AC39D4-F1DE-4BB5-90DE-3D929A45BD66}" srcOrd="1" destOrd="0" presId="urn:microsoft.com/office/officeart/2005/8/layout/orgChart1"/>
    <dgm:cxn modelId="{8D823549-1F0D-4876-A22E-DA68ACD3548E}" type="presParOf" srcId="{51364702-6668-42CD-90EB-4CBC82AFEE13}" destId="{DA1790BD-053D-43B1-A4FF-4C32072423F1}" srcOrd="1" destOrd="0" presId="urn:microsoft.com/office/officeart/2005/8/layout/orgChart1"/>
    <dgm:cxn modelId="{41464AB2-C2B7-49F0-9E4A-849ED067AAC7}" type="presParOf" srcId="{51364702-6668-42CD-90EB-4CBC82AFEE13}" destId="{3BFCC13C-EDE0-4E56-ABD7-EA4DAB148FAA}" srcOrd="2" destOrd="0" presId="urn:microsoft.com/office/officeart/2005/8/layout/orgChart1"/>
    <dgm:cxn modelId="{229FF271-CC4D-4025-A60A-5226D3C47DE0}" type="presParOf" srcId="{28505B29-414C-4AA9-8FB6-B5AB6F9BDA3C}" destId="{84BF0741-84E8-4D73-875A-EE06D20201E0}" srcOrd="2" destOrd="0" presId="urn:microsoft.com/office/officeart/2005/8/layout/orgChart1"/>
    <dgm:cxn modelId="{38798065-4F6D-4130-8034-4359E6F00C21}" type="presParOf" srcId="{28505B29-414C-4AA9-8FB6-B5AB6F9BDA3C}" destId="{A848365B-3BD5-437B-8525-1D5CE6E2D1C0}" srcOrd="3" destOrd="0" presId="urn:microsoft.com/office/officeart/2005/8/layout/orgChart1"/>
    <dgm:cxn modelId="{5679BB49-7ED7-4597-8FCF-3BCC53429AD1}" type="presParOf" srcId="{A848365B-3BD5-437B-8525-1D5CE6E2D1C0}" destId="{D2FBC986-2512-4B45-8A4F-335DE66D84A7}" srcOrd="0" destOrd="0" presId="urn:microsoft.com/office/officeart/2005/8/layout/orgChart1"/>
    <dgm:cxn modelId="{CD2FAC80-1DDE-49E2-AAAE-6960767B5990}" type="presParOf" srcId="{D2FBC986-2512-4B45-8A4F-335DE66D84A7}" destId="{E1069593-6FE4-4DDB-BE69-D0E5E526E0F9}" srcOrd="0" destOrd="0" presId="urn:microsoft.com/office/officeart/2005/8/layout/orgChart1"/>
    <dgm:cxn modelId="{CE09F96E-686C-4810-A632-B64D65CD0DA2}" type="presParOf" srcId="{D2FBC986-2512-4B45-8A4F-335DE66D84A7}" destId="{93B54F11-4124-4B59-92EA-4BA3DACE7727}" srcOrd="1" destOrd="0" presId="urn:microsoft.com/office/officeart/2005/8/layout/orgChart1"/>
    <dgm:cxn modelId="{0F6957B9-5E2E-4DE7-9E3F-3887FF7B0DD7}" type="presParOf" srcId="{A848365B-3BD5-437B-8525-1D5CE6E2D1C0}" destId="{4C81EDFF-0A10-4689-950B-9BA9BA842FBF}" srcOrd="1" destOrd="0" presId="urn:microsoft.com/office/officeart/2005/8/layout/orgChart1"/>
    <dgm:cxn modelId="{A7E6CEDD-8E14-4F7E-9C97-396BA2BD29C6}" type="presParOf" srcId="{A848365B-3BD5-437B-8525-1D5CE6E2D1C0}" destId="{DDBDFE5E-52C6-4192-87DA-B0B6B93EDB18}" srcOrd="2" destOrd="0" presId="urn:microsoft.com/office/officeart/2005/8/layout/orgChart1"/>
    <dgm:cxn modelId="{9574B6F8-E208-4E17-BB58-161D5C9A02A4}" type="presParOf" srcId="{B2745B3E-2244-4C38-82BF-DB3782CB32D1}" destId="{B21A40B4-AE9C-4ABE-AEE4-1E4EFC6FFFE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F69D21-DB3B-4D30-9634-DEF4463608AE}">
      <dsp:nvSpPr>
        <dsp:cNvPr id="0" name=""/>
        <dsp:cNvSpPr/>
      </dsp:nvSpPr>
      <dsp:spPr>
        <a:xfrm>
          <a:off x="6705478" y="1830445"/>
          <a:ext cx="216628" cy="923627"/>
        </a:xfrm>
        <a:custGeom>
          <a:avLst/>
          <a:gdLst/>
          <a:ahLst/>
          <a:cxnLst/>
          <a:rect l="0" t="0" r="0" b="0"/>
          <a:pathLst>
            <a:path>
              <a:moveTo>
                <a:pt x="0" y="0"/>
              </a:moveTo>
              <a:lnTo>
                <a:pt x="0" y="923627"/>
              </a:lnTo>
              <a:lnTo>
                <a:pt x="216628" y="923627"/>
              </a:lnTo>
            </a:path>
          </a:pathLst>
        </a:custGeom>
        <a:noFill/>
        <a:ln w="28575"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5D1B19-E55F-4C4F-9700-B6760C4EDE5A}">
      <dsp:nvSpPr>
        <dsp:cNvPr id="0" name=""/>
        <dsp:cNvSpPr/>
      </dsp:nvSpPr>
      <dsp:spPr>
        <a:xfrm>
          <a:off x="4326160" y="1005274"/>
          <a:ext cx="2956994" cy="421656"/>
        </a:xfrm>
        <a:custGeom>
          <a:avLst/>
          <a:gdLst/>
          <a:ahLst/>
          <a:cxnLst/>
          <a:rect l="0" t="0" r="0" b="0"/>
          <a:pathLst>
            <a:path>
              <a:moveTo>
                <a:pt x="0" y="0"/>
              </a:moveTo>
              <a:lnTo>
                <a:pt x="0" y="210828"/>
              </a:lnTo>
              <a:lnTo>
                <a:pt x="2956994" y="210828"/>
              </a:lnTo>
              <a:lnTo>
                <a:pt x="2956994" y="421656"/>
              </a:lnTo>
            </a:path>
          </a:pathLst>
        </a:custGeom>
        <a:noFill/>
        <a:ln w="285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D824CD-3E6A-4D6A-9EE8-9124C521694B}">
      <dsp:nvSpPr>
        <dsp:cNvPr id="0" name=""/>
        <dsp:cNvSpPr/>
      </dsp:nvSpPr>
      <dsp:spPr>
        <a:xfrm>
          <a:off x="4275935" y="1830445"/>
          <a:ext cx="216628" cy="923627"/>
        </a:xfrm>
        <a:custGeom>
          <a:avLst/>
          <a:gdLst/>
          <a:ahLst/>
          <a:cxnLst/>
          <a:rect l="0" t="0" r="0" b="0"/>
          <a:pathLst>
            <a:path>
              <a:moveTo>
                <a:pt x="0" y="0"/>
              </a:moveTo>
              <a:lnTo>
                <a:pt x="0" y="923627"/>
              </a:lnTo>
              <a:lnTo>
                <a:pt x="216628" y="923627"/>
              </a:lnTo>
            </a:path>
          </a:pathLst>
        </a:custGeom>
        <a:noFill/>
        <a:ln w="28575"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E46C6F-2583-4411-B35D-0AD53CDC8BDC}">
      <dsp:nvSpPr>
        <dsp:cNvPr id="0" name=""/>
        <dsp:cNvSpPr/>
      </dsp:nvSpPr>
      <dsp:spPr>
        <a:xfrm>
          <a:off x="4326160" y="1005274"/>
          <a:ext cx="527451" cy="421656"/>
        </a:xfrm>
        <a:custGeom>
          <a:avLst/>
          <a:gdLst/>
          <a:ahLst/>
          <a:cxnLst/>
          <a:rect l="0" t="0" r="0" b="0"/>
          <a:pathLst>
            <a:path>
              <a:moveTo>
                <a:pt x="0" y="0"/>
              </a:moveTo>
              <a:lnTo>
                <a:pt x="0" y="210828"/>
              </a:lnTo>
              <a:lnTo>
                <a:pt x="527451" y="210828"/>
              </a:lnTo>
              <a:lnTo>
                <a:pt x="527451" y="421656"/>
              </a:lnTo>
            </a:path>
          </a:pathLst>
        </a:custGeom>
        <a:noFill/>
        <a:ln w="285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78AFE4-51A0-4B4C-9319-9985FAF5A662}">
      <dsp:nvSpPr>
        <dsp:cNvPr id="0" name=""/>
        <dsp:cNvSpPr/>
      </dsp:nvSpPr>
      <dsp:spPr>
        <a:xfrm>
          <a:off x="791489" y="1830445"/>
          <a:ext cx="216628" cy="1249763"/>
        </a:xfrm>
        <a:custGeom>
          <a:avLst/>
          <a:gdLst/>
          <a:ahLst/>
          <a:cxnLst/>
          <a:rect l="0" t="0" r="0" b="0"/>
          <a:pathLst>
            <a:path>
              <a:moveTo>
                <a:pt x="0" y="0"/>
              </a:moveTo>
              <a:lnTo>
                <a:pt x="0" y="1249763"/>
              </a:lnTo>
              <a:lnTo>
                <a:pt x="216628" y="1249763"/>
              </a:lnTo>
            </a:path>
          </a:pathLst>
        </a:custGeom>
        <a:noFill/>
        <a:ln w="28575"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E4AA60-2E97-4E64-B0F5-C750CF9B00BE}">
      <dsp:nvSpPr>
        <dsp:cNvPr id="0" name=""/>
        <dsp:cNvSpPr/>
      </dsp:nvSpPr>
      <dsp:spPr>
        <a:xfrm>
          <a:off x="1369166" y="1005274"/>
          <a:ext cx="2956994" cy="421656"/>
        </a:xfrm>
        <a:custGeom>
          <a:avLst/>
          <a:gdLst/>
          <a:ahLst/>
          <a:cxnLst/>
          <a:rect l="0" t="0" r="0" b="0"/>
          <a:pathLst>
            <a:path>
              <a:moveTo>
                <a:pt x="2956994" y="0"/>
              </a:moveTo>
              <a:lnTo>
                <a:pt x="2956994" y="210828"/>
              </a:lnTo>
              <a:lnTo>
                <a:pt x="0" y="210828"/>
              </a:lnTo>
              <a:lnTo>
                <a:pt x="0" y="421656"/>
              </a:lnTo>
            </a:path>
          </a:pathLst>
        </a:custGeom>
        <a:noFill/>
        <a:ln w="285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6521B1-1227-4AEA-A175-A2E6DA0E6602}">
      <dsp:nvSpPr>
        <dsp:cNvPr id="0" name=""/>
        <dsp:cNvSpPr/>
      </dsp:nvSpPr>
      <dsp:spPr>
        <a:xfrm>
          <a:off x="3322217" y="1331"/>
          <a:ext cx="2007886" cy="1003943"/>
        </a:xfrm>
        <a:prstGeom prst="rect">
          <a:avLst/>
        </a:prstGeom>
        <a:solidFill>
          <a:schemeClr val="lt1">
            <a:hueOff val="0"/>
            <a:satOff val="0"/>
            <a:lumOff val="0"/>
            <a:alphaOff val="0"/>
          </a:schemeClr>
        </a:solidFill>
        <a:ln w="285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dirty="0" smtClean="0"/>
            <a:t>CBC</a:t>
          </a:r>
          <a:endParaRPr lang="en-US" sz="3200" b="1" kern="1200" dirty="0"/>
        </a:p>
      </dsp:txBody>
      <dsp:txXfrm>
        <a:off x="3322217" y="1331"/>
        <a:ext cx="2007886" cy="1003943"/>
      </dsp:txXfrm>
    </dsp:sp>
    <dsp:sp modelId="{5E384B0A-4C95-4941-926B-5482244CB58F}">
      <dsp:nvSpPr>
        <dsp:cNvPr id="0" name=""/>
        <dsp:cNvSpPr/>
      </dsp:nvSpPr>
      <dsp:spPr>
        <a:xfrm>
          <a:off x="647070" y="1426931"/>
          <a:ext cx="1444192" cy="403514"/>
        </a:xfrm>
        <a:prstGeom prst="rect">
          <a:avLst/>
        </a:prstGeom>
        <a:solidFill>
          <a:schemeClr val="tx2">
            <a:lumMod val="20000"/>
            <a:lumOff val="80000"/>
          </a:schemeClr>
        </a:solidFill>
        <a:ln w="285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RBC</a:t>
          </a:r>
          <a:endParaRPr lang="en-US" sz="2000" kern="1200" dirty="0"/>
        </a:p>
      </dsp:txBody>
      <dsp:txXfrm>
        <a:off x="647070" y="1426931"/>
        <a:ext cx="1444192" cy="403514"/>
      </dsp:txXfrm>
    </dsp:sp>
    <dsp:sp modelId="{55E59DBD-68F0-4A51-BA17-F3893F4D43C1}">
      <dsp:nvSpPr>
        <dsp:cNvPr id="0" name=""/>
        <dsp:cNvSpPr/>
      </dsp:nvSpPr>
      <dsp:spPr>
        <a:xfrm>
          <a:off x="1008118" y="2252102"/>
          <a:ext cx="3062790" cy="1656215"/>
        </a:xfrm>
        <a:prstGeom prst="rect">
          <a:avLst/>
        </a:prstGeom>
        <a:solidFill>
          <a:schemeClr val="lt1">
            <a:hueOff val="0"/>
            <a:satOff val="0"/>
            <a:lumOff val="0"/>
            <a:alphaOff val="0"/>
          </a:schemeClr>
        </a:solidFill>
        <a:ln w="285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en-US" sz="1400" b="1" kern="1200" dirty="0" smtClean="0"/>
            <a:t>Red Blood Cell Count</a:t>
          </a:r>
        </a:p>
        <a:p>
          <a:pPr lvl="0" algn="l" defTabSz="622300">
            <a:lnSpc>
              <a:spcPct val="90000"/>
            </a:lnSpc>
            <a:spcBef>
              <a:spcPct val="0"/>
            </a:spcBef>
            <a:spcAft>
              <a:spcPct val="35000"/>
            </a:spcAft>
          </a:pPr>
          <a:r>
            <a:rPr lang="en-US" sz="1400" b="1" kern="1200" dirty="0" smtClean="0"/>
            <a:t>Hemoglobin</a:t>
          </a:r>
        </a:p>
        <a:p>
          <a:pPr lvl="0" algn="l" defTabSz="622300">
            <a:lnSpc>
              <a:spcPct val="90000"/>
            </a:lnSpc>
            <a:spcBef>
              <a:spcPct val="0"/>
            </a:spcBef>
            <a:spcAft>
              <a:spcPct val="35000"/>
            </a:spcAft>
          </a:pPr>
          <a:r>
            <a:rPr lang="en-US" sz="1400" b="1" kern="1200" dirty="0" smtClean="0"/>
            <a:t>Hematocrit</a:t>
          </a:r>
        </a:p>
        <a:p>
          <a:pPr lvl="0" algn="l" defTabSz="622300">
            <a:lnSpc>
              <a:spcPct val="90000"/>
            </a:lnSpc>
            <a:spcBef>
              <a:spcPct val="0"/>
            </a:spcBef>
            <a:spcAft>
              <a:spcPct val="35000"/>
            </a:spcAft>
          </a:pPr>
          <a:r>
            <a:rPr lang="en-US" sz="1400" b="1" kern="1200" dirty="0" smtClean="0"/>
            <a:t>Mean Corpuscular Volume</a:t>
          </a:r>
        </a:p>
        <a:p>
          <a:pPr lvl="0" algn="l" defTabSz="622300">
            <a:lnSpc>
              <a:spcPct val="90000"/>
            </a:lnSpc>
            <a:spcBef>
              <a:spcPct val="0"/>
            </a:spcBef>
            <a:spcAft>
              <a:spcPct val="35000"/>
            </a:spcAft>
          </a:pPr>
          <a:r>
            <a:rPr lang="en-US" sz="1400" b="1" kern="1200" dirty="0" smtClean="0"/>
            <a:t>Mean Corpuscular Hemoglobin</a:t>
          </a:r>
        </a:p>
        <a:p>
          <a:pPr lvl="0" algn="l" defTabSz="622300">
            <a:lnSpc>
              <a:spcPct val="90000"/>
            </a:lnSpc>
            <a:spcBef>
              <a:spcPct val="0"/>
            </a:spcBef>
            <a:spcAft>
              <a:spcPct val="35000"/>
            </a:spcAft>
          </a:pPr>
          <a:r>
            <a:rPr lang="en-US" sz="1400" b="1" kern="1200" dirty="0" smtClean="0"/>
            <a:t>Etc……</a:t>
          </a:r>
          <a:endParaRPr lang="en-US" sz="1400" b="1" kern="1200" dirty="0"/>
        </a:p>
      </dsp:txBody>
      <dsp:txXfrm>
        <a:off x="1008118" y="2252102"/>
        <a:ext cx="3062790" cy="1656215"/>
      </dsp:txXfrm>
    </dsp:sp>
    <dsp:sp modelId="{1F87C0E6-2C11-4628-B1B7-492216BC8145}">
      <dsp:nvSpPr>
        <dsp:cNvPr id="0" name=""/>
        <dsp:cNvSpPr/>
      </dsp:nvSpPr>
      <dsp:spPr>
        <a:xfrm>
          <a:off x="4131516" y="1426931"/>
          <a:ext cx="1444192" cy="403514"/>
        </a:xfrm>
        <a:prstGeom prst="rect">
          <a:avLst/>
        </a:prstGeom>
        <a:solidFill>
          <a:schemeClr val="tx2">
            <a:lumMod val="20000"/>
            <a:lumOff val="80000"/>
          </a:schemeClr>
        </a:solidFill>
        <a:ln w="285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WBC</a:t>
          </a:r>
          <a:endParaRPr lang="en-US" sz="2000" kern="1200" dirty="0"/>
        </a:p>
      </dsp:txBody>
      <dsp:txXfrm>
        <a:off x="4131516" y="1426931"/>
        <a:ext cx="1444192" cy="403514"/>
      </dsp:txXfrm>
    </dsp:sp>
    <dsp:sp modelId="{6AA16757-D6C4-435F-B3CB-D709AB00D884}">
      <dsp:nvSpPr>
        <dsp:cNvPr id="0" name=""/>
        <dsp:cNvSpPr/>
      </dsp:nvSpPr>
      <dsp:spPr>
        <a:xfrm>
          <a:off x="4492564" y="2252102"/>
          <a:ext cx="2007886" cy="1003943"/>
        </a:xfrm>
        <a:prstGeom prst="rect">
          <a:avLst/>
        </a:prstGeom>
        <a:solidFill>
          <a:schemeClr val="lt1">
            <a:hueOff val="0"/>
            <a:satOff val="0"/>
            <a:lumOff val="0"/>
            <a:alphaOff val="0"/>
          </a:schemeClr>
        </a:solidFill>
        <a:ln w="285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90000"/>
            </a:lnSpc>
            <a:spcBef>
              <a:spcPct val="0"/>
            </a:spcBef>
            <a:spcAft>
              <a:spcPct val="35000"/>
            </a:spcAft>
          </a:pPr>
          <a:r>
            <a:rPr lang="en-US" sz="1600" kern="1200" dirty="0" smtClean="0"/>
            <a:t>White Blood Cell Count</a:t>
          </a:r>
        </a:p>
        <a:p>
          <a:pPr lvl="0" algn="l" defTabSz="711200">
            <a:lnSpc>
              <a:spcPct val="90000"/>
            </a:lnSpc>
            <a:spcBef>
              <a:spcPct val="0"/>
            </a:spcBef>
            <a:spcAft>
              <a:spcPct val="35000"/>
            </a:spcAft>
          </a:pPr>
          <a:r>
            <a:rPr lang="en-US" sz="1600" kern="1200" dirty="0" smtClean="0"/>
            <a:t>White Blood Cell Differential </a:t>
          </a:r>
          <a:endParaRPr lang="en-US" sz="1600" kern="1200" dirty="0"/>
        </a:p>
      </dsp:txBody>
      <dsp:txXfrm>
        <a:off x="4492564" y="2252102"/>
        <a:ext cx="2007886" cy="1003943"/>
      </dsp:txXfrm>
    </dsp:sp>
    <dsp:sp modelId="{B932A0C1-7556-4037-8AA4-FA94B0C3CD9D}">
      <dsp:nvSpPr>
        <dsp:cNvPr id="0" name=""/>
        <dsp:cNvSpPr/>
      </dsp:nvSpPr>
      <dsp:spPr>
        <a:xfrm>
          <a:off x="6561059" y="1426931"/>
          <a:ext cx="1444192" cy="403514"/>
        </a:xfrm>
        <a:prstGeom prst="rect">
          <a:avLst/>
        </a:prstGeom>
        <a:solidFill>
          <a:schemeClr val="tx2">
            <a:lumMod val="20000"/>
            <a:lumOff val="80000"/>
          </a:schemeClr>
        </a:solidFill>
        <a:ln w="285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Platelets</a:t>
          </a:r>
          <a:endParaRPr lang="en-US" sz="2000" kern="1200" dirty="0"/>
        </a:p>
      </dsp:txBody>
      <dsp:txXfrm>
        <a:off x="6561059" y="1426931"/>
        <a:ext cx="1444192" cy="403514"/>
      </dsp:txXfrm>
    </dsp:sp>
    <dsp:sp modelId="{A441E1AA-4CE0-461E-8A1E-B90912142BA2}">
      <dsp:nvSpPr>
        <dsp:cNvPr id="0" name=""/>
        <dsp:cNvSpPr/>
      </dsp:nvSpPr>
      <dsp:spPr>
        <a:xfrm>
          <a:off x="6922107" y="2252102"/>
          <a:ext cx="2007886" cy="1003943"/>
        </a:xfrm>
        <a:prstGeom prst="rect">
          <a:avLst/>
        </a:prstGeom>
        <a:solidFill>
          <a:schemeClr val="lt1">
            <a:hueOff val="0"/>
            <a:satOff val="0"/>
            <a:lumOff val="0"/>
            <a:alphaOff val="0"/>
          </a:schemeClr>
        </a:solidFill>
        <a:ln w="285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Platelet count</a:t>
          </a:r>
        </a:p>
        <a:p>
          <a:pPr lvl="0" algn="ctr" defTabSz="711200">
            <a:lnSpc>
              <a:spcPct val="90000"/>
            </a:lnSpc>
            <a:spcBef>
              <a:spcPct val="0"/>
            </a:spcBef>
            <a:spcAft>
              <a:spcPct val="35000"/>
            </a:spcAft>
          </a:pPr>
          <a:r>
            <a:rPr lang="en-US" sz="1600" kern="1200" dirty="0" smtClean="0"/>
            <a:t>Mean platelet volume (MPV)</a:t>
          </a:r>
        </a:p>
      </dsp:txBody>
      <dsp:txXfrm>
        <a:off x="6922107" y="2252102"/>
        <a:ext cx="2007886" cy="10039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F0741-84E8-4D73-875A-EE06D20201E0}">
      <dsp:nvSpPr>
        <dsp:cNvPr id="0" name=""/>
        <dsp:cNvSpPr/>
      </dsp:nvSpPr>
      <dsp:spPr>
        <a:xfrm>
          <a:off x="4512332" y="1718563"/>
          <a:ext cx="1862373" cy="722936"/>
        </a:xfrm>
        <a:custGeom>
          <a:avLst/>
          <a:gdLst/>
          <a:ahLst/>
          <a:cxnLst/>
          <a:rect l="0" t="0" r="0" b="0"/>
          <a:pathLst>
            <a:path>
              <a:moveTo>
                <a:pt x="0" y="0"/>
              </a:moveTo>
              <a:lnTo>
                <a:pt x="0" y="362038"/>
              </a:lnTo>
              <a:lnTo>
                <a:pt x="1862373" y="362038"/>
              </a:lnTo>
              <a:lnTo>
                <a:pt x="1862373" y="722936"/>
              </a:lnTo>
            </a:path>
          </a:pathLst>
        </a:custGeom>
        <a:noFill/>
        <a:ln w="285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068FD3-9FDD-42C0-9797-781DD5EEB873}">
      <dsp:nvSpPr>
        <dsp:cNvPr id="0" name=""/>
        <dsp:cNvSpPr/>
      </dsp:nvSpPr>
      <dsp:spPr>
        <a:xfrm>
          <a:off x="2608575" y="1718563"/>
          <a:ext cx="1903756" cy="722936"/>
        </a:xfrm>
        <a:custGeom>
          <a:avLst/>
          <a:gdLst/>
          <a:ahLst/>
          <a:cxnLst/>
          <a:rect l="0" t="0" r="0" b="0"/>
          <a:pathLst>
            <a:path>
              <a:moveTo>
                <a:pt x="1903756" y="0"/>
              </a:moveTo>
              <a:lnTo>
                <a:pt x="1903756" y="362038"/>
              </a:lnTo>
              <a:lnTo>
                <a:pt x="0" y="362038"/>
              </a:lnTo>
              <a:lnTo>
                <a:pt x="0" y="722936"/>
              </a:lnTo>
            </a:path>
          </a:pathLst>
        </a:custGeom>
        <a:noFill/>
        <a:ln w="285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E02B6C-CE34-4404-964D-68A45DB8C256}">
      <dsp:nvSpPr>
        <dsp:cNvPr id="0" name=""/>
        <dsp:cNvSpPr/>
      </dsp:nvSpPr>
      <dsp:spPr>
        <a:xfrm>
          <a:off x="1280589" y="0"/>
          <a:ext cx="6463484" cy="1718563"/>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rtl="0">
            <a:lnSpc>
              <a:spcPct val="90000"/>
            </a:lnSpc>
            <a:spcBef>
              <a:spcPct val="0"/>
            </a:spcBef>
            <a:spcAft>
              <a:spcPct val="35000"/>
            </a:spcAft>
          </a:pPr>
          <a:r>
            <a:rPr lang="en-US" sz="4100" b="1" kern="1200" dirty="0" smtClean="0">
              <a:solidFill>
                <a:schemeClr val="tx2">
                  <a:lumMod val="50000"/>
                </a:schemeClr>
              </a:solidFill>
              <a:latin typeface="Aparajita" pitchFamily="34" charset="0"/>
              <a:cs typeface="Aparajita" pitchFamily="34" charset="0"/>
            </a:rPr>
            <a:t>CBC can applied by two ways:</a:t>
          </a:r>
          <a:endParaRPr lang="en-US" sz="4100" kern="1200" dirty="0">
            <a:solidFill>
              <a:schemeClr val="tx2">
                <a:lumMod val="50000"/>
              </a:schemeClr>
            </a:solidFill>
          </a:endParaRPr>
        </a:p>
      </dsp:txBody>
      <dsp:txXfrm>
        <a:off x="1280589" y="0"/>
        <a:ext cx="6463484" cy="1718563"/>
      </dsp:txXfrm>
    </dsp:sp>
    <dsp:sp modelId="{CB6E0A87-8912-45DF-B639-8A788581EC0D}">
      <dsp:nvSpPr>
        <dsp:cNvPr id="0" name=""/>
        <dsp:cNvSpPr/>
      </dsp:nvSpPr>
      <dsp:spPr>
        <a:xfrm>
          <a:off x="1107100" y="2441500"/>
          <a:ext cx="3002949" cy="1292463"/>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rtl="0">
            <a:lnSpc>
              <a:spcPct val="90000"/>
            </a:lnSpc>
            <a:spcBef>
              <a:spcPct val="0"/>
            </a:spcBef>
            <a:spcAft>
              <a:spcPct val="35000"/>
            </a:spcAft>
          </a:pPr>
          <a:r>
            <a:rPr lang="en-US" sz="4100" kern="1200" dirty="0" smtClean="0">
              <a:latin typeface="Aparajita" pitchFamily="34" charset="0"/>
              <a:cs typeface="Aparajita" pitchFamily="34" charset="0"/>
            </a:rPr>
            <a:t>Manual blood count</a:t>
          </a:r>
          <a:endParaRPr lang="en-US" sz="4100" kern="1200" dirty="0"/>
        </a:p>
      </dsp:txBody>
      <dsp:txXfrm>
        <a:off x="1107100" y="2441500"/>
        <a:ext cx="3002949" cy="1292463"/>
      </dsp:txXfrm>
    </dsp:sp>
    <dsp:sp modelId="{E1069593-6FE4-4DDB-BE69-D0E5E526E0F9}">
      <dsp:nvSpPr>
        <dsp:cNvPr id="0" name=""/>
        <dsp:cNvSpPr/>
      </dsp:nvSpPr>
      <dsp:spPr>
        <a:xfrm>
          <a:off x="4831847" y="2441500"/>
          <a:ext cx="3085715" cy="1292463"/>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rtl="0">
            <a:lnSpc>
              <a:spcPct val="90000"/>
            </a:lnSpc>
            <a:spcBef>
              <a:spcPct val="0"/>
            </a:spcBef>
            <a:spcAft>
              <a:spcPct val="35000"/>
            </a:spcAft>
          </a:pPr>
          <a:r>
            <a:rPr lang="en-US" sz="4100" kern="1200" dirty="0" smtClean="0">
              <a:latin typeface="Aparajita" pitchFamily="34" charset="0"/>
              <a:cs typeface="Aparajita" pitchFamily="34" charset="0"/>
            </a:rPr>
            <a:t>Automated blood count </a:t>
          </a:r>
          <a:endParaRPr lang="en-US" sz="4100" kern="1200" dirty="0"/>
        </a:p>
      </dsp:txBody>
      <dsp:txXfrm>
        <a:off x="4831847" y="2441500"/>
        <a:ext cx="3085715" cy="129246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103632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8C4782-5699-4D4A-B8E4-98424FA0C348}" type="datetimeFigureOut">
              <a:rPr lang="x-none" smtClean="0"/>
              <a:pPr/>
              <a:t>4/11/2016</a:t>
            </a:fld>
            <a:endParaRPr lang="x-none"/>
          </a:p>
        </p:txBody>
      </p:sp>
      <p:sp>
        <p:nvSpPr>
          <p:cNvPr id="5" name="Footer Placeholder 4"/>
          <p:cNvSpPr>
            <a:spLocks noGrp="1"/>
          </p:cNvSpPr>
          <p:nvPr>
            <p:ph type="ftr" sz="quarter" idx="11"/>
          </p:nvPr>
        </p:nvSpPr>
        <p:spPr/>
        <p:txBody>
          <a:bodyPr/>
          <a:lstStyle/>
          <a:p>
            <a:endParaRPr lang="x-none"/>
          </a:p>
        </p:txBody>
      </p:sp>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7D9EA2F-9C7B-4E20-B7FA-A12697E29A87}" type="slidenum">
              <a:rPr lang="x-none" smtClean="0"/>
              <a:pPr/>
              <a:t>‹#›</a:t>
            </a:fld>
            <a:endParaRPr lang="x-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C4782-5699-4D4A-B8E4-98424FA0C348}" type="datetimeFigureOut">
              <a:rPr lang="x-none" smtClean="0"/>
              <a:pPr/>
              <a:t>4/11/2016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C4782-5699-4D4A-B8E4-98424FA0C348}" type="datetimeFigureOut">
              <a:rPr lang="x-none" smtClean="0"/>
              <a:pPr/>
              <a:t>4/11/2016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8C4782-5699-4D4A-B8E4-98424FA0C348}" type="datetimeFigureOut">
              <a:rPr lang="x-none" smtClean="0"/>
              <a:pPr/>
              <a:t>4/11/2016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1"/>
            <a:ext cx="103632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18C4782-5699-4D4A-B8E4-98424FA0C348}" type="datetimeFigureOut">
              <a:rPr lang="x-none" smtClean="0"/>
              <a:pPr/>
              <a:t>4/11/2016</a:t>
            </a:fld>
            <a:endParaRPr lang="x-none"/>
          </a:p>
        </p:txBody>
      </p:sp>
      <p:sp>
        <p:nvSpPr>
          <p:cNvPr id="8" name="Slide Number Placeholder 7"/>
          <p:cNvSpPr>
            <a:spLocks noGrp="1"/>
          </p:cNvSpPr>
          <p:nvPr>
            <p:ph type="sldNum" sz="quarter" idx="11"/>
          </p:nvPr>
        </p:nvSpPr>
        <p:spPr/>
        <p:txBody>
          <a:bodyPr/>
          <a:lstStyle/>
          <a:p>
            <a:fld id="{17D9EA2F-9C7B-4E20-B7FA-A12697E29A87}" type="slidenum">
              <a:rPr lang="x-none" smtClean="0"/>
              <a:pPr/>
              <a:t>‹#›</a:t>
            </a:fld>
            <a:endParaRPr lang="x-none"/>
          </a:p>
        </p:txBody>
      </p:sp>
      <p:sp>
        <p:nvSpPr>
          <p:cNvPr id="9" name="Footer Placeholder 8"/>
          <p:cNvSpPr>
            <a:spLocks noGrp="1"/>
          </p:cNvSpPr>
          <p:nvPr>
            <p:ph type="ftr" sz="quarter" idx="12"/>
          </p:nvPr>
        </p:nvSpPr>
        <p:spPr/>
        <p:txBody>
          <a:bodyPr/>
          <a:lstStyle/>
          <a:p>
            <a:endParaRPr lang="x-non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8C4782-5699-4D4A-B8E4-98424FA0C348}" type="datetimeFigureOut">
              <a:rPr lang="x-none" smtClean="0"/>
              <a:pPr/>
              <a:t>4/11/2016</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8C4782-5699-4D4A-B8E4-98424FA0C348}" type="datetimeFigureOut">
              <a:rPr lang="x-none" smtClean="0"/>
              <a:pPr/>
              <a:t>4/11/2016</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8C4782-5699-4D4A-B8E4-98424FA0C348}" type="datetimeFigureOut">
              <a:rPr lang="x-none" smtClean="0"/>
              <a:pPr/>
              <a:t>4/11/2016</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C4782-5699-4D4A-B8E4-98424FA0C348}" type="datetimeFigureOut">
              <a:rPr lang="x-none" smtClean="0"/>
              <a:pPr/>
              <a:t>4/11/2016</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4782-5699-4D4A-B8E4-98424FA0C348}" type="datetimeFigureOut">
              <a:rPr lang="x-none" smtClean="0"/>
              <a:pPr/>
              <a:t>4/11/2016</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17D9EA2F-9C7B-4E20-B7FA-A12697E29A87}" type="slidenum">
              <a:rPr lang="x-none" smtClean="0"/>
              <a:pPr/>
              <a:t>‹#›</a:t>
            </a:fld>
            <a:endParaRPr lang="x-none"/>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4782-5699-4D4A-B8E4-98424FA0C348}" type="datetimeFigureOut">
              <a:rPr lang="x-none" smtClean="0"/>
              <a:pPr/>
              <a:t>4/11/2016</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7D9EA2F-9C7B-4E20-B7FA-A12697E29A87}" type="slidenum">
              <a:rPr lang="x-none" smtClean="0"/>
              <a:pPr/>
              <a:t>‹#›</a:t>
            </a:fld>
            <a:endParaRPr lang="x-none"/>
          </a:p>
        </p:txBody>
      </p:sp>
      <p:sp>
        <p:nvSpPr>
          <p:cNvPr id="8" name="Title 7"/>
          <p:cNvSpPr>
            <a:spLocks noGrp="1"/>
          </p:cNvSpPr>
          <p:nvPr>
            <p:ph type="title"/>
          </p:nvPr>
        </p:nvSpPr>
        <p:spPr>
          <a:xfrm>
            <a:off x="609600" y="4953000"/>
            <a:ext cx="108712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752601"/>
            <a:ext cx="1016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918C4782-5699-4D4A-B8E4-98424FA0C348}" type="datetimeFigureOut">
              <a:rPr lang="x-none" smtClean="0"/>
              <a:pPr/>
              <a:t>4/11/2016</a:t>
            </a:fld>
            <a:endParaRPr lang="x-none"/>
          </a:p>
        </p:txBody>
      </p:sp>
      <p:sp>
        <p:nvSpPr>
          <p:cNvPr id="5" name="Footer Placeholder 4"/>
          <p:cNvSpPr>
            <a:spLocks noGrp="1"/>
          </p:cNvSpPr>
          <p:nvPr>
            <p:ph type="ftr" sz="quarter" idx="3"/>
          </p:nvPr>
        </p:nvSpPr>
        <p:spPr>
          <a:xfrm>
            <a:off x="609600" y="6492876"/>
            <a:ext cx="4572000" cy="283845"/>
          </a:xfrm>
          <a:prstGeom prst="rect">
            <a:avLst/>
          </a:prstGeom>
        </p:spPr>
        <p:txBody>
          <a:bodyPr vert="horz" lIns="91440" tIns="45720" rIns="91440" bIns="45720" rtlCol="0" anchor="t"/>
          <a:lstStyle>
            <a:lvl1pPr algn="l">
              <a:defRPr sz="1000">
                <a:solidFill>
                  <a:schemeClr val="tx1"/>
                </a:solidFill>
              </a:defRPr>
            </a:lvl1pPr>
          </a:lstStyle>
          <a:p>
            <a:endParaRPr lang="x-none"/>
          </a:p>
        </p:txBody>
      </p:sp>
      <p:sp>
        <p:nvSpPr>
          <p:cNvPr id="6" name="Slide Number Placeholder 5"/>
          <p:cNvSpPr>
            <a:spLocks noGrp="1"/>
          </p:cNvSpPr>
          <p:nvPr>
            <p:ph type="sldNum" sz="quarter" idx="4"/>
          </p:nvPr>
        </p:nvSpPr>
        <p:spPr>
          <a:xfrm rot="16200000">
            <a:off x="11189124" y="5824644"/>
            <a:ext cx="1315721" cy="486833"/>
          </a:xfrm>
          <a:prstGeom prst="rect">
            <a:avLst/>
          </a:prstGeom>
        </p:spPr>
        <p:txBody>
          <a:bodyPr vert="horz" lIns="91440" tIns="45720" rIns="91440" bIns="45720" rtlCol="0" anchor="ctr"/>
          <a:lstStyle>
            <a:lvl1pPr algn="l">
              <a:defRPr sz="2400" b="1">
                <a:solidFill>
                  <a:schemeClr val="tx2"/>
                </a:solidFill>
              </a:defRPr>
            </a:lvl1pPr>
          </a:lstStyle>
          <a:p>
            <a:fld id="{17D9EA2F-9C7B-4E20-B7FA-A12697E29A87}" type="slidenum">
              <a:rPr lang="x-none" smtClean="0"/>
              <a:pPr/>
              <a:t>‹#›</a:t>
            </a:fld>
            <a:endParaRPr lang="x-none"/>
          </a:p>
        </p:txBody>
      </p:sp>
      <p:sp>
        <p:nvSpPr>
          <p:cNvPr id="7" name="Rectangle 6"/>
          <p:cNvSpPr/>
          <p:nvPr/>
        </p:nvSpPr>
        <p:spPr>
          <a:xfrm>
            <a:off x="12001499" y="0"/>
            <a:ext cx="19050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12001499" y="1371600"/>
            <a:ext cx="190501"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amp;esrc=s&amp;source=images&amp;cd=&amp;cad=rja&amp;uact=8&amp;ved=0ahUKEwi3z5LQ0YbMAhWFnA8KHenVBJUQjRwIBw&amp;url=http://www.healthcentral.com/encyclopedia/adam/complete-blood-count-series-4034415/first/&amp;bvm=bv.119028448,d.ZWU&amp;psig=AFQjCNFJUBfIEdDOJRKvjV8ryII57ohfNQ&amp;ust=1460465908295457"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source=images&amp;cd=&amp;cad=rja&amp;uact=8&amp;ved=0ahUKEwis0u2Bz4bMAhWCPQ8KHQGQBdsQjRwIBw&amp;url=http://www.abcam.com/protocols/introduction-to-flow-cytometry&amp;bvm=bv.119028448,d.ZWU&amp;psig=AFQjCNFd1bixc0KUpj4YJw_os-BnNecAKQ&amp;ust=146046511076740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808579" y="1340768"/>
            <a:ext cx="8286808" cy="1077218"/>
          </a:xfrm>
          <a:prstGeom prst="rect">
            <a:avLst/>
          </a:prstGeom>
          <a:noFill/>
        </p:spPr>
        <p:txBody>
          <a:bodyPr wrap="square" rtlCol="1">
            <a:spAutoFit/>
          </a:bodyPr>
          <a:lstStyle/>
          <a:p>
            <a:pPr algn="ctr"/>
            <a:r>
              <a:rPr lang="en-US" sz="3600" b="1" dirty="0">
                <a:solidFill>
                  <a:schemeClr val="tx2">
                    <a:lumMod val="50000"/>
                  </a:schemeClr>
                </a:solidFill>
                <a:latin typeface="Adobe Caslon Pro"/>
                <a:cs typeface="Adobe Caslon Pro"/>
              </a:rPr>
              <a:t>Complete Blood Count (CBC)</a:t>
            </a:r>
            <a:endParaRPr lang="en-US" sz="2800" b="1" dirty="0">
              <a:solidFill>
                <a:schemeClr val="tx2">
                  <a:lumMod val="50000"/>
                </a:schemeClr>
              </a:solidFill>
              <a:latin typeface="Aparajita" pitchFamily="34" charset="0"/>
              <a:cs typeface="Aparajita" pitchFamily="34" charset="0"/>
            </a:endParaRPr>
          </a:p>
          <a:p>
            <a:pPr algn="l"/>
            <a:endParaRPr lang="en-US" sz="2800" b="1" dirty="0">
              <a:solidFill>
                <a:schemeClr val="tx2">
                  <a:lumMod val="50000"/>
                </a:schemeClr>
              </a:solidFill>
              <a:latin typeface="Aparajita" pitchFamily="34" charset="0"/>
              <a:cs typeface="Aparajita" pitchFamily="34" charset="0"/>
            </a:endParaRPr>
          </a:p>
        </p:txBody>
      </p:sp>
      <p:pic>
        <p:nvPicPr>
          <p:cNvPr id="2050" name="Picture 2" descr="http://www.healthcentral.com/common/images/1/15329_21632_5.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1664" y="2636912"/>
            <a:ext cx="6303645" cy="3456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11424" y="823353"/>
            <a:ext cx="9986744" cy="2677656"/>
          </a:xfrm>
          <a:prstGeom prst="rect">
            <a:avLst/>
          </a:prstGeom>
          <a:noFill/>
        </p:spPr>
        <p:txBody>
          <a:bodyPr wrap="square" rtlCol="1">
            <a:spAutoFit/>
          </a:bodyPr>
          <a:lstStyle/>
          <a:p>
            <a:pPr algn="l" rtl="0">
              <a:lnSpc>
                <a:spcPct val="200000"/>
              </a:lnSpc>
            </a:pPr>
            <a:r>
              <a:rPr lang="en-US" sz="2400" b="1" dirty="0">
                <a:solidFill>
                  <a:schemeClr val="tx2">
                    <a:lumMod val="50000"/>
                  </a:schemeClr>
                </a:solidFill>
                <a:cs typeface="Aparajita" pitchFamily="34" charset="0"/>
              </a:rPr>
              <a:t>2-Manual blood count</a:t>
            </a:r>
          </a:p>
          <a:p>
            <a:pPr marL="800100" lvl="1" indent="-342900" algn="l" rtl="0">
              <a:lnSpc>
                <a:spcPct val="200000"/>
              </a:lnSpc>
              <a:buFont typeface="Arial"/>
              <a:buChar char="•"/>
            </a:pPr>
            <a:r>
              <a:rPr lang="en-US" sz="2400" dirty="0">
                <a:cs typeface="Aparajita" pitchFamily="34" charset="0"/>
              </a:rPr>
              <a:t>This measurement is made with a microscope and a specially ruled chamber (</a:t>
            </a:r>
            <a:r>
              <a:rPr lang="en-US" sz="2400" b="1" dirty="0" err="1">
                <a:solidFill>
                  <a:srgbClr val="008000"/>
                </a:solidFill>
                <a:cs typeface="Aparajita" pitchFamily="34" charset="0"/>
              </a:rPr>
              <a:t>hemocytometer</a:t>
            </a:r>
            <a:r>
              <a:rPr lang="en-US" sz="2400" dirty="0">
                <a:cs typeface="Aparajita" pitchFamily="34" charset="0"/>
              </a:rPr>
              <a:t>) using </a:t>
            </a:r>
            <a:r>
              <a:rPr lang="en-US" sz="2400" b="1" dirty="0">
                <a:solidFill>
                  <a:schemeClr val="accent5">
                    <a:lumMod val="50000"/>
                  </a:schemeClr>
                </a:solidFill>
                <a:cs typeface="Aparajita" pitchFamily="34" charset="0"/>
              </a:rPr>
              <a:t>diluted blood.</a:t>
            </a:r>
            <a:r>
              <a:rPr lang="en-US" sz="2400" dirty="0">
                <a:cs typeface="Aparajita" pitchFamily="34" charset="0"/>
              </a:rPr>
              <a:t> </a:t>
            </a:r>
          </a:p>
          <a:p>
            <a:pPr algn="l"/>
            <a:r>
              <a:rPr lang="en-US" sz="2400" dirty="0" smtClean="0">
                <a:latin typeface="Aparajita" pitchFamily="34" charset="0"/>
                <a:cs typeface="Aparajita" pitchFamily="34" charset="0"/>
              </a:rPr>
              <a:t> </a:t>
            </a:r>
            <a:endParaRPr lang="x-none" sz="2400" dirty="0">
              <a:latin typeface="Aparajita" pitchFamily="34" charset="0"/>
            </a:endParaRPr>
          </a:p>
        </p:txBody>
      </p:sp>
      <p:pic>
        <p:nvPicPr>
          <p:cNvPr id="1027" name="Picture 3" descr="C:\Users\Areej\Desktop\untitled.png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2184" y="3501009"/>
            <a:ext cx="2664296" cy="271918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Screen Shot 2014-11-18 at 7.35.2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384" y="3645024"/>
            <a:ext cx="6300192" cy="280831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57042" y="9021"/>
            <a:ext cx="8786874" cy="7429726"/>
          </a:xfrm>
          <a:prstGeom prst="rect">
            <a:avLst/>
          </a:prstGeom>
          <a:noFill/>
        </p:spPr>
        <p:txBody>
          <a:bodyPr wrap="square" rtlCol="1">
            <a:spAutoFit/>
          </a:bodyPr>
          <a:lstStyle/>
          <a:p>
            <a:pPr marL="457200" indent="-457200" algn="l" rtl="0">
              <a:lnSpc>
                <a:spcPct val="200000"/>
              </a:lnSpc>
              <a:buAutoNum type="alphaUcParenBoth"/>
            </a:pPr>
            <a:r>
              <a:rPr lang="en-US" sz="2400" b="1" dirty="0">
                <a:solidFill>
                  <a:schemeClr val="tx2">
                    <a:lumMod val="50000"/>
                  </a:schemeClr>
                </a:solidFill>
                <a:cs typeface="Aparajita" pitchFamily="34" charset="0"/>
              </a:rPr>
              <a:t>Red blood count</a:t>
            </a:r>
          </a:p>
          <a:p>
            <a:pPr marL="342900" indent="-342900" algn="just" rtl="0">
              <a:lnSpc>
                <a:spcPct val="130000"/>
              </a:lnSpc>
              <a:buFont typeface="Arial"/>
              <a:buChar char="•"/>
            </a:pPr>
            <a:r>
              <a:rPr lang="en-US" sz="2400" dirty="0">
                <a:cs typeface="Aparajita" pitchFamily="34" charset="0"/>
              </a:rPr>
              <a:t>It is test done to determination the number of RBC in a sample of blood , also it evaluate the </a:t>
            </a:r>
            <a:r>
              <a:rPr lang="en-US" sz="2400" b="1" dirty="0">
                <a:cs typeface="Aparajita" pitchFamily="34" charset="0"/>
              </a:rPr>
              <a:t>size </a:t>
            </a:r>
            <a:r>
              <a:rPr lang="en-US" sz="2400" dirty="0">
                <a:cs typeface="Aparajita" pitchFamily="34" charset="0"/>
              </a:rPr>
              <a:t>and </a:t>
            </a:r>
            <a:r>
              <a:rPr lang="en-US" sz="2400" b="1" dirty="0">
                <a:cs typeface="Aparajita" pitchFamily="34" charset="0"/>
              </a:rPr>
              <a:t>shape</a:t>
            </a:r>
            <a:r>
              <a:rPr lang="en-US" sz="2400" dirty="0">
                <a:cs typeface="Aparajita" pitchFamily="34" charset="0"/>
              </a:rPr>
              <a:t>  of RBC </a:t>
            </a:r>
          </a:p>
          <a:p>
            <a:pPr marL="342900" indent="-342900" algn="just" rtl="0">
              <a:lnSpc>
                <a:spcPct val="130000"/>
              </a:lnSpc>
              <a:buFont typeface="Arial"/>
              <a:buChar char="•"/>
            </a:pPr>
            <a:r>
              <a:rPr lang="en-US" sz="2400" dirty="0">
                <a:cs typeface="Aparajita" pitchFamily="34" charset="0"/>
              </a:rPr>
              <a:t>It is range from </a:t>
            </a:r>
            <a:r>
              <a:rPr lang="en-US" sz="2400" b="1" dirty="0">
                <a:solidFill>
                  <a:srgbClr val="002060"/>
                </a:solidFill>
                <a:cs typeface="Aparajita" pitchFamily="34" charset="0"/>
              </a:rPr>
              <a:t>4.2 – 5.5 </a:t>
            </a:r>
            <a:r>
              <a:rPr lang="en-US" sz="2400" dirty="0">
                <a:cs typeface="Aparajita" pitchFamily="34" charset="0"/>
              </a:rPr>
              <a:t>million RBC per cubic millimeter (mm³) </a:t>
            </a:r>
          </a:p>
          <a:p>
            <a:pPr marL="342900" indent="-342900" algn="l" rtl="0">
              <a:lnSpc>
                <a:spcPct val="130000"/>
              </a:lnSpc>
              <a:buFont typeface="Arial"/>
              <a:buChar char="•"/>
            </a:pPr>
            <a:r>
              <a:rPr lang="en-US" sz="2400" dirty="0">
                <a:cs typeface="Aparajita" pitchFamily="34" charset="0"/>
              </a:rPr>
              <a:t>It is considered a very important indicator of a patent’s health </a:t>
            </a:r>
          </a:p>
          <a:p>
            <a:pPr algn="l">
              <a:lnSpc>
                <a:spcPct val="200000"/>
              </a:lnSpc>
            </a:pPr>
            <a:endParaRPr lang="en-US" sz="2400" b="1" u="sng" dirty="0" smtClean="0">
              <a:cs typeface="Aparajita" pitchFamily="34" charset="0"/>
            </a:endParaRPr>
          </a:p>
          <a:p>
            <a:pPr algn="l">
              <a:lnSpc>
                <a:spcPct val="200000"/>
              </a:lnSpc>
            </a:pPr>
            <a:r>
              <a:rPr lang="en-US" sz="2400" b="1" u="sng" dirty="0" smtClean="0">
                <a:cs typeface="Aparajita" pitchFamily="34" charset="0"/>
              </a:rPr>
              <a:t>Low </a:t>
            </a:r>
            <a:r>
              <a:rPr lang="en-US" sz="2400" b="1" u="sng" dirty="0">
                <a:cs typeface="Aparajita" pitchFamily="34" charset="0"/>
              </a:rPr>
              <a:t>RBC count  </a:t>
            </a:r>
          </a:p>
          <a:p>
            <a:pPr lvl="1" algn="l" rtl="0">
              <a:lnSpc>
                <a:spcPct val="200000"/>
              </a:lnSpc>
              <a:buFont typeface="Wingdings" pitchFamily="2" charset="2"/>
              <a:buChar char="ü"/>
            </a:pPr>
            <a:r>
              <a:rPr lang="en-US" sz="2000" dirty="0">
                <a:cs typeface="Aparajita" pitchFamily="34" charset="0"/>
              </a:rPr>
              <a:t>Anemia</a:t>
            </a:r>
          </a:p>
          <a:p>
            <a:pPr lvl="1" algn="l" rtl="0">
              <a:lnSpc>
                <a:spcPct val="200000"/>
              </a:lnSpc>
              <a:buFont typeface="Wingdings" pitchFamily="2" charset="2"/>
              <a:buChar char="ü"/>
            </a:pPr>
            <a:r>
              <a:rPr lang="en-US" sz="2000" dirty="0">
                <a:cs typeface="Aparajita" pitchFamily="34" charset="0"/>
              </a:rPr>
              <a:t>Acute or chronic blood loss</a:t>
            </a:r>
          </a:p>
          <a:p>
            <a:pPr lvl="1" algn="l" rtl="0">
              <a:lnSpc>
                <a:spcPct val="200000"/>
              </a:lnSpc>
              <a:buFont typeface="Wingdings" pitchFamily="2" charset="2"/>
              <a:buChar char="ü"/>
            </a:pPr>
            <a:r>
              <a:rPr lang="en-US" sz="2000" dirty="0">
                <a:cs typeface="Aparajita" pitchFamily="34" charset="0"/>
              </a:rPr>
              <a:t>Malnutrition </a:t>
            </a:r>
          </a:p>
          <a:p>
            <a:pPr lvl="1" algn="l" rtl="0">
              <a:lnSpc>
                <a:spcPct val="200000"/>
              </a:lnSpc>
              <a:buFont typeface="Wingdings" pitchFamily="2" charset="2"/>
              <a:buChar char="ü"/>
            </a:pPr>
            <a:r>
              <a:rPr lang="en-US" sz="2000" dirty="0">
                <a:cs typeface="Aparajita" pitchFamily="34" charset="0"/>
              </a:rPr>
              <a:t>Chronic inflammation</a:t>
            </a:r>
          </a:p>
          <a:p>
            <a:pPr algn="l" rtl="0">
              <a:lnSpc>
                <a:spcPct val="200000"/>
              </a:lnSpc>
              <a:buFont typeface="Wingdings" pitchFamily="2" charset="2"/>
              <a:buChar char="ü"/>
            </a:pPr>
            <a:endParaRPr lang="en-US" sz="2400" dirty="0">
              <a:latin typeface="Aparajita" pitchFamily="34" charset="0"/>
              <a:cs typeface="Aparajita" pitchFamily="34" charset="0"/>
            </a:endParaRPr>
          </a:p>
        </p:txBody>
      </p:sp>
      <p:sp>
        <p:nvSpPr>
          <p:cNvPr id="3" name="TextBox 2"/>
          <p:cNvSpPr txBox="1"/>
          <p:nvPr/>
        </p:nvSpPr>
        <p:spPr>
          <a:xfrm>
            <a:off x="6456040" y="3140968"/>
            <a:ext cx="5040560" cy="2677656"/>
          </a:xfrm>
          <a:prstGeom prst="rect">
            <a:avLst/>
          </a:prstGeom>
          <a:noFill/>
        </p:spPr>
        <p:txBody>
          <a:bodyPr wrap="square" rtlCol="0">
            <a:spAutoFit/>
          </a:bodyPr>
          <a:lstStyle/>
          <a:p>
            <a:pPr algn="l" rtl="0">
              <a:lnSpc>
                <a:spcPct val="200000"/>
              </a:lnSpc>
            </a:pPr>
            <a:r>
              <a:rPr lang="en-US" sz="2400" b="1" u="sng" dirty="0">
                <a:cs typeface="Aparajita" pitchFamily="34" charset="0"/>
              </a:rPr>
              <a:t>High RBC count</a:t>
            </a:r>
            <a:endParaRPr lang="en-US" b="1" u="sng" dirty="0">
              <a:cs typeface="Aparajita" pitchFamily="34" charset="0"/>
            </a:endParaRPr>
          </a:p>
          <a:p>
            <a:pPr algn="l" rtl="0">
              <a:lnSpc>
                <a:spcPct val="200000"/>
              </a:lnSpc>
              <a:buFont typeface="Wingdings" pitchFamily="2" charset="2"/>
              <a:buChar char="ü"/>
            </a:pPr>
            <a:r>
              <a:rPr lang="en-US" dirty="0">
                <a:cs typeface="Aparajita" pitchFamily="34" charset="0"/>
              </a:rPr>
              <a:t> </a:t>
            </a:r>
            <a:r>
              <a:rPr lang="en-US" sz="2000" dirty="0">
                <a:cs typeface="Aparajita" pitchFamily="34" charset="0"/>
              </a:rPr>
              <a:t>Polycythemia</a:t>
            </a:r>
            <a:endParaRPr lang="en-US" sz="2000" dirty="0">
              <a:cs typeface="Aparajita" pitchFamily="34" charset="0"/>
            </a:endParaRPr>
          </a:p>
          <a:p>
            <a:pPr algn="l" rtl="0">
              <a:lnSpc>
                <a:spcPct val="200000"/>
              </a:lnSpc>
              <a:buFont typeface="Wingdings" pitchFamily="2" charset="2"/>
              <a:buChar char="ü"/>
            </a:pPr>
            <a:r>
              <a:rPr lang="en-US" sz="2000" dirty="0">
                <a:cs typeface="Aparajita" pitchFamily="34" charset="0"/>
              </a:rPr>
              <a:t>Congenital heart disease </a:t>
            </a:r>
          </a:p>
          <a:p>
            <a:pPr algn="l" rtl="0">
              <a:lnSpc>
                <a:spcPct val="200000"/>
              </a:lnSpc>
              <a:buFont typeface="Wingdings" pitchFamily="2" charset="2"/>
              <a:buChar char="ü"/>
            </a:pPr>
            <a:r>
              <a:rPr lang="en-US" sz="2000" dirty="0">
                <a:cs typeface="Aparajita" pitchFamily="34" charset="0"/>
              </a:rPr>
              <a:t>Renal problem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23392" y="1124744"/>
            <a:ext cx="11017224" cy="4271939"/>
          </a:xfrm>
          <a:prstGeom prst="rect">
            <a:avLst/>
          </a:prstGeom>
          <a:noFill/>
        </p:spPr>
        <p:txBody>
          <a:bodyPr wrap="square" rtlCol="1">
            <a:spAutoFit/>
          </a:bodyPr>
          <a:lstStyle/>
          <a:p>
            <a:pPr algn="l">
              <a:lnSpc>
                <a:spcPct val="140000"/>
              </a:lnSpc>
            </a:pPr>
            <a:r>
              <a:rPr lang="en-US" sz="2400" b="1" u="sng" dirty="0">
                <a:cs typeface="Aparajita" pitchFamily="34" charset="0"/>
              </a:rPr>
              <a:t>Normally high (RBC count)</a:t>
            </a:r>
          </a:p>
          <a:p>
            <a:pPr algn="l" rtl="0">
              <a:lnSpc>
                <a:spcPct val="140000"/>
              </a:lnSpc>
              <a:buFont typeface="Wingdings" pitchFamily="2" charset="2"/>
              <a:buChar char="ü"/>
            </a:pPr>
            <a:r>
              <a:rPr lang="en-US" sz="2000" b="1" dirty="0">
                <a:cs typeface="Aparajita" pitchFamily="34" charset="0"/>
              </a:rPr>
              <a:t> People who live at high altitudes </a:t>
            </a:r>
          </a:p>
          <a:p>
            <a:pPr algn="l" rtl="0">
              <a:lnSpc>
                <a:spcPct val="140000"/>
              </a:lnSpc>
              <a:buFont typeface="Wingdings" pitchFamily="2" charset="2"/>
              <a:buChar char="ü"/>
            </a:pPr>
            <a:r>
              <a:rPr lang="en-US" sz="2000" b="1" dirty="0">
                <a:cs typeface="Aparajita" pitchFamily="34" charset="0"/>
              </a:rPr>
              <a:t> Smokers</a:t>
            </a:r>
          </a:p>
          <a:p>
            <a:pPr algn="l" rtl="0"/>
            <a:endParaRPr lang="en-US" sz="2800" b="1" dirty="0">
              <a:cs typeface="Aparajita" pitchFamily="34" charset="0"/>
            </a:endParaRPr>
          </a:p>
          <a:p>
            <a:pPr algn="l" rtl="0"/>
            <a:endParaRPr lang="en-US" sz="2800" b="1" dirty="0">
              <a:cs typeface="Aparajita" pitchFamily="34" charset="0"/>
            </a:endParaRPr>
          </a:p>
          <a:p>
            <a:pPr algn="l" rtl="0">
              <a:lnSpc>
                <a:spcPct val="150000"/>
              </a:lnSpc>
            </a:pPr>
            <a:r>
              <a:rPr lang="en-US" sz="2400" b="1" dirty="0">
                <a:solidFill>
                  <a:schemeClr val="accent5">
                    <a:lumMod val="50000"/>
                  </a:schemeClr>
                </a:solidFill>
                <a:cs typeface="Aparajita" pitchFamily="34" charset="0"/>
              </a:rPr>
              <a:t>Principle :</a:t>
            </a:r>
          </a:p>
          <a:p>
            <a:pPr algn="just" rtl="0">
              <a:lnSpc>
                <a:spcPct val="150000"/>
              </a:lnSpc>
            </a:pPr>
            <a:r>
              <a:rPr lang="en-US" sz="2000" b="1" dirty="0">
                <a:cs typeface="Aparajita" pitchFamily="34" charset="0"/>
              </a:rPr>
              <a:t>The process involves by counting cells in several squares of the grid and obtain an average number, this number is multiply by a factor that compensates the amount of dilution. The final results expresses the number of RBC /mm³ of original blood sample. </a:t>
            </a:r>
            <a:endParaRPr lang="x-none" sz="2000" b="1" dirty="0"/>
          </a:p>
        </p:txBody>
      </p:sp>
      <p:sp>
        <p:nvSpPr>
          <p:cNvPr id="3" name="Right Brace 2"/>
          <p:cNvSpPr/>
          <p:nvPr/>
        </p:nvSpPr>
        <p:spPr>
          <a:xfrm>
            <a:off x="4799856" y="1748892"/>
            <a:ext cx="288032" cy="792088"/>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p:cNvSpPr txBox="1"/>
          <p:nvPr/>
        </p:nvSpPr>
        <p:spPr>
          <a:xfrm>
            <a:off x="5311439" y="1904870"/>
            <a:ext cx="3960440" cy="480131"/>
          </a:xfrm>
          <a:prstGeom prst="rect">
            <a:avLst/>
          </a:prstGeom>
          <a:noFill/>
        </p:spPr>
        <p:txBody>
          <a:bodyPr wrap="square" rtlCol="0">
            <a:spAutoFit/>
          </a:bodyPr>
          <a:lstStyle/>
          <a:p>
            <a:pPr algn="l">
              <a:lnSpc>
                <a:spcPct val="140000"/>
              </a:lnSpc>
            </a:pPr>
            <a:r>
              <a:rPr lang="en-US" dirty="0"/>
              <a:t>Oxygen is low</a:t>
            </a:r>
            <a:r>
              <a:rPr lang="en-US" dirty="0">
                <a:sym typeface="Wingdings"/>
              </a:rPr>
              <a:t> RBC synthesis increases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Unknown.jp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9748" y="2204864"/>
            <a:ext cx="4121546" cy="4121546"/>
          </a:xfrm>
          <a:prstGeom prst="rect">
            <a:avLst/>
          </a:prstGeom>
        </p:spPr>
      </p:pic>
    </p:spTree>
    <p:extLst>
      <p:ext uri="{BB962C8B-B14F-4D97-AF65-F5344CB8AC3E}">
        <p14:creationId xmlns:p14="http://schemas.microsoft.com/office/powerpoint/2010/main" val="1597201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15953" y="620688"/>
            <a:ext cx="8568952" cy="5784660"/>
          </a:xfrm>
          <a:prstGeom prst="rect">
            <a:avLst/>
          </a:prstGeom>
          <a:noFill/>
        </p:spPr>
        <p:txBody>
          <a:bodyPr wrap="square" rtlCol="1">
            <a:spAutoFit/>
          </a:bodyPr>
          <a:lstStyle/>
          <a:p>
            <a:pPr marL="457200" indent="-457200" algn="l" rtl="0">
              <a:lnSpc>
                <a:spcPct val="120000"/>
              </a:lnSpc>
              <a:buAutoNum type="alphaUcParenBoth" startAt="2"/>
            </a:pPr>
            <a:r>
              <a:rPr lang="en-US" sz="2400" b="1" dirty="0">
                <a:solidFill>
                  <a:schemeClr val="tx2">
                    <a:lumMod val="50000"/>
                  </a:schemeClr>
                </a:solidFill>
                <a:latin typeface="Aparajita" pitchFamily="34" charset="0"/>
                <a:cs typeface="Aparajita" pitchFamily="34" charset="0"/>
              </a:rPr>
              <a:t>   </a:t>
            </a:r>
            <a:r>
              <a:rPr lang="en-US" sz="2400" b="1" dirty="0">
                <a:solidFill>
                  <a:schemeClr val="tx2">
                    <a:lumMod val="50000"/>
                  </a:schemeClr>
                </a:solidFill>
                <a:cs typeface="Aparajita" pitchFamily="34" charset="0"/>
              </a:rPr>
              <a:t>WBC count :</a:t>
            </a:r>
          </a:p>
          <a:p>
            <a:pPr marL="342900" indent="-342900" algn="just" rtl="0">
              <a:lnSpc>
                <a:spcPct val="120000"/>
              </a:lnSpc>
              <a:buFont typeface="Arial"/>
              <a:buChar char="•"/>
            </a:pPr>
            <a:r>
              <a:rPr lang="en-US" sz="2000" dirty="0">
                <a:cs typeface="Aparajita" pitchFamily="34" charset="0"/>
              </a:rPr>
              <a:t>T</a:t>
            </a:r>
            <a:r>
              <a:rPr lang="en-US" sz="2000" dirty="0">
                <a:cs typeface="Aparajita" pitchFamily="34" charset="0"/>
              </a:rPr>
              <a:t>otal leukocytes count shows the number of WBC in a sample  of blood .</a:t>
            </a:r>
          </a:p>
          <a:p>
            <a:pPr marL="342900" indent="-342900" algn="just" rtl="0">
              <a:lnSpc>
                <a:spcPct val="120000"/>
              </a:lnSpc>
              <a:buFont typeface="Arial"/>
              <a:buChar char="•"/>
            </a:pPr>
            <a:r>
              <a:rPr lang="en-US" sz="2000" dirty="0">
                <a:cs typeface="Aparajita" pitchFamily="34" charset="0"/>
              </a:rPr>
              <a:t>A normal WBC count is between 4,500 and 11,000 cells per cubic millimeter .</a:t>
            </a:r>
          </a:p>
          <a:p>
            <a:pPr marL="342900" indent="-342900" algn="just" rtl="0">
              <a:lnSpc>
                <a:spcPct val="120000"/>
              </a:lnSpc>
              <a:buFont typeface="Arial"/>
              <a:buChar char="•"/>
            </a:pPr>
            <a:r>
              <a:rPr lang="en-US" sz="2000" dirty="0">
                <a:cs typeface="Aparajita" pitchFamily="34" charset="0"/>
              </a:rPr>
              <a:t>The number of WBC is sometimes used to identify an infection or to monitor the body’s response to treatment.</a:t>
            </a:r>
          </a:p>
          <a:p>
            <a:pPr algn="l" rtl="0">
              <a:lnSpc>
                <a:spcPct val="120000"/>
              </a:lnSpc>
              <a:buFont typeface="Wingdings" pitchFamily="2" charset="2"/>
              <a:buChar char="q"/>
            </a:pPr>
            <a:endParaRPr lang="en-US" sz="2400" dirty="0">
              <a:cs typeface="Aparajita" pitchFamily="34" charset="0"/>
            </a:endParaRPr>
          </a:p>
          <a:p>
            <a:pPr algn="l" rtl="0">
              <a:lnSpc>
                <a:spcPct val="130000"/>
              </a:lnSpc>
            </a:pPr>
            <a:r>
              <a:rPr lang="en-US" sz="2400" b="1" u="sng" dirty="0">
                <a:cs typeface="Aparajita" pitchFamily="34" charset="0"/>
              </a:rPr>
              <a:t>Low WBC count </a:t>
            </a:r>
            <a:r>
              <a:rPr lang="en-US" sz="2400" b="1" u="sng" dirty="0">
                <a:cs typeface="Aparajita" pitchFamily="34" charset="0"/>
                <a:sym typeface="Wingdings"/>
              </a:rPr>
              <a:t> </a:t>
            </a:r>
            <a:r>
              <a:rPr lang="en-US" sz="2400" b="1" u="sng" dirty="0">
                <a:cs typeface="Aparajita" pitchFamily="34" charset="0"/>
                <a:sym typeface="Wingdings"/>
              </a:rPr>
              <a:t>Leukopenia</a:t>
            </a:r>
            <a:endParaRPr lang="en-US" sz="2400" b="1" u="sng" dirty="0">
              <a:cs typeface="Aparajita" pitchFamily="34" charset="0"/>
            </a:endParaRPr>
          </a:p>
          <a:p>
            <a:pPr marL="342900" indent="-342900" algn="just" rtl="0">
              <a:lnSpc>
                <a:spcPct val="130000"/>
              </a:lnSpc>
              <a:buFont typeface="Wingdings" charset="2"/>
              <a:buChar char="ü"/>
            </a:pPr>
            <a:r>
              <a:rPr lang="en-US" sz="2000" dirty="0">
                <a:cs typeface="Aparajita" pitchFamily="34" charset="0"/>
              </a:rPr>
              <a:t>A Condition in which the number of leukocytes is abnormally low and which is most commonly due to </a:t>
            </a:r>
            <a:r>
              <a:rPr lang="en-US" sz="2000" b="1" dirty="0">
                <a:solidFill>
                  <a:srgbClr val="002060"/>
                </a:solidFill>
                <a:cs typeface="Aparajita" pitchFamily="34" charset="0"/>
              </a:rPr>
              <a:t>sever infections </a:t>
            </a:r>
            <a:r>
              <a:rPr lang="en-US" sz="2000" dirty="0">
                <a:cs typeface="Aparajita" pitchFamily="34" charset="0"/>
              </a:rPr>
              <a:t>(such as HIV)  and radiation poisoning.</a:t>
            </a:r>
            <a:endParaRPr lang="en-US" sz="2400" dirty="0">
              <a:cs typeface="Aparajita" pitchFamily="34" charset="0"/>
            </a:endParaRPr>
          </a:p>
          <a:p>
            <a:pPr algn="l" rtl="0">
              <a:lnSpc>
                <a:spcPct val="130000"/>
              </a:lnSpc>
            </a:pPr>
            <a:r>
              <a:rPr lang="en-US" sz="2400" b="1" u="sng" dirty="0">
                <a:cs typeface="Aparajita" pitchFamily="34" charset="0"/>
              </a:rPr>
              <a:t>High </a:t>
            </a:r>
            <a:r>
              <a:rPr lang="en-US" sz="2400" b="1" u="sng" dirty="0">
                <a:cs typeface="Aparajita" pitchFamily="34" charset="0"/>
              </a:rPr>
              <a:t>WBC </a:t>
            </a:r>
            <a:r>
              <a:rPr lang="en-US" sz="2400" b="1" u="sng" dirty="0">
                <a:cs typeface="Aparajita" pitchFamily="34" charset="0"/>
              </a:rPr>
              <a:t>count </a:t>
            </a:r>
            <a:r>
              <a:rPr lang="en-US" sz="2400" b="1" u="sng" dirty="0">
                <a:cs typeface="Aparajita" pitchFamily="34" charset="0"/>
                <a:sym typeface="Wingdings"/>
              </a:rPr>
              <a:t> </a:t>
            </a:r>
            <a:r>
              <a:rPr lang="en-US" sz="2400" b="1" u="sng" dirty="0">
                <a:cs typeface="Aparajita" pitchFamily="34" charset="0"/>
                <a:sym typeface="Wingdings"/>
              </a:rPr>
              <a:t>Leukocytosis</a:t>
            </a:r>
            <a:endParaRPr lang="en-US" sz="2400" b="1" u="sng" dirty="0">
              <a:cs typeface="Aparajita" pitchFamily="34" charset="0"/>
            </a:endParaRPr>
          </a:p>
          <a:p>
            <a:pPr marL="342900" indent="-342900" algn="just" rtl="0">
              <a:lnSpc>
                <a:spcPct val="130000"/>
              </a:lnSpc>
              <a:buFont typeface="Wingdings" charset="2"/>
              <a:buChar char="ü"/>
            </a:pPr>
            <a:r>
              <a:rPr lang="en-US" sz="2000" dirty="0">
                <a:cs typeface="Aparajita" pitchFamily="34" charset="0"/>
              </a:rPr>
              <a:t>A condition characterized by an elevated the number of WBC occur as a result of an infection, or cancer (Leukemia).</a:t>
            </a:r>
          </a:p>
          <a:p>
            <a:pPr marL="342900" indent="-342900" algn="l" rtl="0">
              <a:lnSpc>
                <a:spcPct val="130000"/>
              </a:lnSpc>
              <a:buFont typeface="Wingdings" charset="2"/>
              <a:buChar char="ü"/>
            </a:pPr>
            <a:r>
              <a:rPr lang="en-US" sz="2000" dirty="0">
                <a:cs typeface="Aparajita" pitchFamily="34" charset="0"/>
              </a:rPr>
              <a:t>It can occur normally after eating fat-rich meals . </a:t>
            </a:r>
            <a:endParaRPr lang="x-none"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35492" y="30993"/>
            <a:ext cx="8572560" cy="2585323"/>
          </a:xfrm>
          <a:prstGeom prst="rect">
            <a:avLst/>
          </a:prstGeom>
          <a:noFill/>
        </p:spPr>
        <p:txBody>
          <a:bodyPr wrap="square" rtlCol="1">
            <a:spAutoFit/>
          </a:bodyPr>
          <a:lstStyle/>
          <a:p>
            <a:pPr algn="l" rtl="0">
              <a:lnSpc>
                <a:spcPct val="150000"/>
              </a:lnSpc>
            </a:pPr>
            <a:r>
              <a:rPr lang="en-US" sz="2400" dirty="0">
                <a:solidFill>
                  <a:schemeClr val="tx2">
                    <a:lumMod val="50000"/>
                  </a:schemeClr>
                </a:solidFill>
                <a:cs typeface="Aparajita" pitchFamily="34" charset="0"/>
              </a:rPr>
              <a:t>Principle:</a:t>
            </a:r>
          </a:p>
          <a:p>
            <a:pPr marL="342900" indent="-342900" algn="l" rtl="0">
              <a:lnSpc>
                <a:spcPct val="150000"/>
              </a:lnSpc>
              <a:buFont typeface="Arial"/>
              <a:buChar char="•"/>
            </a:pPr>
            <a:r>
              <a:rPr lang="en-US" sz="2000" dirty="0">
                <a:cs typeface="Aparajita" pitchFamily="34" charset="0"/>
              </a:rPr>
              <a:t>It is necessary to obtain RBC free preparation of WBC from blood .</a:t>
            </a:r>
          </a:p>
          <a:p>
            <a:pPr marL="342900" indent="-342900" algn="l" rtl="0">
              <a:lnSpc>
                <a:spcPct val="150000"/>
              </a:lnSpc>
              <a:buFont typeface="Arial"/>
              <a:buChar char="•"/>
            </a:pPr>
            <a:r>
              <a:rPr lang="en-US" sz="2000" dirty="0">
                <a:cs typeface="Aparajita" pitchFamily="34" charset="0"/>
              </a:rPr>
              <a:t>Suspension of the red blood cell in a very hypotonic solution will lead to the destruction of  RBC .</a:t>
            </a:r>
          </a:p>
          <a:p>
            <a:pPr algn="l" rtl="0">
              <a:lnSpc>
                <a:spcPct val="150000"/>
              </a:lnSpc>
            </a:pPr>
            <a:endParaRPr lang="en-US" sz="2400" dirty="0">
              <a:cs typeface="Aparajita" pitchFamily="34" charset="0"/>
            </a:endParaRPr>
          </a:p>
        </p:txBody>
      </p:sp>
      <p:pic>
        <p:nvPicPr>
          <p:cNvPr id="3" name="Picture 2" descr="Unknow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1865" y="2348881"/>
            <a:ext cx="4062767" cy="3859629"/>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776" y="157808"/>
            <a:ext cx="7787208" cy="822920"/>
          </a:xfrm>
        </p:spPr>
        <p:txBody>
          <a:bodyPr/>
          <a:lstStyle/>
          <a:p>
            <a:r>
              <a:rPr lang="en-US" dirty="0" smtClean="0">
                <a:solidFill>
                  <a:schemeClr val="tx2">
                    <a:lumMod val="50000"/>
                  </a:schemeClr>
                </a:solidFill>
              </a:rPr>
              <a:t>How to count blood cells</a:t>
            </a:r>
            <a:endParaRPr lang="en-US" dirty="0">
              <a:solidFill>
                <a:schemeClr val="tx2">
                  <a:lumMod val="50000"/>
                </a:schemeClr>
              </a:solidFill>
            </a:endParaRPr>
          </a:p>
        </p:txBody>
      </p:sp>
      <p:pic>
        <p:nvPicPr>
          <p:cNvPr id="4" name="Picture 3" descr="Screen Shot 2014-11-18 at 5.16.46 PM.png"/>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993776" y="980728"/>
            <a:ext cx="8918648" cy="5306964"/>
          </a:xfrm>
          <a:prstGeom prst="rect">
            <a:avLst/>
          </a:prstGeom>
        </p:spPr>
      </p:pic>
    </p:spTree>
    <p:extLst>
      <p:ext uri="{BB962C8B-B14F-4D97-AF65-F5344CB8AC3E}">
        <p14:creationId xmlns:p14="http://schemas.microsoft.com/office/powerpoint/2010/main" val="1576511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86874867"/>
              </p:ext>
            </p:extLst>
          </p:nvPr>
        </p:nvGraphicFramePr>
        <p:xfrm>
          <a:off x="623392" y="0"/>
          <a:ext cx="10009112" cy="7749480"/>
        </p:xfrm>
        <a:graphic>
          <a:graphicData uri="http://schemas.openxmlformats.org/drawingml/2006/table">
            <a:tbl>
              <a:tblPr/>
              <a:tblGrid>
                <a:gridCol w="10009112">
                  <a:extLst>
                    <a:ext uri="{9D8B030D-6E8A-4147-A177-3AD203B41FA5}">
                      <a16:colId xmlns:a16="http://schemas.microsoft.com/office/drawing/2014/main" val="20000"/>
                    </a:ext>
                  </a:extLst>
                </a:gridCol>
              </a:tblGrid>
              <a:tr h="7749480">
                <a:tc>
                  <a:txBody>
                    <a:bodyPr/>
                    <a:lstStyle/>
                    <a:p>
                      <a:pPr marL="0" marR="0" lvl="0" indent="0" algn="l" rtl="0">
                        <a:lnSpc>
                          <a:spcPct val="115000"/>
                        </a:lnSpc>
                        <a:spcBef>
                          <a:spcPts val="0"/>
                        </a:spcBef>
                        <a:spcAft>
                          <a:spcPts val="1000"/>
                        </a:spcAft>
                        <a:buFont typeface="Wingdings" charset="2"/>
                        <a:buNone/>
                      </a:pPr>
                      <a:r>
                        <a:rPr lang="en-GB" sz="3600" b="1" dirty="0" smtClean="0">
                          <a:solidFill>
                            <a:schemeClr val="tx2">
                              <a:lumMod val="50000"/>
                            </a:schemeClr>
                          </a:solidFill>
                          <a:latin typeface="+mn-lt"/>
                          <a:ea typeface="BatangChe" pitchFamily="49" charset="-127"/>
                          <a:cs typeface="Aparajita" pitchFamily="34" charset="0"/>
                        </a:rPr>
                        <a:t>Calculations:</a:t>
                      </a:r>
                    </a:p>
                    <a:p>
                      <a:pPr marL="457200" marR="0" lvl="0" indent="-457200" algn="l" rtl="0">
                        <a:lnSpc>
                          <a:spcPct val="115000"/>
                        </a:lnSpc>
                        <a:spcBef>
                          <a:spcPts val="0"/>
                        </a:spcBef>
                        <a:spcAft>
                          <a:spcPts val="1000"/>
                        </a:spcAft>
                        <a:buFont typeface="Wingdings" charset="2"/>
                        <a:buChar char="ü"/>
                      </a:pPr>
                      <a:r>
                        <a:rPr lang="en-GB" sz="2800" b="1" dirty="0" smtClean="0">
                          <a:latin typeface="+mn-lt"/>
                          <a:ea typeface="BatangChe" pitchFamily="49" charset="-127"/>
                          <a:cs typeface="Aparajita" pitchFamily="34" charset="0"/>
                        </a:rPr>
                        <a:t>RBC blood cell count ( 5 squares)</a:t>
                      </a:r>
                      <a:endParaRPr lang="en-US" sz="2800" dirty="0" smtClean="0">
                        <a:latin typeface="+mn-lt"/>
                        <a:ea typeface="BatangChe" pitchFamily="49" charset="-127"/>
                        <a:cs typeface="Aparajita" pitchFamily="34" charset="0"/>
                      </a:endParaRPr>
                    </a:p>
                    <a:p>
                      <a:pPr marL="1280160" marR="0" lvl="1" indent="-342900" algn="just" defTabSz="914400" rtl="0" eaLnBrk="1" fontAlgn="auto" latinLnBrk="0" hangingPunct="1">
                        <a:lnSpc>
                          <a:spcPct val="115000"/>
                        </a:lnSpc>
                        <a:spcBef>
                          <a:spcPts val="0"/>
                        </a:spcBef>
                        <a:spcAft>
                          <a:spcPts val="1000"/>
                        </a:spcAft>
                        <a:buClrTx/>
                        <a:buSzTx/>
                        <a:buFont typeface="Arial"/>
                        <a:buChar char="•"/>
                        <a:tabLst/>
                        <a:defRPr/>
                      </a:pPr>
                      <a:r>
                        <a:rPr lang="en-US" sz="2400" dirty="0" smtClean="0">
                          <a:latin typeface="+mn-lt"/>
                          <a:ea typeface="BatangChe" pitchFamily="49" charset="-127"/>
                          <a:cs typeface="Aparajita" pitchFamily="34" charset="0"/>
                        </a:rPr>
                        <a:t>Find </a:t>
                      </a:r>
                      <a:r>
                        <a:rPr lang="en-US" sz="2400" dirty="0">
                          <a:latin typeface="+mn-lt"/>
                          <a:ea typeface="BatangChe" pitchFamily="49" charset="-127"/>
                          <a:cs typeface="Aparajita" pitchFamily="34" charset="0"/>
                        </a:rPr>
                        <a:t>the </a:t>
                      </a:r>
                      <a:r>
                        <a:rPr lang="en-US" sz="2400" dirty="0" smtClean="0">
                          <a:latin typeface="+mn-lt"/>
                          <a:ea typeface="BatangChe" pitchFamily="49" charset="-127"/>
                          <a:cs typeface="Aparajita" pitchFamily="34" charset="0"/>
                        </a:rPr>
                        <a:t>sum</a:t>
                      </a:r>
                      <a:r>
                        <a:rPr lang="en-US" sz="2400" baseline="0" dirty="0" smtClean="0">
                          <a:latin typeface="+mn-lt"/>
                          <a:ea typeface="BatangChe" pitchFamily="49" charset="-127"/>
                          <a:cs typeface="Aparajita" pitchFamily="34" charset="0"/>
                        </a:rPr>
                        <a:t> of</a:t>
                      </a:r>
                      <a:r>
                        <a:rPr lang="en-US" sz="2400" dirty="0" smtClean="0">
                          <a:latin typeface="+mn-lt"/>
                          <a:ea typeface="BatangChe" pitchFamily="49" charset="-127"/>
                          <a:cs typeface="Aparajita" pitchFamily="34" charset="0"/>
                        </a:rPr>
                        <a:t> </a:t>
                      </a:r>
                      <a:r>
                        <a:rPr lang="en-US" sz="2400" dirty="0">
                          <a:latin typeface="+mn-lt"/>
                          <a:ea typeface="BatangChe" pitchFamily="49" charset="-127"/>
                          <a:cs typeface="Aparajita" pitchFamily="34" charset="0"/>
                        </a:rPr>
                        <a:t>RBCs </a:t>
                      </a:r>
                      <a:r>
                        <a:rPr lang="en-US" sz="2400" dirty="0" smtClean="0">
                          <a:latin typeface="+mn-lt"/>
                          <a:ea typeface="BatangChe" pitchFamily="49" charset="-127"/>
                          <a:cs typeface="Aparajita" pitchFamily="34" charset="0"/>
                        </a:rPr>
                        <a:t>in 5 large squares, </a:t>
                      </a:r>
                      <a:r>
                        <a:rPr lang="en-US" sz="2400" dirty="0">
                          <a:latin typeface="+mn-lt"/>
                          <a:ea typeface="BatangChe" pitchFamily="49" charset="-127"/>
                          <a:cs typeface="Aparajita" pitchFamily="34" charset="0"/>
                        </a:rPr>
                        <a:t>and divide it with </a:t>
                      </a:r>
                      <a:r>
                        <a:rPr lang="en-US" sz="2400" dirty="0" smtClean="0">
                          <a:latin typeface="+mn-lt"/>
                          <a:ea typeface="BatangChe" pitchFamily="49" charset="-127"/>
                          <a:cs typeface="Aparajita" pitchFamily="34" charset="0"/>
                        </a:rPr>
                        <a:t>80 (5 X 16) </a:t>
                      </a:r>
                      <a:r>
                        <a:rPr lang="en-US" sz="2400" dirty="0" smtClean="0">
                          <a:ln>
                            <a:solidFill>
                              <a:schemeClr val="accent1"/>
                            </a:solidFill>
                          </a:ln>
                          <a:latin typeface="+mn-lt"/>
                          <a:ea typeface="BatangChe" pitchFamily="49" charset="-127"/>
                          <a:cs typeface="Aparajita" pitchFamily="34" charset="0"/>
                        </a:rPr>
                        <a:t>small</a:t>
                      </a:r>
                      <a:r>
                        <a:rPr lang="en-US" sz="2400" dirty="0" smtClean="0">
                          <a:latin typeface="+mn-lt"/>
                          <a:ea typeface="BatangChe" pitchFamily="49" charset="-127"/>
                          <a:cs typeface="Aparajita" pitchFamily="34" charset="0"/>
                        </a:rPr>
                        <a:t> squares </a:t>
                      </a:r>
                      <a:r>
                        <a:rPr lang="en-US" sz="2400" dirty="0">
                          <a:latin typeface="+mn-lt"/>
                          <a:ea typeface="BatangChe" pitchFamily="49" charset="-127"/>
                          <a:cs typeface="Aparajita" pitchFamily="34" charset="0"/>
                        </a:rPr>
                        <a:t>to find the average in one square, multiply it by 200 to allow for the dilution and then multiply by 4000 to obtain the number per cubic milliliter.</a:t>
                      </a:r>
                    </a:p>
                    <a:p>
                      <a:pPr marL="1280160" marR="0" lvl="1" indent="-342900" algn="just">
                        <a:lnSpc>
                          <a:spcPct val="115000"/>
                        </a:lnSpc>
                        <a:spcBef>
                          <a:spcPts val="0"/>
                        </a:spcBef>
                        <a:spcAft>
                          <a:spcPts val="1000"/>
                        </a:spcAft>
                        <a:buFont typeface="Arial"/>
                        <a:buChar char="•"/>
                      </a:pPr>
                      <a:r>
                        <a:rPr lang="en-US" sz="2400" dirty="0">
                          <a:solidFill>
                            <a:srgbClr val="FF0000"/>
                          </a:solidFill>
                          <a:latin typeface="+mn-lt"/>
                          <a:ea typeface="BatangChe" pitchFamily="49" charset="-127"/>
                          <a:cs typeface="Aparajita" pitchFamily="34" charset="0"/>
                        </a:rPr>
                        <a:t>The </a:t>
                      </a:r>
                      <a:r>
                        <a:rPr lang="en-US" sz="2400" dirty="0" smtClean="0">
                          <a:solidFill>
                            <a:srgbClr val="FF0000"/>
                          </a:solidFill>
                          <a:latin typeface="+mn-lt"/>
                          <a:ea typeface="BatangChe" pitchFamily="49" charset="-127"/>
                          <a:cs typeface="Aparajita" pitchFamily="34" charset="0"/>
                        </a:rPr>
                        <a:t>sum </a:t>
                      </a:r>
                      <a:r>
                        <a:rPr lang="en-US" sz="2400" dirty="0">
                          <a:solidFill>
                            <a:srgbClr val="FF0000"/>
                          </a:solidFill>
                          <a:latin typeface="+mn-lt"/>
                          <a:ea typeface="BatangChe" pitchFamily="49" charset="-127"/>
                          <a:cs typeface="Aparajita" pitchFamily="34" charset="0"/>
                        </a:rPr>
                        <a:t>of </a:t>
                      </a:r>
                      <a:r>
                        <a:rPr lang="en-US" sz="2400" dirty="0" smtClean="0">
                          <a:solidFill>
                            <a:srgbClr val="FF0000"/>
                          </a:solidFill>
                          <a:latin typeface="+mn-lt"/>
                          <a:ea typeface="BatangChe" pitchFamily="49" charset="-127"/>
                          <a:cs typeface="Aparajita" pitchFamily="34" charset="0"/>
                        </a:rPr>
                        <a:t>RBCs </a:t>
                      </a:r>
                      <a:r>
                        <a:rPr lang="en-US" sz="2400" dirty="0">
                          <a:solidFill>
                            <a:srgbClr val="FF0000"/>
                          </a:solidFill>
                          <a:latin typeface="+mn-lt"/>
                          <a:ea typeface="BatangChe" pitchFamily="49" charset="-127"/>
                          <a:cs typeface="Aparajita" pitchFamily="34" charset="0"/>
                        </a:rPr>
                        <a:t>in 5 large </a:t>
                      </a:r>
                      <a:r>
                        <a:rPr lang="en-US" sz="2400" dirty="0" smtClean="0">
                          <a:solidFill>
                            <a:srgbClr val="FF0000"/>
                          </a:solidFill>
                          <a:latin typeface="+mn-lt"/>
                          <a:ea typeface="BatangChe" pitchFamily="49" charset="-127"/>
                          <a:cs typeface="Aparajita" pitchFamily="34" charset="0"/>
                        </a:rPr>
                        <a:t>squares </a:t>
                      </a:r>
                      <a:r>
                        <a:rPr lang="en-US" sz="2400" dirty="0">
                          <a:solidFill>
                            <a:srgbClr val="FF0000"/>
                          </a:solidFill>
                          <a:latin typeface="+mn-lt"/>
                          <a:ea typeface="BatangChe" pitchFamily="49" charset="-127"/>
                          <a:cs typeface="Aparajita" pitchFamily="34" charset="0"/>
                        </a:rPr>
                        <a:t>=</a:t>
                      </a:r>
                      <a:r>
                        <a:rPr lang="en-US" sz="2400" dirty="0">
                          <a:latin typeface="+mn-lt"/>
                          <a:ea typeface="BatangChe" pitchFamily="49" charset="-127"/>
                          <a:cs typeface="Aparajita" pitchFamily="34" charset="0"/>
                        </a:rPr>
                        <a:t> 84+71+63+93+</a:t>
                      </a:r>
                      <a:r>
                        <a:rPr lang="en-US" sz="2400" dirty="0" smtClean="0">
                          <a:latin typeface="+mn-lt"/>
                          <a:ea typeface="BatangChe" pitchFamily="49" charset="-127"/>
                          <a:cs typeface="Aparajita" pitchFamily="34" charset="0"/>
                        </a:rPr>
                        <a:t>83= </a:t>
                      </a:r>
                      <a:r>
                        <a:rPr lang="en-US" sz="2400" dirty="0">
                          <a:latin typeface="+mn-lt"/>
                          <a:ea typeface="BatangChe" pitchFamily="49" charset="-127"/>
                          <a:cs typeface="Aparajita" pitchFamily="34" charset="0"/>
                        </a:rPr>
                        <a:t>394 cells.</a:t>
                      </a:r>
                    </a:p>
                    <a:p>
                      <a:pPr marL="1280160" marR="0" lvl="1" indent="-342900" algn="just">
                        <a:lnSpc>
                          <a:spcPct val="115000"/>
                        </a:lnSpc>
                        <a:spcBef>
                          <a:spcPts val="0"/>
                        </a:spcBef>
                        <a:spcAft>
                          <a:spcPts val="1000"/>
                        </a:spcAft>
                        <a:buFont typeface="Arial"/>
                        <a:buChar char="•"/>
                      </a:pPr>
                      <a:r>
                        <a:rPr lang="en-US" sz="2400" dirty="0">
                          <a:solidFill>
                            <a:srgbClr val="FF0000"/>
                          </a:solidFill>
                          <a:latin typeface="+mn-lt"/>
                          <a:ea typeface="BatangChe" pitchFamily="49" charset="-127"/>
                          <a:cs typeface="Aparajita" pitchFamily="34" charset="0"/>
                        </a:rPr>
                        <a:t>The average of </a:t>
                      </a:r>
                      <a:r>
                        <a:rPr lang="en-US" sz="2400" dirty="0" smtClean="0">
                          <a:solidFill>
                            <a:srgbClr val="FF0000"/>
                          </a:solidFill>
                          <a:latin typeface="+mn-lt"/>
                          <a:ea typeface="BatangChe" pitchFamily="49" charset="-127"/>
                          <a:cs typeface="Aparajita" pitchFamily="34" charset="0"/>
                        </a:rPr>
                        <a:t>RBCs </a:t>
                      </a:r>
                      <a:r>
                        <a:rPr lang="en-US" sz="2400" dirty="0">
                          <a:solidFill>
                            <a:srgbClr val="FF0000"/>
                          </a:solidFill>
                          <a:latin typeface="+mn-lt"/>
                          <a:ea typeface="BatangChe" pitchFamily="49" charset="-127"/>
                          <a:cs typeface="Aparajita" pitchFamily="34" charset="0"/>
                        </a:rPr>
                        <a:t>in one square= </a:t>
                      </a:r>
                      <a:r>
                        <a:rPr lang="en-US" sz="2400" dirty="0">
                          <a:latin typeface="+mn-lt"/>
                          <a:ea typeface="BatangChe" pitchFamily="49" charset="-127"/>
                          <a:cs typeface="Aparajita" pitchFamily="34" charset="0"/>
                        </a:rPr>
                        <a:t>394/80 = 4.9 cells.</a:t>
                      </a:r>
                    </a:p>
                    <a:p>
                      <a:pPr marL="1280160" marR="0" lvl="1" indent="-342900" algn="just">
                        <a:lnSpc>
                          <a:spcPct val="115000"/>
                        </a:lnSpc>
                        <a:spcBef>
                          <a:spcPts val="0"/>
                        </a:spcBef>
                        <a:spcAft>
                          <a:spcPts val="1000"/>
                        </a:spcAft>
                        <a:buFont typeface="Arial"/>
                        <a:buChar char="•"/>
                      </a:pPr>
                      <a:r>
                        <a:rPr lang="en-US" sz="2400" dirty="0">
                          <a:solidFill>
                            <a:srgbClr val="FF0000"/>
                          </a:solidFill>
                          <a:latin typeface="+mn-lt"/>
                          <a:ea typeface="BatangChe" pitchFamily="49" charset="-127"/>
                          <a:cs typeface="Aparajita" pitchFamily="34" charset="0"/>
                        </a:rPr>
                        <a:t>RBC count= </a:t>
                      </a:r>
                      <a:r>
                        <a:rPr lang="en-US" sz="2400" dirty="0" smtClean="0">
                          <a:latin typeface="+mn-lt"/>
                          <a:ea typeface="BatangChe" pitchFamily="49" charset="-127"/>
                          <a:cs typeface="Aparajita" pitchFamily="34" charset="0"/>
                        </a:rPr>
                        <a:t>4.9</a:t>
                      </a:r>
                      <a:r>
                        <a:rPr lang="en-US" sz="2400" baseline="0" dirty="0" smtClean="0">
                          <a:latin typeface="+mn-lt"/>
                          <a:ea typeface="BatangChe" pitchFamily="49" charset="-127"/>
                          <a:cs typeface="Aparajita" pitchFamily="34" charset="0"/>
                        </a:rPr>
                        <a:t> x </a:t>
                      </a:r>
                      <a:r>
                        <a:rPr lang="en-US" sz="2400" dirty="0" smtClean="0">
                          <a:latin typeface="+mn-lt"/>
                          <a:ea typeface="BatangChe" pitchFamily="49" charset="-127"/>
                          <a:cs typeface="Aparajita" pitchFamily="34" charset="0"/>
                        </a:rPr>
                        <a:t>200 x 4000 = </a:t>
                      </a:r>
                      <a:r>
                        <a:rPr lang="en-US" sz="2400" dirty="0">
                          <a:latin typeface="+mn-lt"/>
                          <a:ea typeface="BatangChe" pitchFamily="49" charset="-127"/>
                          <a:cs typeface="Aparajita" pitchFamily="34" charset="0"/>
                        </a:rPr>
                        <a:t>4 million/mm</a:t>
                      </a:r>
                      <a:r>
                        <a:rPr lang="en-US" sz="2400" baseline="30000" dirty="0">
                          <a:latin typeface="+mn-lt"/>
                          <a:ea typeface="BatangChe" pitchFamily="49" charset="-127"/>
                          <a:cs typeface="Aparajita" pitchFamily="34" charset="0"/>
                        </a:rPr>
                        <a:t>3</a:t>
                      </a:r>
                      <a:r>
                        <a:rPr lang="en-US" sz="2400" dirty="0">
                          <a:latin typeface="+mn-lt"/>
                          <a:ea typeface="BatangChe" pitchFamily="49" charset="-127"/>
                          <a:cs typeface="Aparajita" pitchFamily="34" charset="0"/>
                        </a:rPr>
                        <a:t>.  </a:t>
                      </a:r>
                      <a:endParaRPr lang="en-US" sz="2400" dirty="0" smtClean="0">
                        <a:latin typeface="+mn-lt"/>
                        <a:ea typeface="BatangChe" pitchFamily="49" charset="-127"/>
                        <a:cs typeface="Aparajita" pitchFamily="34" charset="0"/>
                      </a:endParaRPr>
                    </a:p>
                    <a:p>
                      <a:pPr marL="822960" marR="0" lvl="0" indent="-342900" algn="just">
                        <a:lnSpc>
                          <a:spcPct val="115000"/>
                        </a:lnSpc>
                        <a:spcBef>
                          <a:spcPts val="0"/>
                        </a:spcBef>
                        <a:spcAft>
                          <a:spcPts val="1000"/>
                        </a:spcAft>
                        <a:buFont typeface="Wingdings" charset="2"/>
                        <a:buChar char="ü"/>
                      </a:pPr>
                      <a:r>
                        <a:rPr lang="en-US" sz="2400" dirty="0" smtClean="0">
                          <a:highlight>
                            <a:srgbClr val="FFFF00"/>
                          </a:highlight>
                          <a:latin typeface="+mn-lt"/>
                          <a:ea typeface="BatangChe" pitchFamily="49" charset="-127"/>
                          <a:cs typeface="Aparajita" pitchFamily="34" charset="0"/>
                        </a:rPr>
                        <a:t>Normal </a:t>
                      </a:r>
                      <a:r>
                        <a:rPr lang="en-US" sz="2400" dirty="0">
                          <a:highlight>
                            <a:srgbClr val="FFFF00"/>
                          </a:highlight>
                          <a:latin typeface="+mn-lt"/>
                          <a:ea typeface="BatangChe" pitchFamily="49" charset="-127"/>
                          <a:cs typeface="Aparajita" pitchFamily="34" charset="0"/>
                        </a:rPr>
                        <a:t>range= 4.2-5  million/</a:t>
                      </a:r>
                      <a:r>
                        <a:rPr lang="en-US" sz="2400" dirty="0" smtClean="0">
                          <a:highlight>
                            <a:srgbClr val="FFFF00"/>
                          </a:highlight>
                          <a:latin typeface="+mn-lt"/>
                          <a:ea typeface="BatangChe" pitchFamily="49" charset="-127"/>
                          <a:cs typeface="Aparajita" pitchFamily="34" charset="0"/>
                        </a:rPr>
                        <a:t>mm</a:t>
                      </a:r>
                      <a:r>
                        <a:rPr lang="en-US" sz="2400" baseline="30000" dirty="0" smtClean="0">
                          <a:highlight>
                            <a:srgbClr val="FFFF00"/>
                          </a:highlight>
                          <a:latin typeface="+mn-lt"/>
                          <a:ea typeface="BatangChe" pitchFamily="49" charset="-127"/>
                          <a:cs typeface="Aparajita" pitchFamily="34" charset="0"/>
                        </a:rPr>
                        <a:t>3</a:t>
                      </a:r>
                      <a:endParaRPr lang="en-US" sz="2400" dirty="0">
                        <a:latin typeface="+mn-lt"/>
                        <a:ea typeface="BatangChe" pitchFamily="49" charset="-127"/>
                        <a:cs typeface="Aparajita" pitchFamily="34" charset="0"/>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16692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47841556"/>
              </p:ext>
            </p:extLst>
          </p:nvPr>
        </p:nvGraphicFramePr>
        <p:xfrm>
          <a:off x="767408" y="548681"/>
          <a:ext cx="10297144" cy="6029833"/>
        </p:xfrm>
        <a:graphic>
          <a:graphicData uri="http://schemas.openxmlformats.org/drawingml/2006/table">
            <a:tbl>
              <a:tblPr/>
              <a:tblGrid>
                <a:gridCol w="10297144">
                  <a:extLst>
                    <a:ext uri="{9D8B030D-6E8A-4147-A177-3AD203B41FA5}">
                      <a16:colId xmlns:a16="http://schemas.microsoft.com/office/drawing/2014/main" val="20000"/>
                    </a:ext>
                  </a:extLst>
                </a:gridCol>
              </a:tblGrid>
              <a:tr h="6029833">
                <a:tc>
                  <a:txBody>
                    <a:bodyPr/>
                    <a:lstStyle/>
                    <a:p>
                      <a:pPr marL="457200" marR="0" lvl="0" indent="-457200" algn="l" rtl="0">
                        <a:lnSpc>
                          <a:spcPct val="115000"/>
                        </a:lnSpc>
                        <a:spcBef>
                          <a:spcPts val="0"/>
                        </a:spcBef>
                        <a:spcAft>
                          <a:spcPts val="1000"/>
                        </a:spcAft>
                        <a:buFont typeface="Wingdings" charset="2"/>
                        <a:buChar char="ü"/>
                      </a:pPr>
                      <a:r>
                        <a:rPr lang="en-GB" sz="2800" b="1" dirty="0" smtClean="0">
                          <a:latin typeface="+mn-lt"/>
                          <a:ea typeface="BatangChe" pitchFamily="49" charset="-127"/>
                          <a:cs typeface="Aparajita" pitchFamily="34" charset="0"/>
                        </a:rPr>
                        <a:t>WBC </a:t>
                      </a:r>
                      <a:r>
                        <a:rPr lang="en-GB" sz="2800" b="1" dirty="0">
                          <a:latin typeface="+mn-lt"/>
                          <a:ea typeface="BatangChe" pitchFamily="49" charset="-127"/>
                          <a:cs typeface="Aparajita" pitchFamily="34" charset="0"/>
                        </a:rPr>
                        <a:t>blood cell count ( </a:t>
                      </a:r>
                      <a:r>
                        <a:rPr lang="en-GB" sz="2800" b="1" dirty="0" smtClean="0">
                          <a:latin typeface="+mn-lt"/>
                          <a:ea typeface="BatangChe" pitchFamily="49" charset="-127"/>
                          <a:cs typeface="Aparajita" pitchFamily="34" charset="0"/>
                        </a:rPr>
                        <a:t>4 </a:t>
                      </a:r>
                      <a:r>
                        <a:rPr lang="en-GB" sz="2800" b="1" dirty="0">
                          <a:latin typeface="+mn-lt"/>
                          <a:ea typeface="BatangChe" pitchFamily="49" charset="-127"/>
                          <a:cs typeface="Aparajita" pitchFamily="34" charset="0"/>
                        </a:rPr>
                        <a:t>squares)</a:t>
                      </a:r>
                      <a:endParaRPr lang="en-US" sz="2800" dirty="0">
                        <a:latin typeface="+mn-lt"/>
                        <a:ea typeface="BatangChe" pitchFamily="49" charset="-127"/>
                        <a:cs typeface="Aparajita" pitchFamily="34" charset="0"/>
                      </a:endParaRPr>
                    </a:p>
                    <a:p>
                      <a:pPr marL="800100" lvl="1" indent="-342900" algn="just" rtl="0">
                        <a:lnSpc>
                          <a:spcPct val="140000"/>
                        </a:lnSpc>
                        <a:buFont typeface="Arial"/>
                        <a:buChar char="•"/>
                      </a:pPr>
                      <a:r>
                        <a:rPr lang="en-US" sz="2400" dirty="0" smtClean="0">
                          <a:latin typeface="+mn-lt"/>
                          <a:ea typeface="BatangChe" pitchFamily="49" charset="-127"/>
                          <a:cs typeface="Aparajita" pitchFamily="34" charset="0"/>
                        </a:rPr>
                        <a:t>Find the sum</a:t>
                      </a:r>
                      <a:r>
                        <a:rPr lang="en-US" sz="2400" baseline="0" dirty="0" smtClean="0">
                          <a:latin typeface="+mn-lt"/>
                          <a:ea typeface="BatangChe" pitchFamily="49" charset="-127"/>
                          <a:cs typeface="Aparajita" pitchFamily="34" charset="0"/>
                        </a:rPr>
                        <a:t> of</a:t>
                      </a:r>
                      <a:r>
                        <a:rPr lang="en-US" sz="2400" dirty="0" smtClean="0">
                          <a:latin typeface="+mn-lt"/>
                          <a:ea typeface="BatangChe" pitchFamily="49" charset="-127"/>
                          <a:cs typeface="Aparajita" pitchFamily="34" charset="0"/>
                        </a:rPr>
                        <a:t> WBCs in 4 large squares</a:t>
                      </a:r>
                      <a:r>
                        <a:rPr kumimoji="0" lang="en-US" sz="2400" kern="1200" dirty="0" smtClean="0">
                          <a:solidFill>
                            <a:schemeClr val="tx1"/>
                          </a:solidFill>
                          <a:latin typeface="+mn-lt"/>
                          <a:ea typeface="+mn-ea"/>
                          <a:cs typeface="Aparajita" pitchFamily="34" charset="0"/>
                        </a:rPr>
                        <a:t>, and divide it with 64 (4 X 16) small squares to find the average in one square, multiply it by 20 to allow for the dilution and then multiply by 160 to obtain the number per cubic milliliter.</a:t>
                      </a:r>
                    </a:p>
                    <a:p>
                      <a:pPr marL="800100" lvl="1" indent="-342900" algn="just" rtl="0">
                        <a:lnSpc>
                          <a:spcPct val="140000"/>
                        </a:lnSpc>
                        <a:buFont typeface="Arial"/>
                        <a:buChar char="•"/>
                      </a:pPr>
                      <a:r>
                        <a:rPr kumimoji="0" lang="en-US" sz="2400" kern="1200" dirty="0" smtClean="0">
                          <a:solidFill>
                            <a:schemeClr val="accent5">
                              <a:lumMod val="50000"/>
                            </a:schemeClr>
                          </a:solidFill>
                          <a:latin typeface="+mn-lt"/>
                          <a:ea typeface="+mn-ea"/>
                          <a:cs typeface="Aparajita" pitchFamily="34" charset="0"/>
                        </a:rPr>
                        <a:t>The sum of WBCs in 4 large squares = </a:t>
                      </a:r>
                      <a:r>
                        <a:rPr kumimoji="0" lang="en-US" sz="2400" kern="1200" dirty="0" smtClean="0">
                          <a:solidFill>
                            <a:schemeClr val="tx1"/>
                          </a:solidFill>
                          <a:latin typeface="+mn-lt"/>
                          <a:ea typeface="+mn-ea"/>
                          <a:cs typeface="Aparajita" pitchFamily="34" charset="0"/>
                        </a:rPr>
                        <a:t>16+21+17+15= 69 cells.</a:t>
                      </a:r>
                    </a:p>
                    <a:p>
                      <a:pPr marL="800100" lvl="1" indent="-342900" algn="just" rtl="0">
                        <a:lnSpc>
                          <a:spcPct val="140000"/>
                        </a:lnSpc>
                        <a:buFont typeface="Arial"/>
                        <a:buChar char="•"/>
                      </a:pPr>
                      <a:r>
                        <a:rPr kumimoji="0" lang="en-US" sz="2400" kern="1200" dirty="0" smtClean="0">
                          <a:solidFill>
                            <a:schemeClr val="accent5">
                              <a:lumMod val="50000"/>
                            </a:schemeClr>
                          </a:solidFill>
                          <a:latin typeface="+mn-lt"/>
                          <a:ea typeface="+mn-ea"/>
                          <a:cs typeface="Aparajita" pitchFamily="34" charset="0"/>
                        </a:rPr>
                        <a:t>The average of WBCs in one square= </a:t>
                      </a:r>
                      <a:r>
                        <a:rPr kumimoji="0" lang="en-US" sz="2400" kern="1200" dirty="0" smtClean="0">
                          <a:solidFill>
                            <a:schemeClr val="tx1"/>
                          </a:solidFill>
                          <a:latin typeface="+mn-lt"/>
                          <a:ea typeface="+mn-ea"/>
                          <a:cs typeface="Aparajita" pitchFamily="34" charset="0"/>
                        </a:rPr>
                        <a:t>69/64 = 1.07 cells.</a:t>
                      </a:r>
                    </a:p>
                    <a:p>
                      <a:pPr marL="800100" lvl="1" indent="-342900" algn="just" rtl="0">
                        <a:lnSpc>
                          <a:spcPct val="140000"/>
                        </a:lnSpc>
                        <a:buFont typeface="Arial"/>
                        <a:buChar char="•"/>
                      </a:pPr>
                      <a:r>
                        <a:rPr kumimoji="0" lang="en-US" sz="2400" kern="1200" dirty="0" smtClean="0">
                          <a:solidFill>
                            <a:schemeClr val="accent5">
                              <a:lumMod val="50000"/>
                            </a:schemeClr>
                          </a:solidFill>
                          <a:latin typeface="+mn-lt"/>
                          <a:ea typeface="+mn-ea"/>
                          <a:cs typeface="Aparajita" pitchFamily="34" charset="0"/>
                        </a:rPr>
                        <a:t>WBC count= </a:t>
                      </a:r>
                      <a:r>
                        <a:rPr kumimoji="0" lang="en-US" sz="2400" kern="1200" dirty="0" smtClean="0">
                          <a:solidFill>
                            <a:schemeClr val="tx1"/>
                          </a:solidFill>
                          <a:latin typeface="+mn-lt"/>
                          <a:ea typeface="+mn-ea"/>
                          <a:cs typeface="Aparajita" pitchFamily="34" charset="0"/>
                        </a:rPr>
                        <a:t>1 x 20</a:t>
                      </a:r>
                      <a:r>
                        <a:rPr kumimoji="0" lang="en-US" sz="2400" kern="1200" baseline="0" dirty="0" smtClean="0">
                          <a:solidFill>
                            <a:schemeClr val="tx1"/>
                          </a:solidFill>
                          <a:latin typeface="+mn-lt"/>
                          <a:ea typeface="+mn-ea"/>
                          <a:cs typeface="Aparajita" pitchFamily="34" charset="0"/>
                        </a:rPr>
                        <a:t> x 160 </a:t>
                      </a:r>
                      <a:r>
                        <a:rPr kumimoji="0" lang="en-US" sz="2400" kern="1200" dirty="0" smtClean="0">
                          <a:solidFill>
                            <a:schemeClr val="tx1"/>
                          </a:solidFill>
                          <a:latin typeface="+mn-lt"/>
                          <a:ea typeface="+mn-ea"/>
                          <a:cs typeface="Aparajita" pitchFamily="34" charset="0"/>
                        </a:rPr>
                        <a:t>= 3200 Cells/mm</a:t>
                      </a:r>
                      <a:r>
                        <a:rPr kumimoji="0" lang="en-US" sz="2400" kern="1200" baseline="30000" dirty="0" smtClean="0">
                          <a:solidFill>
                            <a:schemeClr val="tx1"/>
                          </a:solidFill>
                          <a:latin typeface="+mn-lt"/>
                          <a:ea typeface="+mn-ea"/>
                          <a:cs typeface="Aparajita" pitchFamily="34" charset="0"/>
                        </a:rPr>
                        <a:t>3</a:t>
                      </a:r>
                      <a:r>
                        <a:rPr kumimoji="0" lang="en-US" sz="2400" kern="1200" dirty="0" smtClean="0">
                          <a:solidFill>
                            <a:schemeClr val="tx1"/>
                          </a:solidFill>
                          <a:latin typeface="+mn-lt"/>
                          <a:ea typeface="+mn-ea"/>
                          <a:cs typeface="Aparajita" pitchFamily="34" charset="0"/>
                        </a:rPr>
                        <a:t>.  </a:t>
                      </a:r>
                    </a:p>
                    <a:p>
                      <a:pPr marL="342900" indent="-342900" algn="just" rtl="0">
                        <a:lnSpc>
                          <a:spcPct val="200000"/>
                        </a:lnSpc>
                        <a:buFont typeface="Arial" panose="020B0604020202020204" pitchFamily="34" charset="0"/>
                        <a:buChar char="•"/>
                      </a:pPr>
                      <a:r>
                        <a:rPr kumimoji="0" lang="en-US" sz="2400" b="1" kern="1200" dirty="0" smtClean="0">
                          <a:solidFill>
                            <a:schemeClr val="accent5">
                              <a:lumMod val="50000"/>
                            </a:schemeClr>
                          </a:solidFill>
                          <a:latin typeface="+mn-lt"/>
                          <a:ea typeface="+mn-ea"/>
                          <a:cs typeface="Aparajita" pitchFamily="34" charset="0"/>
                        </a:rPr>
                        <a:t>Normal range= 4500-11000  cells /mm</a:t>
                      </a:r>
                      <a:r>
                        <a:rPr kumimoji="0" lang="en-US" sz="2400" b="1" kern="1200" baseline="30000" dirty="0" smtClean="0">
                          <a:solidFill>
                            <a:schemeClr val="accent5">
                              <a:lumMod val="50000"/>
                            </a:schemeClr>
                          </a:solidFill>
                          <a:latin typeface="+mn-lt"/>
                          <a:ea typeface="+mn-ea"/>
                          <a:cs typeface="Aparajita" pitchFamily="34" charset="0"/>
                        </a:rPr>
                        <a:t>3</a:t>
                      </a:r>
                      <a:r>
                        <a:rPr kumimoji="0" lang="en-US" sz="2400" b="1" kern="1200" dirty="0" smtClean="0">
                          <a:solidFill>
                            <a:schemeClr val="accent5">
                              <a:lumMod val="50000"/>
                            </a:schemeClr>
                          </a:solidFill>
                          <a:latin typeface="+mn-lt"/>
                          <a:ea typeface="+mn-ea"/>
                          <a:cs typeface="Aparajita" pitchFamily="34" charset="0"/>
                        </a:rPr>
                        <a:t> </a:t>
                      </a:r>
                      <a:endParaRPr lang="en-US" sz="2400" b="1" dirty="0">
                        <a:solidFill>
                          <a:schemeClr val="accent5">
                            <a:lumMod val="50000"/>
                          </a:schemeClr>
                        </a:solidFill>
                        <a:latin typeface="+mn-lt"/>
                        <a:ea typeface="BatangChe" pitchFamily="49" charset="-127"/>
                        <a:cs typeface="Aparajita" pitchFamily="34" charset="0"/>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56289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60648"/>
            <a:ext cx="8748464" cy="2088232"/>
          </a:xfrm>
        </p:spPr>
        <p:txBody>
          <a:bodyPr>
            <a:normAutofit/>
          </a:bodyPr>
          <a:lstStyle/>
          <a:p>
            <a:pPr algn="just">
              <a:lnSpc>
                <a:spcPct val="160000"/>
              </a:lnSpc>
            </a:pPr>
            <a:r>
              <a:rPr lang="en-US" sz="2600" dirty="0">
                <a:solidFill>
                  <a:schemeClr val="accent5">
                    <a:lumMod val="50000"/>
                  </a:schemeClr>
                </a:solidFill>
                <a:latin typeface="Aparajita" pitchFamily="34" charset="0"/>
                <a:cs typeface="Aparajita" pitchFamily="34" charset="0"/>
              </a:rPr>
              <a:t>(</a:t>
            </a:r>
            <a:r>
              <a:rPr lang="en-US" sz="2600" dirty="0">
                <a:solidFill>
                  <a:schemeClr val="accent5">
                    <a:lumMod val="50000"/>
                  </a:schemeClr>
                </a:solidFill>
                <a:latin typeface="Aparajita" pitchFamily="34" charset="0"/>
                <a:cs typeface="Aparajita" pitchFamily="34" charset="0"/>
              </a:rPr>
              <a:t>C) </a:t>
            </a:r>
            <a:r>
              <a:rPr lang="en-US" sz="2600" dirty="0">
                <a:solidFill>
                  <a:schemeClr val="accent5">
                    <a:lumMod val="50000"/>
                  </a:schemeClr>
                </a:solidFill>
                <a:latin typeface="Aparajita" pitchFamily="34" charset="0"/>
                <a:cs typeface="Aparajita" pitchFamily="34" charset="0"/>
              </a:rPr>
              <a:t> Differential Count</a:t>
            </a:r>
            <a:endParaRPr lang="en-US" sz="2600" dirty="0">
              <a:solidFill>
                <a:schemeClr val="accent5">
                  <a:lumMod val="50000"/>
                </a:schemeClr>
              </a:solidFill>
              <a:latin typeface="Aparajita" pitchFamily="34" charset="0"/>
              <a:cs typeface="Aparajita" pitchFamily="34" charset="0"/>
            </a:endParaRPr>
          </a:p>
          <a:p>
            <a:pPr marL="800100" lvl="1" indent="-342900" algn="just">
              <a:lnSpc>
                <a:spcPct val="160000"/>
              </a:lnSpc>
              <a:buFont typeface="Arial"/>
              <a:buChar char="•"/>
            </a:pPr>
            <a:r>
              <a:rPr lang="en-US" dirty="0">
                <a:latin typeface="Aparajita" pitchFamily="34" charset="0"/>
                <a:cs typeface="Aparajita" pitchFamily="34" charset="0"/>
              </a:rPr>
              <a:t>It </a:t>
            </a:r>
            <a:r>
              <a:rPr lang="en-US" dirty="0" smtClean="0">
                <a:latin typeface="Aparajita" pitchFamily="34" charset="0"/>
                <a:cs typeface="Aparajita" pitchFamily="34" charset="0"/>
              </a:rPr>
              <a:t>determines </a:t>
            </a:r>
            <a:r>
              <a:rPr lang="en-US" dirty="0">
                <a:latin typeface="Aparajita" pitchFamily="34" charset="0"/>
                <a:cs typeface="Aparajita" pitchFamily="34" charset="0"/>
              </a:rPr>
              <a:t>the number of each type of WBC present in the blood</a:t>
            </a:r>
          </a:p>
          <a:p>
            <a:pPr lvl="2" indent="0">
              <a:lnSpc>
                <a:spcPct val="160000"/>
              </a:lnSpc>
              <a:buNone/>
            </a:pPr>
            <a:endParaRPr lang="en-US" dirty="0"/>
          </a:p>
        </p:txBody>
      </p:sp>
      <p:pic>
        <p:nvPicPr>
          <p:cNvPr id="4" name="Picture 3" descr="Screen Shot 2014-11-18 at 8.55.5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5480" y="1686060"/>
            <a:ext cx="7416824" cy="3421156"/>
          </a:xfrm>
          <a:prstGeom prst="rect">
            <a:avLst/>
          </a:prstGeom>
        </p:spPr>
      </p:pic>
      <p:pic>
        <p:nvPicPr>
          <p:cNvPr id="5" name="صورة 2" descr="http://t3.gstatic.com/images?q=tbn:ANd9GcQZuqR-BKcSIU97bEuyMBMEs6fxAOcyQ-jnT0aqRZtvot9N4u0Byg"/>
          <p:cNvPicPr/>
          <p:nvPr/>
        </p:nvPicPr>
        <p:blipFill>
          <a:blip r:embed="rId3" cstate="print"/>
          <a:srcRect/>
          <a:stretch>
            <a:fillRect/>
          </a:stretch>
        </p:blipFill>
        <p:spPr bwMode="auto">
          <a:xfrm>
            <a:off x="4223792" y="5096942"/>
            <a:ext cx="4286280" cy="1745053"/>
          </a:xfrm>
          <a:prstGeom prst="rect">
            <a:avLst/>
          </a:prstGeom>
          <a:noFill/>
          <a:ln w="9525">
            <a:noFill/>
            <a:miter lim="800000"/>
            <a:headEnd/>
            <a:tailEnd/>
          </a:ln>
        </p:spPr>
      </p:pic>
    </p:spTree>
    <p:extLst>
      <p:ext uri="{BB962C8B-B14F-4D97-AF65-F5344CB8AC3E}">
        <p14:creationId xmlns:p14="http://schemas.microsoft.com/office/powerpoint/2010/main" val="3899265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9376" y="548681"/>
            <a:ext cx="10206203" cy="4877620"/>
          </a:xfrm>
        </p:spPr>
        <p:txBody>
          <a:bodyPr>
            <a:normAutofit/>
          </a:bodyPr>
          <a:lstStyle/>
          <a:p>
            <a:pPr>
              <a:lnSpc>
                <a:spcPct val="200000"/>
              </a:lnSpc>
            </a:pPr>
            <a:r>
              <a:rPr lang="en-US" sz="4200" dirty="0">
                <a:solidFill>
                  <a:schemeClr val="accent5">
                    <a:lumMod val="50000"/>
                  </a:schemeClr>
                </a:solidFill>
                <a:latin typeface="Adobe Caslon Pro"/>
                <a:cs typeface="Adobe Caslon Pro"/>
              </a:rPr>
              <a:t>Objectives</a:t>
            </a:r>
            <a:endParaRPr lang="en-US" sz="2800" b="0" dirty="0">
              <a:solidFill>
                <a:schemeClr val="accent5">
                  <a:lumMod val="50000"/>
                </a:schemeClr>
              </a:solidFill>
              <a:latin typeface="Aparajita" pitchFamily="34" charset="0"/>
              <a:cs typeface="Aparajita" pitchFamily="34" charset="0"/>
            </a:endParaRPr>
          </a:p>
          <a:p>
            <a:pPr marL="514350" indent="-514350" algn="just">
              <a:lnSpc>
                <a:spcPct val="200000"/>
              </a:lnSpc>
              <a:buFont typeface="+mj-lt"/>
              <a:buAutoNum type="arabicPeriod"/>
            </a:pPr>
            <a:r>
              <a:rPr lang="en-US" sz="2800" b="0" dirty="0">
                <a:cs typeface="Aparajita" pitchFamily="34" charset="0"/>
              </a:rPr>
              <a:t>To </a:t>
            </a:r>
            <a:r>
              <a:rPr lang="en-US" sz="2800" b="0" dirty="0">
                <a:cs typeface="Aparajita" pitchFamily="34" charset="0"/>
              </a:rPr>
              <a:t>estimate the number of RBC in blood sample</a:t>
            </a:r>
          </a:p>
          <a:p>
            <a:pPr marL="514350" indent="-514350" algn="just">
              <a:lnSpc>
                <a:spcPct val="200000"/>
              </a:lnSpc>
              <a:buFont typeface="+mj-lt"/>
              <a:buAutoNum type="arabicPeriod"/>
            </a:pPr>
            <a:r>
              <a:rPr lang="en-US" sz="2800" b="0" dirty="0">
                <a:cs typeface="Aparajita" pitchFamily="34" charset="0"/>
              </a:rPr>
              <a:t>To </a:t>
            </a:r>
            <a:r>
              <a:rPr lang="en-US" sz="2800" b="0" dirty="0">
                <a:cs typeface="Aparajita" pitchFamily="34" charset="0"/>
              </a:rPr>
              <a:t>estimate the number of total WBC in blood sample</a:t>
            </a:r>
          </a:p>
          <a:p>
            <a:pPr marL="514350" indent="-514350" algn="just">
              <a:lnSpc>
                <a:spcPct val="200000"/>
              </a:lnSpc>
              <a:buFont typeface="+mj-lt"/>
              <a:buAutoNum type="arabicPeriod"/>
            </a:pPr>
            <a:r>
              <a:rPr lang="en-US" sz="2800" b="0" dirty="0">
                <a:cs typeface="Aparajita" pitchFamily="34" charset="0"/>
              </a:rPr>
              <a:t>To </a:t>
            </a:r>
            <a:r>
              <a:rPr lang="en-US" sz="2800" b="0" dirty="0">
                <a:cs typeface="Aparajita" pitchFamily="34" charset="0"/>
              </a:rPr>
              <a:t>perform a differential count for a blood sample</a:t>
            </a:r>
          </a:p>
          <a:p>
            <a:pPr algn="just">
              <a:lnSpc>
                <a:spcPct val="200000"/>
              </a:lnSpc>
            </a:pPr>
            <a:endParaRPr lang="x-none" sz="2800" b="0" dirty="0"/>
          </a:p>
          <a:p>
            <a:pPr algn="just">
              <a:lnSpc>
                <a:spcPct val="200000"/>
              </a:lnSpc>
            </a:pPr>
            <a:endParaRPr lang="en-US" sz="2800" b="0" dirty="0"/>
          </a:p>
        </p:txBody>
      </p:sp>
    </p:spTree>
    <p:extLst>
      <p:ext uri="{BB962C8B-B14F-4D97-AF65-F5344CB8AC3E}">
        <p14:creationId xmlns:p14="http://schemas.microsoft.com/office/powerpoint/2010/main" val="1554639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15480" y="587583"/>
            <a:ext cx="10046920" cy="2985433"/>
          </a:xfrm>
          <a:prstGeom prst="rect">
            <a:avLst/>
          </a:prstGeom>
          <a:noFill/>
        </p:spPr>
        <p:txBody>
          <a:bodyPr wrap="square" rtlCol="1">
            <a:spAutoFit/>
          </a:bodyPr>
          <a:lstStyle/>
          <a:p>
            <a:pPr algn="l"/>
            <a:r>
              <a:rPr lang="en-US" sz="2400" b="1" dirty="0">
                <a:solidFill>
                  <a:schemeClr val="accent5">
                    <a:lumMod val="50000"/>
                  </a:schemeClr>
                </a:solidFill>
                <a:cs typeface="Aparajita" pitchFamily="34" charset="0"/>
              </a:rPr>
              <a:t>Principle:</a:t>
            </a:r>
          </a:p>
          <a:p>
            <a:pPr marL="342900" indent="-342900" algn="l" rtl="0">
              <a:lnSpc>
                <a:spcPct val="140000"/>
              </a:lnSpc>
              <a:buFont typeface="Arial"/>
              <a:buChar char="•"/>
            </a:pPr>
            <a:r>
              <a:rPr lang="en-US" sz="2000" dirty="0">
                <a:cs typeface="Aparajita" pitchFamily="34" charset="0"/>
              </a:rPr>
              <a:t>Classification of </a:t>
            </a:r>
            <a:r>
              <a:rPr lang="en-US" sz="2000" dirty="0" err="1">
                <a:cs typeface="Aparajita" pitchFamily="34" charset="0"/>
              </a:rPr>
              <a:t>polymorphonuclear</a:t>
            </a:r>
            <a:r>
              <a:rPr lang="en-US" sz="2000" dirty="0">
                <a:cs typeface="Aparajita" pitchFamily="34" charset="0"/>
              </a:rPr>
              <a:t> granulocytes (PMN) is based on the size , shape , number and staining characteristics of their granules . </a:t>
            </a:r>
          </a:p>
          <a:p>
            <a:pPr marL="342900" indent="-342900" algn="l" rtl="0">
              <a:lnSpc>
                <a:spcPct val="140000"/>
              </a:lnSpc>
              <a:buFont typeface="Arial"/>
              <a:buChar char="•"/>
            </a:pPr>
            <a:r>
              <a:rPr lang="en-US" sz="2000" b="1" i="1" dirty="0" err="1">
                <a:solidFill>
                  <a:srgbClr val="008000"/>
                </a:solidFill>
                <a:cs typeface="Aparajita" pitchFamily="34" charset="0"/>
              </a:rPr>
              <a:t>Leishman’s</a:t>
            </a:r>
            <a:r>
              <a:rPr lang="en-US" sz="2000" b="1" i="1" dirty="0">
                <a:solidFill>
                  <a:srgbClr val="008000"/>
                </a:solidFill>
                <a:cs typeface="Aparajita" pitchFamily="34" charset="0"/>
              </a:rPr>
              <a:t> stain </a:t>
            </a:r>
            <a:endParaRPr lang="en-US" sz="2000" dirty="0">
              <a:cs typeface="Aparajita" pitchFamily="34" charset="0"/>
            </a:endParaRPr>
          </a:p>
          <a:p>
            <a:pPr marL="800100" lvl="1" indent="-342900" algn="l" rtl="0">
              <a:lnSpc>
                <a:spcPct val="140000"/>
              </a:lnSpc>
              <a:buFont typeface="Arial"/>
              <a:buChar char="•"/>
            </a:pPr>
            <a:r>
              <a:rPr lang="en-US" sz="2000" dirty="0">
                <a:cs typeface="Aparajita" pitchFamily="34" charset="0"/>
              </a:rPr>
              <a:t>It is based on a mixture of methylene blue and eosin.</a:t>
            </a:r>
          </a:p>
          <a:p>
            <a:pPr marL="800100" lvl="1" indent="-342900" algn="l" rtl="0">
              <a:lnSpc>
                <a:spcPct val="140000"/>
              </a:lnSpc>
              <a:buFont typeface="Arial"/>
              <a:buChar char="•"/>
            </a:pPr>
            <a:r>
              <a:rPr lang="en-US" sz="2000" dirty="0">
                <a:cs typeface="Aparajita" pitchFamily="34" charset="0"/>
              </a:rPr>
              <a:t>It differentiates </a:t>
            </a:r>
            <a:r>
              <a:rPr lang="en-US" sz="2000" dirty="0">
                <a:cs typeface="Aparajita" pitchFamily="34" charset="0"/>
              </a:rPr>
              <a:t>between WBC </a:t>
            </a:r>
            <a:r>
              <a:rPr lang="en-US" sz="2000" dirty="0">
                <a:cs typeface="Aparajita" pitchFamily="34" charset="0"/>
              </a:rPr>
              <a:t>as indicated in the following table:</a:t>
            </a:r>
          </a:p>
          <a:p>
            <a:pPr algn="l"/>
            <a:endParaRPr lang="x-none" sz="2400" dirty="0"/>
          </a:p>
        </p:txBody>
      </p:sp>
      <p:pic>
        <p:nvPicPr>
          <p:cNvPr id="5" name="Picture 4" descr="Screen Shot 2014-11-18 at 8.59.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5601" y="3573016"/>
            <a:ext cx="7461135" cy="314096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600632"/>
            <a:ext cx="8435280" cy="831622"/>
          </a:xfrm>
        </p:spPr>
        <p:txBody>
          <a:bodyPr/>
          <a:lstStyle/>
          <a:p>
            <a:r>
              <a:rPr lang="en-US" b="1" dirty="0">
                <a:solidFill>
                  <a:schemeClr val="tx2">
                    <a:lumMod val="50000"/>
                  </a:schemeClr>
                </a:solidFill>
                <a:latin typeface="Adobe Caslon Pro"/>
                <a:cs typeface="Adobe Caslon Pro"/>
              </a:rPr>
              <a:t>Complete Blood Count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0077204"/>
              </p:ext>
            </p:extLst>
          </p:nvPr>
        </p:nvGraphicFramePr>
        <p:xfrm>
          <a:off x="1271464" y="2615694"/>
          <a:ext cx="9577064" cy="3909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063552" y="1700809"/>
            <a:ext cx="8291264" cy="646331"/>
          </a:xfrm>
          <a:prstGeom prst="rect">
            <a:avLst/>
          </a:prstGeom>
          <a:noFill/>
        </p:spPr>
        <p:txBody>
          <a:bodyPr wrap="square" rtlCol="0">
            <a:spAutoFit/>
          </a:bodyPr>
          <a:lstStyle/>
          <a:p>
            <a:pPr marL="285750" indent="-285750" algn="l" rtl="0">
              <a:buFont typeface="Arial" panose="020B0604020202020204" pitchFamily="34" charset="0"/>
              <a:buChar char="•"/>
            </a:pPr>
            <a:r>
              <a:rPr lang="en-US" dirty="0"/>
              <a:t>A CBC is a panel of tests that evaluates the three types of cells that circulate in the blood.</a:t>
            </a:r>
          </a:p>
        </p:txBody>
      </p:sp>
    </p:spTree>
    <p:extLst>
      <p:ext uri="{BB962C8B-B14F-4D97-AF65-F5344CB8AC3E}">
        <p14:creationId xmlns:p14="http://schemas.microsoft.com/office/powerpoint/2010/main" val="500366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692696"/>
            <a:ext cx="5791200" cy="687606"/>
          </a:xfrm>
        </p:spPr>
        <p:txBody>
          <a:bodyPr/>
          <a:lstStyle/>
          <a:p>
            <a:r>
              <a:rPr lang="en-US" cap="none" dirty="0" smtClean="0">
                <a:solidFill>
                  <a:schemeClr val="tx2">
                    <a:lumMod val="50000"/>
                  </a:schemeClr>
                </a:solidFill>
              </a:rPr>
              <a:t>When Is It Ordered</a:t>
            </a:r>
            <a:endParaRPr lang="en-US" cap="none" dirty="0">
              <a:solidFill>
                <a:schemeClr val="tx2">
                  <a:lumMod val="50000"/>
                </a:schemeClr>
              </a:solidFill>
            </a:endParaRPr>
          </a:p>
        </p:txBody>
      </p:sp>
      <p:sp>
        <p:nvSpPr>
          <p:cNvPr id="3" name="Content Placeholder 2"/>
          <p:cNvSpPr>
            <a:spLocks noGrp="1"/>
          </p:cNvSpPr>
          <p:nvPr>
            <p:ph idx="1"/>
          </p:nvPr>
        </p:nvSpPr>
        <p:spPr>
          <a:xfrm>
            <a:off x="1055440" y="1700808"/>
            <a:ext cx="9803432" cy="4772744"/>
          </a:xfrm>
        </p:spPr>
        <p:txBody>
          <a:bodyPr>
            <a:normAutofit/>
          </a:bodyPr>
          <a:lstStyle/>
          <a:p>
            <a:endParaRPr lang="en-US" dirty="0"/>
          </a:p>
          <a:p>
            <a:pPr marL="342900" indent="-342900">
              <a:buFont typeface="Arial" panose="020B0604020202020204" pitchFamily="34" charset="0"/>
              <a:buChar char="•"/>
            </a:pPr>
            <a:r>
              <a:rPr lang="en-US" b="0" dirty="0"/>
              <a:t>W</a:t>
            </a:r>
            <a:r>
              <a:rPr lang="en-US" b="0" dirty="0" smtClean="0"/>
              <a:t>hen </a:t>
            </a:r>
            <a:r>
              <a:rPr lang="en-US" b="0" dirty="0"/>
              <a:t>a person has any number of signs and symptoms that may be related to disorders that affect blood cells</a:t>
            </a:r>
            <a:r>
              <a:rPr lang="en-US" b="0" dirty="0" smtClean="0"/>
              <a:t>.</a:t>
            </a:r>
          </a:p>
          <a:p>
            <a:pPr marL="342900" indent="-342900">
              <a:buFont typeface="Arial" panose="020B0604020202020204" pitchFamily="34" charset="0"/>
              <a:buChar char="•"/>
            </a:pPr>
            <a:endParaRPr lang="en-US" b="0" dirty="0"/>
          </a:p>
          <a:p>
            <a:pPr marL="342900" indent="-342900">
              <a:buFont typeface="Arial" panose="020B0604020202020204" pitchFamily="34" charset="0"/>
              <a:buChar char="•"/>
            </a:pPr>
            <a:r>
              <a:rPr lang="en-US" b="0" dirty="0" smtClean="0"/>
              <a:t> </a:t>
            </a:r>
            <a:r>
              <a:rPr lang="en-US" b="0" dirty="0"/>
              <a:t>When an individual has fatigue or weakness or has an infection, inflammation, bruising, or bleeding, a health practitioner may order a CBC to help diagnose the cause and/or determine its severity.</a:t>
            </a:r>
          </a:p>
          <a:p>
            <a:endParaRPr lang="en-US" b="0" dirty="0"/>
          </a:p>
          <a:p>
            <a:pPr marL="342900" indent="-342900">
              <a:buFont typeface="Arial" panose="020B0604020202020204" pitchFamily="34" charset="0"/>
              <a:buChar char="•"/>
            </a:pPr>
            <a:r>
              <a:rPr lang="en-US" b="0" dirty="0"/>
              <a:t>When a person has been diagnosed with a disease known to affect blood cells, a CBC will often be ordered on a regular basis to monitor their condition. </a:t>
            </a:r>
            <a:endParaRPr lang="en-US" b="0" dirty="0" smtClean="0"/>
          </a:p>
          <a:p>
            <a:pPr marL="342900" indent="-342900">
              <a:buFont typeface="Arial" panose="020B0604020202020204" pitchFamily="34" charset="0"/>
              <a:buChar char="•"/>
            </a:pPr>
            <a:r>
              <a:rPr lang="en-US" b="0" dirty="0" smtClean="0"/>
              <a:t>Some </a:t>
            </a:r>
            <a:r>
              <a:rPr lang="en-US" b="0" dirty="0"/>
              <a:t>therapies, such as chemotherapy, can affect bone marrow production of cells. </a:t>
            </a:r>
            <a:r>
              <a:rPr lang="en-US" b="0" dirty="0" smtClean="0"/>
              <a:t>A </a:t>
            </a:r>
            <a:r>
              <a:rPr lang="en-US" b="0" dirty="0"/>
              <a:t>CBC may be ordered on a regular basis to monitor these drug treatments.</a:t>
            </a:r>
          </a:p>
          <a:p>
            <a:endParaRPr lang="en-US" dirty="0"/>
          </a:p>
        </p:txBody>
      </p:sp>
    </p:spTree>
    <p:extLst>
      <p:ext uri="{BB962C8B-B14F-4D97-AF65-F5344CB8AC3E}">
        <p14:creationId xmlns:p14="http://schemas.microsoft.com/office/powerpoint/2010/main" val="1234510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745197262"/>
              </p:ext>
            </p:extLst>
          </p:nvPr>
        </p:nvGraphicFramePr>
        <p:xfrm>
          <a:off x="1919536" y="598856"/>
          <a:ext cx="9024664" cy="3735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صورة 1" descr="https://d2dct7y3250e4n.cloudfront.net/ht-staging/user_answer/reference_image/5476/large/CBC.jpeg?1344929683"/>
          <p:cNvPicPr/>
          <p:nvPr/>
        </p:nvPicPr>
        <p:blipFill>
          <a:blip r:embed="rId7" cstate="print"/>
          <a:srcRect/>
          <a:stretch>
            <a:fillRect/>
          </a:stretch>
        </p:blipFill>
        <p:spPr bwMode="auto">
          <a:xfrm>
            <a:off x="6888088" y="4333960"/>
            <a:ext cx="2376264" cy="2332450"/>
          </a:xfrm>
          <a:prstGeom prst="rect">
            <a:avLst/>
          </a:prstGeom>
          <a:noFill/>
          <a:ln w="9525">
            <a:noFill/>
            <a:miter lim="800000"/>
            <a:headEnd/>
            <a:tailEnd/>
          </a:ln>
        </p:spPr>
      </p:pic>
      <p:pic>
        <p:nvPicPr>
          <p:cNvPr id="5" name="Picture 3" descr="C:\Users\Areej\Desktop\untitled.png2.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9696" y="4333961"/>
            <a:ext cx="2304256" cy="23517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solidFill>
                  <a:schemeClr val="tx2">
                    <a:lumMod val="50000"/>
                  </a:schemeClr>
                </a:solidFill>
                <a:latin typeface="+mn-lt"/>
                <a:cs typeface="Aparajita" pitchFamily="34" charset="0"/>
              </a:rPr>
              <a:t>1-Automated Blood Count:</a:t>
            </a:r>
            <a:r>
              <a:rPr lang="x-none" cap="none" smtClean="0">
                <a:solidFill>
                  <a:schemeClr val="tx2">
                    <a:lumMod val="50000"/>
                  </a:schemeClr>
                </a:solidFill>
                <a:latin typeface="+mn-lt"/>
              </a:rPr>
              <a:t> </a:t>
            </a:r>
            <a:endParaRPr lang="en-US" cap="none" dirty="0">
              <a:solidFill>
                <a:schemeClr val="tx2">
                  <a:lumMod val="50000"/>
                </a:schemeClr>
              </a:solidFill>
              <a:latin typeface="+mn-lt"/>
            </a:endParaRPr>
          </a:p>
        </p:txBody>
      </p:sp>
      <p:sp>
        <p:nvSpPr>
          <p:cNvPr id="3" name="Content Placeholder 2"/>
          <p:cNvSpPr>
            <a:spLocks noGrp="1"/>
          </p:cNvSpPr>
          <p:nvPr>
            <p:ph idx="1"/>
          </p:nvPr>
        </p:nvSpPr>
        <p:spPr>
          <a:xfrm>
            <a:off x="407368" y="1744893"/>
            <a:ext cx="7704856" cy="4373563"/>
          </a:xfrm>
        </p:spPr>
        <p:txBody>
          <a:bodyPr>
            <a:noAutofit/>
          </a:bodyPr>
          <a:lstStyle/>
          <a:p>
            <a:pPr marL="800100" lvl="1" indent="-342900">
              <a:lnSpc>
                <a:spcPct val="150000"/>
              </a:lnSpc>
              <a:buFont typeface="Arial"/>
              <a:buChar char="•"/>
            </a:pPr>
            <a:r>
              <a:rPr lang="en-US" sz="2800" dirty="0">
                <a:latin typeface="Aparajita" pitchFamily="34" charset="0"/>
                <a:cs typeface="Aparajita" pitchFamily="34" charset="0"/>
              </a:rPr>
              <a:t>CBC </a:t>
            </a:r>
            <a:r>
              <a:rPr lang="en-US" sz="2800" dirty="0">
                <a:latin typeface="Aparajita" pitchFamily="34" charset="0"/>
                <a:cs typeface="Aparajita" pitchFamily="34" charset="0"/>
              </a:rPr>
              <a:t>is performed by an automated analyzer that counts the numbers and types of different cells within the blood.</a:t>
            </a:r>
          </a:p>
          <a:p>
            <a:pPr marL="800100" lvl="1" indent="-342900">
              <a:lnSpc>
                <a:spcPct val="150000"/>
              </a:lnSpc>
              <a:buFont typeface="Arial"/>
              <a:buChar char="•"/>
            </a:pPr>
            <a:r>
              <a:rPr lang="en-US" sz="2800" dirty="0">
                <a:latin typeface="Aparajita" pitchFamily="34" charset="0"/>
                <a:cs typeface="Aparajita" pitchFamily="34" charset="0"/>
              </a:rPr>
              <a:t>It aspirates a very small amount of the sample through the narrow tubing. Within this tubing, there are sensors that count the number of cells going through it, and can identify the type of cell; this is called </a:t>
            </a:r>
            <a:r>
              <a:rPr lang="en-US" sz="2800" b="1" i="1" u="sng" dirty="0">
                <a:solidFill>
                  <a:srgbClr val="008000"/>
                </a:solidFill>
                <a:latin typeface="Aparajita" pitchFamily="34" charset="0"/>
                <a:cs typeface="Aparajita" pitchFamily="34" charset="0"/>
              </a:rPr>
              <a:t>flow-cytometry</a:t>
            </a:r>
            <a:r>
              <a:rPr lang="en-US" sz="2800" dirty="0">
                <a:latin typeface="Aparajita" pitchFamily="34" charset="0"/>
                <a:cs typeface="Aparajita" pitchFamily="34" charset="0"/>
              </a:rPr>
              <a:t>. </a:t>
            </a:r>
          </a:p>
        </p:txBody>
      </p:sp>
      <p:pic>
        <p:nvPicPr>
          <p:cNvPr id="1026" name="Picture 2" descr="http://a.static-abcam.com/CmsMedia/Media/flowcytometry01472px.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8208" y="548680"/>
            <a:ext cx="4002011" cy="6117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66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ocmu.mans.edu.eg/images/equipments/03_Cell_Dyn_3700.jpg"/>
          <p:cNvPicPr>
            <a:picLocks noChangeAspect="1" noChangeArrowheads="1"/>
          </p:cNvPicPr>
          <p:nvPr/>
        </p:nvPicPr>
        <p:blipFill>
          <a:blip r:embed="rId2" cstate="print"/>
          <a:srcRect/>
          <a:stretch>
            <a:fillRect/>
          </a:stretch>
        </p:blipFill>
        <p:spPr bwMode="auto">
          <a:xfrm>
            <a:off x="3238480" y="214290"/>
            <a:ext cx="6096000" cy="3714752"/>
          </a:xfrm>
          <a:prstGeom prst="rect">
            <a:avLst/>
          </a:prstGeom>
          <a:noFill/>
        </p:spPr>
      </p:pic>
      <p:pic>
        <p:nvPicPr>
          <p:cNvPr id="4" name="صورة 3" descr="http://www.pfs-nablus.com/devicephoto/CBC1.JPG"/>
          <p:cNvPicPr/>
          <p:nvPr/>
        </p:nvPicPr>
        <p:blipFill>
          <a:blip r:embed="rId3" cstate="print"/>
          <a:srcRect/>
          <a:stretch>
            <a:fillRect/>
          </a:stretch>
        </p:blipFill>
        <p:spPr bwMode="auto">
          <a:xfrm>
            <a:off x="3703882" y="3170853"/>
            <a:ext cx="5165196" cy="334441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s://d2dct7y3250e4n.cloudfront.net/ht-staging/user_answer/reference_image/5476/large/CBC.jpeg?1344929683"/>
          <p:cNvPicPr/>
          <p:nvPr/>
        </p:nvPicPr>
        <p:blipFill>
          <a:blip r:embed="rId2" cstate="print"/>
          <a:srcRect/>
          <a:stretch>
            <a:fillRect/>
          </a:stretch>
        </p:blipFill>
        <p:spPr bwMode="auto">
          <a:xfrm>
            <a:off x="2166910" y="428604"/>
            <a:ext cx="7643866" cy="578647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4.bp.blogspot.com/-Gl_dwNyZjII/T0z9YPjVewI/AAAAAAAAIL4/LQEWOz5C-00/s1600/CBC+Feb+22+2012.jpg"/>
          <p:cNvPicPr/>
          <p:nvPr/>
        </p:nvPicPr>
        <p:blipFill>
          <a:blip r:embed="rId2" cstate="print"/>
          <a:srcRect/>
          <a:stretch>
            <a:fillRect/>
          </a:stretch>
        </p:blipFill>
        <p:spPr bwMode="auto">
          <a:xfrm>
            <a:off x="2166910" y="714356"/>
            <a:ext cx="7858180" cy="571504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10068</TotalTime>
  <Words>907</Words>
  <Application>Microsoft Office PowerPoint</Application>
  <PresentationFormat>Widescreen</PresentationFormat>
  <Paragraphs>94</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BatangChe</vt:lpstr>
      <vt:lpstr>Adobe Caslon Pro</vt:lpstr>
      <vt:lpstr>Aparajita</vt:lpstr>
      <vt:lpstr>Arial</vt:lpstr>
      <vt:lpstr>Calibri</vt:lpstr>
      <vt:lpstr>Wingdings</vt:lpstr>
      <vt:lpstr>Essential</vt:lpstr>
      <vt:lpstr>PowerPoint Presentation</vt:lpstr>
      <vt:lpstr>PowerPoint Presentation</vt:lpstr>
      <vt:lpstr>Complete Blood Count</vt:lpstr>
      <vt:lpstr>When Is It Ordered</vt:lpstr>
      <vt:lpstr>PowerPoint Presentation</vt:lpstr>
      <vt:lpstr>1-Automated Blood Count: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count blood cells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win-7</dc:creator>
  <cp:lastModifiedBy>first first</cp:lastModifiedBy>
  <cp:revision>90</cp:revision>
  <dcterms:created xsi:type="dcterms:W3CDTF">2013-05-03T11:27:39Z</dcterms:created>
  <dcterms:modified xsi:type="dcterms:W3CDTF">2016-04-12T06:04:22Z</dcterms:modified>
</cp:coreProperties>
</file>