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69" d="100"/>
          <a:sy n="69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9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6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4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6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4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0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6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2AD3-78DC-49C6-8DC6-C7A1562CF1B1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EDBA9-07BF-41CF-B038-7C1F07A7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413163" y="931885"/>
                <a:ext cx="8451273" cy="17881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Amount of calcium</a:t>
                </a:r>
                <a:r>
                  <a:rPr lang="en-US" sz="2400" dirty="0"/>
                  <a:t>=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𝑀𝑜𝑙𝑎𝑟𝑖𝑡𝑦</m:t>
                        </m:r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𝐸𝐷𝑇𝐴</m:t>
                        </m:r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𝑣𝑜𝑙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𝐸𝐷𝑇𝐴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𝑙𝑖𝑡𝑒𝑟</m:t>
                        </m:r>
                        <m:r>
                          <a:rPr lang="en-US" sz="2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 40.078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𝒘𝒊𝒆𝒈𝒉𝒕</m:t>
                        </m:r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𝒔𝒂𝒎𝒑𝒍𝒆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100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163" y="931885"/>
                <a:ext cx="8451273" cy="1788118"/>
              </a:xfrm>
              <a:prstGeom prst="rect">
                <a:avLst/>
              </a:prstGeom>
              <a:blipFill>
                <a:blip r:embed="rId2"/>
                <a:stretch>
                  <a:fillRect l="-1154" t="-2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413163" y="3646549"/>
                <a:ext cx="83265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𝑀𝑜𝑙𝑎𝑟𝑖𝑡𝑦</m:t>
                    </m:r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𝐸𝐷𝑇𝐴</m:t>
                    </m:r>
                    <m:r>
                      <a:rPr lang="en-US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:Conc. Of EDTA That you used for titration=0.037 M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163" y="3646549"/>
                <a:ext cx="8326582" cy="369332"/>
              </a:xfrm>
              <a:prstGeom prst="rect">
                <a:avLst/>
              </a:prstGeom>
              <a:blipFill>
                <a:blip r:embed="rId3"/>
                <a:stretch>
                  <a:fillRect l="-22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13163" y="4311134"/>
                <a:ext cx="26329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𝑣𝑜𝑙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𝐸𝐷𝑇𝐴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𝑙𝑖𝑡𝑒𝑟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163" y="4311134"/>
                <a:ext cx="2632964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61304" y="4341212"/>
            <a:ext cx="3554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That you added from burette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413163" y="4975719"/>
                <a:ext cx="22813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𝒘𝒊𝒆𝒈𝒉𝒕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𝒔𝒂𝒎𝒑𝒍𝒆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163" y="4975719"/>
                <a:ext cx="2281394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3643" y="4975719"/>
            <a:ext cx="350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original sample </a:t>
            </a:r>
            <a:r>
              <a:rPr lang="en-US" b="1" dirty="0" err="1">
                <a:solidFill>
                  <a:srgbClr val="FF0000"/>
                </a:solidFill>
              </a:rPr>
              <a:t>wieght</a:t>
            </a:r>
            <a:r>
              <a:rPr lang="en-US" b="1" dirty="0">
                <a:solidFill>
                  <a:srgbClr val="FF0000"/>
                </a:solidFill>
              </a:rPr>
              <a:t>=5 ml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413163" y="5455638"/>
                <a:ext cx="9268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40.078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163" y="5455638"/>
                <a:ext cx="92685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328477" y="5425560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Calcium Mw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3564" y="3214255"/>
            <a:ext cx="9712036" cy="3380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4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first first</dc:creator>
  <cp:lastModifiedBy>first first</cp:lastModifiedBy>
  <cp:revision>2</cp:revision>
  <dcterms:created xsi:type="dcterms:W3CDTF">2017-04-24T17:34:30Z</dcterms:created>
  <dcterms:modified xsi:type="dcterms:W3CDTF">2017-04-24T17:43:08Z</dcterms:modified>
</cp:coreProperties>
</file>