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13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33"/>
  </p:notesMasterIdLst>
  <p:handoutMasterIdLst>
    <p:handoutMasterId r:id="rId34"/>
  </p:handoutMasterIdLst>
  <p:sldIdLst>
    <p:sldId id="286" r:id="rId5"/>
    <p:sldId id="287" r:id="rId6"/>
    <p:sldId id="288" r:id="rId7"/>
    <p:sldId id="289" r:id="rId8"/>
    <p:sldId id="290" r:id="rId9"/>
    <p:sldId id="291" r:id="rId10"/>
    <p:sldId id="292" r:id="rId11"/>
    <p:sldId id="293" r:id="rId12"/>
    <p:sldId id="307" r:id="rId13"/>
    <p:sldId id="294" r:id="rId14"/>
    <p:sldId id="295" r:id="rId15"/>
    <p:sldId id="298" r:id="rId16"/>
    <p:sldId id="297" r:id="rId17"/>
    <p:sldId id="300" r:id="rId18"/>
    <p:sldId id="299" r:id="rId19"/>
    <p:sldId id="301" r:id="rId20"/>
    <p:sldId id="302" r:id="rId21"/>
    <p:sldId id="314" r:id="rId22"/>
    <p:sldId id="303" r:id="rId23"/>
    <p:sldId id="312" r:id="rId24"/>
    <p:sldId id="310" r:id="rId25"/>
    <p:sldId id="304" r:id="rId26"/>
    <p:sldId id="306" r:id="rId27"/>
    <p:sldId id="305" r:id="rId28"/>
    <p:sldId id="311" r:id="rId29"/>
    <p:sldId id="308" r:id="rId30"/>
    <p:sldId id="309" r:id="rId31"/>
    <p:sldId id="313" r:id="rId32"/>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4" autoAdjust="0"/>
    <p:restoredTop sz="94660"/>
  </p:normalViewPr>
  <p:slideViewPr>
    <p:cSldViewPr snapToGrid="0" showGuides="1">
      <p:cViewPr>
        <p:scale>
          <a:sx n="66" d="100"/>
          <a:sy n="66" d="100"/>
        </p:scale>
        <p:origin x="696" y="76"/>
      </p:cViewPr>
      <p:guideLst>
        <p:guide orient="horz" pos="2160"/>
        <p:guide pos="3840"/>
      </p:guideLst>
    </p:cSldViewPr>
  </p:slideViewPr>
  <p:notesTextViewPr>
    <p:cViewPr>
      <p:scale>
        <a:sx n="1" d="1"/>
        <a:sy n="1" d="1"/>
      </p:scale>
      <p:origin x="0" y="0"/>
    </p:cViewPr>
  </p:notesTextViewPr>
  <p:notesViewPr>
    <p:cSldViewPr snapToGrid="0" showGuides="1">
      <p:cViewPr varScale="1">
        <p:scale>
          <a:sx n="97" d="100"/>
          <a:sy n="97" d="100"/>
        </p:scale>
        <p:origin x="35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30.xml.rels><?xml version="1.0" encoding="UTF-8" standalone="yes"?>
<Relationships xmlns="http://schemas.openxmlformats.org/package/2006/relationships"><Relationship Id="rId1" Type="http://schemas.openxmlformats.org/officeDocument/2006/relationships/image" Target="../media/image3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66BC4-6EE3-EF43-B245-0ABD0123AE27}" type="doc">
      <dgm:prSet loTypeId="urn:microsoft.com/office/officeart/2005/8/layout/hierarchy1" loCatId="" qsTypeId="urn:microsoft.com/office/officeart/2005/8/quickstyle/simple4" qsCatId="simple" csTypeId="urn:microsoft.com/office/officeart/2005/8/colors/accent1_2" csCatId="accent1" phldr="1"/>
      <dgm:spPr/>
      <dgm:t>
        <a:bodyPr/>
        <a:lstStyle/>
        <a:p>
          <a:pPr rtl="1"/>
          <a:endParaRPr lang="ar-SA"/>
        </a:p>
      </dgm:t>
    </dgm:pt>
    <dgm:pt modelId="{8D9D8623-928F-9E49-BDBE-D27C7258DD8B}">
      <dgm:prSet phldrT="[نص]" custT="1"/>
      <dgm:spPr/>
      <dgm:t>
        <a:bodyPr/>
        <a:lstStyle/>
        <a:p>
          <a:pPr rtl="1"/>
          <a:r>
            <a:rPr lang="ar-SA" sz="2000" dirty="0"/>
            <a:t>أنواع البيانات الاقتصادية</a:t>
          </a:r>
        </a:p>
      </dgm:t>
    </dgm:pt>
    <dgm:pt modelId="{0449B57C-5E09-D540-8DA9-E822628484E0}" type="parTrans" cxnId="{48ECC739-6AD9-0443-9DE0-B84358C22A0D}">
      <dgm:prSet/>
      <dgm:spPr/>
      <dgm:t>
        <a:bodyPr/>
        <a:lstStyle/>
        <a:p>
          <a:pPr rtl="1"/>
          <a:endParaRPr lang="ar-SA"/>
        </a:p>
      </dgm:t>
    </dgm:pt>
    <dgm:pt modelId="{CA9B0AB4-E7AD-4E4C-9B10-00178F7B9FB8}" type="sibTrans" cxnId="{48ECC739-6AD9-0443-9DE0-B84358C22A0D}">
      <dgm:prSet/>
      <dgm:spPr/>
      <dgm:t>
        <a:bodyPr/>
        <a:lstStyle/>
        <a:p>
          <a:pPr rtl="1"/>
          <a:endParaRPr lang="ar-SA"/>
        </a:p>
      </dgm:t>
    </dgm:pt>
    <dgm:pt modelId="{0017A2D5-DE24-624F-B9A9-358640B5A4E1}">
      <dgm:prSet phldrT="[نص]" custT="1"/>
      <dgm:spPr/>
      <dgm:t>
        <a:bodyPr/>
        <a:lstStyle/>
        <a:p>
          <a:pPr rtl="1"/>
          <a:r>
            <a:rPr lang="ar-SA" sz="1800" b="1" dirty="0"/>
            <a:t>البيانات المقطعية المجمعة</a:t>
          </a:r>
          <a:r>
            <a:rPr lang="en-US" sz="1800" b="1" dirty="0"/>
            <a:t> </a:t>
          </a:r>
        </a:p>
      </dgm:t>
    </dgm:pt>
    <dgm:pt modelId="{8069325B-9DAC-A34A-82D3-939BBCCBF42D}" type="parTrans" cxnId="{0D9DD45E-434B-3241-837C-4A8B5C0E1003}">
      <dgm:prSet/>
      <dgm:spPr/>
      <dgm:t>
        <a:bodyPr/>
        <a:lstStyle/>
        <a:p>
          <a:pPr rtl="1"/>
          <a:endParaRPr lang="ar-SA"/>
        </a:p>
      </dgm:t>
    </dgm:pt>
    <dgm:pt modelId="{136C75B7-BC81-014A-B06E-6FC17CB53B42}" type="sibTrans" cxnId="{0D9DD45E-434B-3241-837C-4A8B5C0E1003}">
      <dgm:prSet/>
      <dgm:spPr/>
      <dgm:t>
        <a:bodyPr/>
        <a:lstStyle/>
        <a:p>
          <a:pPr rtl="1"/>
          <a:endParaRPr lang="ar-SA"/>
        </a:p>
      </dgm:t>
    </dgm:pt>
    <dgm:pt modelId="{4B7D5E5D-E8EA-D347-A589-36147FE62894}">
      <dgm:prSet phldrT="[نص]" custT="1"/>
      <dgm:spPr/>
      <dgm:t>
        <a:bodyPr/>
        <a:lstStyle/>
        <a:p>
          <a:pPr rtl="1"/>
          <a:r>
            <a:rPr lang="ar-SA" sz="1400" dirty="0"/>
            <a:t>تجمع بين السلاسل الزمنية والبيانات المقطعية مثل: بيانات الإنفاق الاستهلاكي للأسر في عاملين متتاليين 2015 و 2016 ثم عمل مسح لنفس الأسر في عام 2017 عند فرض الدولة للضرائب</a:t>
          </a:r>
        </a:p>
        <a:p>
          <a:pPr rtl="1"/>
          <a:r>
            <a:rPr lang="ar-SA" sz="1400" dirty="0"/>
            <a:t>(غالبا تستخدم عند حدوث تغيرات اقتصادية أو سياسية)</a:t>
          </a:r>
        </a:p>
      </dgm:t>
    </dgm:pt>
    <dgm:pt modelId="{E2DDD7CE-2939-C744-ABDA-D12BE66C160E}" type="parTrans" cxnId="{A1F2723D-9EB2-9342-8169-3A677B01F0BB}">
      <dgm:prSet/>
      <dgm:spPr/>
      <dgm:t>
        <a:bodyPr/>
        <a:lstStyle/>
        <a:p>
          <a:pPr rtl="1"/>
          <a:endParaRPr lang="ar-SA"/>
        </a:p>
      </dgm:t>
    </dgm:pt>
    <dgm:pt modelId="{4894E14A-E174-9E40-B30F-35351C7C07B4}" type="sibTrans" cxnId="{A1F2723D-9EB2-9342-8169-3A677B01F0BB}">
      <dgm:prSet/>
      <dgm:spPr/>
      <dgm:t>
        <a:bodyPr/>
        <a:lstStyle/>
        <a:p>
          <a:pPr rtl="1"/>
          <a:endParaRPr lang="ar-SA"/>
        </a:p>
      </dgm:t>
    </dgm:pt>
    <dgm:pt modelId="{5BC0FCEF-855A-124D-B945-5D8785FB3076}">
      <dgm:prSet phldrT="[نص]" custT="1"/>
      <dgm:spPr/>
      <dgm:t>
        <a:bodyPr/>
        <a:lstStyle/>
        <a:p>
          <a:pPr rtl="1"/>
          <a:r>
            <a:rPr lang="ar-SA" sz="2000" b="0" dirty="0"/>
            <a:t>البيانات المقطعية</a:t>
          </a:r>
        </a:p>
      </dgm:t>
    </dgm:pt>
    <dgm:pt modelId="{FE0AB144-8B96-1D48-B465-4B92F6FD14D7}" type="parTrans" cxnId="{E034070D-D0BD-6848-9794-D680A36DF89D}">
      <dgm:prSet/>
      <dgm:spPr/>
      <dgm:t>
        <a:bodyPr/>
        <a:lstStyle/>
        <a:p>
          <a:pPr rtl="1"/>
          <a:endParaRPr lang="ar-SA"/>
        </a:p>
      </dgm:t>
    </dgm:pt>
    <dgm:pt modelId="{DF87F55B-C60E-0E47-BDD0-23AAEF155933}" type="sibTrans" cxnId="{E034070D-D0BD-6848-9794-D680A36DF89D}">
      <dgm:prSet/>
      <dgm:spPr/>
      <dgm:t>
        <a:bodyPr/>
        <a:lstStyle/>
        <a:p>
          <a:pPr rtl="1"/>
          <a:endParaRPr lang="ar-SA"/>
        </a:p>
      </dgm:t>
    </dgm:pt>
    <dgm:pt modelId="{9A07352D-E9D2-944E-AE8B-774F9B70659F}">
      <dgm:prSet custT="1"/>
      <dgm:spPr/>
      <dgm:t>
        <a:bodyPr/>
        <a:lstStyle/>
        <a:p>
          <a:pPr rtl="1"/>
          <a:r>
            <a:rPr lang="ar-SA" sz="2000" dirty="0"/>
            <a:t>السلاسل الزمنية</a:t>
          </a:r>
        </a:p>
        <a:p>
          <a:pPr rtl="1"/>
          <a:endParaRPr lang="ar-SA" sz="900" dirty="0"/>
        </a:p>
      </dgm:t>
    </dgm:pt>
    <dgm:pt modelId="{6BA9514C-73BB-B04E-8552-B5F719913987}" type="parTrans" cxnId="{483E6A98-895D-9443-AFF0-351D317DEC4C}">
      <dgm:prSet/>
      <dgm:spPr/>
      <dgm:t>
        <a:bodyPr/>
        <a:lstStyle/>
        <a:p>
          <a:pPr rtl="1"/>
          <a:endParaRPr lang="ar-SA"/>
        </a:p>
      </dgm:t>
    </dgm:pt>
    <dgm:pt modelId="{A7D738A8-4065-FE43-8574-720638FC2BD4}" type="sibTrans" cxnId="{483E6A98-895D-9443-AFF0-351D317DEC4C}">
      <dgm:prSet/>
      <dgm:spPr/>
      <dgm:t>
        <a:bodyPr/>
        <a:lstStyle/>
        <a:p>
          <a:pPr rtl="1"/>
          <a:endParaRPr lang="ar-SA"/>
        </a:p>
      </dgm:t>
    </dgm:pt>
    <dgm:pt modelId="{5BDAD5DA-2BAB-D04D-B002-38518FBF4C4E}">
      <dgm:prSet custT="1"/>
      <dgm:spPr/>
      <dgm:t>
        <a:bodyPr/>
        <a:lstStyle/>
        <a:p>
          <a:pPr rtl="1"/>
          <a:r>
            <a:rPr lang="ar-SA" sz="1400" dirty="0"/>
            <a:t>تتألف من مشاهدات متغير أو متغيرات خلال الزمن مثل أسعار الأسهم ، الناتج المحلي الإجمالي، أسعار الفائدة</a:t>
          </a:r>
        </a:p>
      </dgm:t>
    </dgm:pt>
    <dgm:pt modelId="{376CB785-89B5-5B4B-894E-BE2B42F01744}" type="parTrans" cxnId="{C2E35338-B75C-C240-8E7F-71DDB36D4E4A}">
      <dgm:prSet/>
      <dgm:spPr/>
      <dgm:t>
        <a:bodyPr/>
        <a:lstStyle/>
        <a:p>
          <a:pPr rtl="1"/>
          <a:endParaRPr lang="ar-SA"/>
        </a:p>
      </dgm:t>
    </dgm:pt>
    <dgm:pt modelId="{C9A86AE5-976A-AA44-A5E7-F905E575B2E9}" type="sibTrans" cxnId="{C2E35338-B75C-C240-8E7F-71DDB36D4E4A}">
      <dgm:prSet/>
      <dgm:spPr/>
      <dgm:t>
        <a:bodyPr/>
        <a:lstStyle/>
        <a:p>
          <a:pPr rtl="1"/>
          <a:endParaRPr lang="ar-SA"/>
        </a:p>
      </dgm:t>
    </dgm:pt>
    <dgm:pt modelId="{2B34DAA7-1D5D-5A47-B383-15A7F1C52EBD}">
      <dgm:prSet custT="1"/>
      <dgm:spPr/>
      <dgm:t>
        <a:bodyPr/>
        <a:lstStyle/>
        <a:p>
          <a:pPr rtl="1"/>
          <a:r>
            <a:rPr lang="ar-SA" sz="1400" dirty="0"/>
            <a:t>تتكون من عينة الأفراد والأسر والشركات والدول أو مجموعة متنوعة من الوحدات الأخرى التي اتخذت في نقطة معينة من الزمن. مثل : بيانات مجموعة من الأسر خلال أسابيع مختلفة من السنة. </a:t>
          </a:r>
        </a:p>
      </dgm:t>
    </dgm:pt>
    <dgm:pt modelId="{66888B3D-9415-6F4B-A0EE-DE4EE2B20B1A}" type="parTrans" cxnId="{5D7DEC74-885D-CA47-AB68-D891DF5466F8}">
      <dgm:prSet/>
      <dgm:spPr/>
      <dgm:t>
        <a:bodyPr/>
        <a:lstStyle/>
        <a:p>
          <a:pPr rtl="1"/>
          <a:endParaRPr lang="ar-SA"/>
        </a:p>
      </dgm:t>
    </dgm:pt>
    <dgm:pt modelId="{1F86DB0C-7D28-EF48-A76E-11DC9FFE0A87}" type="sibTrans" cxnId="{5D7DEC74-885D-CA47-AB68-D891DF5466F8}">
      <dgm:prSet/>
      <dgm:spPr/>
      <dgm:t>
        <a:bodyPr/>
        <a:lstStyle/>
        <a:p>
          <a:pPr rtl="1"/>
          <a:endParaRPr lang="ar-SA"/>
        </a:p>
      </dgm:t>
    </dgm:pt>
    <dgm:pt modelId="{50BE1BA5-6052-6747-9602-E89060586DF1}" type="pres">
      <dgm:prSet presAssocID="{77266BC4-6EE3-EF43-B245-0ABD0123AE27}" presName="hierChild1" presStyleCnt="0">
        <dgm:presLayoutVars>
          <dgm:chPref val="1"/>
          <dgm:dir/>
          <dgm:animOne val="branch"/>
          <dgm:animLvl val="lvl"/>
          <dgm:resizeHandles/>
        </dgm:presLayoutVars>
      </dgm:prSet>
      <dgm:spPr/>
    </dgm:pt>
    <dgm:pt modelId="{084ABD1E-BC9E-FD4D-AAF7-4286E72E190E}" type="pres">
      <dgm:prSet presAssocID="{8D9D8623-928F-9E49-BDBE-D27C7258DD8B}" presName="hierRoot1" presStyleCnt="0"/>
      <dgm:spPr/>
    </dgm:pt>
    <dgm:pt modelId="{5B7DEFFC-6232-1B44-B0B7-4F751EB07CAE}" type="pres">
      <dgm:prSet presAssocID="{8D9D8623-928F-9E49-BDBE-D27C7258DD8B}" presName="composite" presStyleCnt="0"/>
      <dgm:spPr/>
    </dgm:pt>
    <dgm:pt modelId="{BC632A28-1535-F548-8F55-41D241E5E667}" type="pres">
      <dgm:prSet presAssocID="{8D9D8623-928F-9E49-BDBE-D27C7258DD8B}" presName="background" presStyleLbl="node0" presStyleIdx="0" presStyleCnt="1"/>
      <dgm:spPr/>
    </dgm:pt>
    <dgm:pt modelId="{9CB99C59-CF8C-4642-AD95-72016BF12EB0}" type="pres">
      <dgm:prSet presAssocID="{8D9D8623-928F-9E49-BDBE-D27C7258DD8B}" presName="text" presStyleLbl="fgAcc0" presStyleIdx="0" presStyleCnt="1" custScaleX="252705" custScaleY="63666">
        <dgm:presLayoutVars>
          <dgm:chPref val="3"/>
        </dgm:presLayoutVars>
      </dgm:prSet>
      <dgm:spPr/>
    </dgm:pt>
    <dgm:pt modelId="{80975A3D-F2BD-4547-BBC0-860D78F23E9B}" type="pres">
      <dgm:prSet presAssocID="{8D9D8623-928F-9E49-BDBE-D27C7258DD8B}" presName="hierChild2" presStyleCnt="0"/>
      <dgm:spPr/>
    </dgm:pt>
    <dgm:pt modelId="{1D70E2EE-3242-BE44-9066-C6B77E7CDC1D}" type="pres">
      <dgm:prSet presAssocID="{8069325B-9DAC-A34A-82D3-939BBCCBF42D}" presName="Name10" presStyleLbl="parChTrans1D2" presStyleIdx="0" presStyleCnt="3"/>
      <dgm:spPr/>
    </dgm:pt>
    <dgm:pt modelId="{62745AD7-A509-0149-9158-D5A81CCA2193}" type="pres">
      <dgm:prSet presAssocID="{0017A2D5-DE24-624F-B9A9-358640B5A4E1}" presName="hierRoot2" presStyleCnt="0"/>
      <dgm:spPr/>
    </dgm:pt>
    <dgm:pt modelId="{417A7B38-3FDE-594A-A161-129858F44B69}" type="pres">
      <dgm:prSet presAssocID="{0017A2D5-DE24-624F-B9A9-358640B5A4E1}" presName="composite2" presStyleCnt="0"/>
      <dgm:spPr/>
    </dgm:pt>
    <dgm:pt modelId="{F8B589AD-A97E-1A4F-ADB2-B0E2BD15A372}" type="pres">
      <dgm:prSet presAssocID="{0017A2D5-DE24-624F-B9A9-358640B5A4E1}" presName="background2" presStyleLbl="node2" presStyleIdx="0" presStyleCnt="3"/>
      <dgm:spPr/>
    </dgm:pt>
    <dgm:pt modelId="{C7A90CAF-26CB-D44B-9F0E-9C00FE032AD4}" type="pres">
      <dgm:prSet presAssocID="{0017A2D5-DE24-624F-B9A9-358640B5A4E1}" presName="text2" presStyleLbl="fgAcc2" presStyleIdx="0" presStyleCnt="3" custScaleY="53861">
        <dgm:presLayoutVars>
          <dgm:chPref val="3"/>
        </dgm:presLayoutVars>
      </dgm:prSet>
      <dgm:spPr/>
    </dgm:pt>
    <dgm:pt modelId="{431D9459-9A65-A145-89ED-EB71B2FC18B0}" type="pres">
      <dgm:prSet presAssocID="{0017A2D5-DE24-624F-B9A9-358640B5A4E1}" presName="hierChild3" presStyleCnt="0"/>
      <dgm:spPr/>
    </dgm:pt>
    <dgm:pt modelId="{7AED0E72-E824-644F-A6A4-FAC9081BCEA9}" type="pres">
      <dgm:prSet presAssocID="{E2DDD7CE-2939-C744-ABDA-D12BE66C160E}" presName="Name17" presStyleLbl="parChTrans1D3" presStyleIdx="0" presStyleCnt="3"/>
      <dgm:spPr/>
    </dgm:pt>
    <dgm:pt modelId="{CAE0FB84-CAF0-B04E-8917-F4BEA9568275}" type="pres">
      <dgm:prSet presAssocID="{4B7D5E5D-E8EA-D347-A589-36147FE62894}" presName="hierRoot3" presStyleCnt="0"/>
      <dgm:spPr/>
    </dgm:pt>
    <dgm:pt modelId="{E93973B5-9AB4-E040-8AAC-2F20C22A16BD}" type="pres">
      <dgm:prSet presAssocID="{4B7D5E5D-E8EA-D347-A589-36147FE62894}" presName="composite3" presStyleCnt="0"/>
      <dgm:spPr/>
    </dgm:pt>
    <dgm:pt modelId="{7529522B-9817-7549-99ED-FEAFD2582F68}" type="pres">
      <dgm:prSet presAssocID="{4B7D5E5D-E8EA-D347-A589-36147FE62894}" presName="background3" presStyleLbl="node3" presStyleIdx="0" presStyleCnt="3"/>
      <dgm:spPr/>
    </dgm:pt>
    <dgm:pt modelId="{A01BF88A-75ED-264E-AC4D-85C3D44529D6}" type="pres">
      <dgm:prSet presAssocID="{4B7D5E5D-E8EA-D347-A589-36147FE62894}" presName="text3" presStyleLbl="fgAcc3" presStyleIdx="0" presStyleCnt="3" custScaleX="130952" custScaleY="117081">
        <dgm:presLayoutVars>
          <dgm:chPref val="3"/>
        </dgm:presLayoutVars>
      </dgm:prSet>
      <dgm:spPr/>
    </dgm:pt>
    <dgm:pt modelId="{5F02DA95-5520-0142-9C15-A1E1BBEBC254}" type="pres">
      <dgm:prSet presAssocID="{4B7D5E5D-E8EA-D347-A589-36147FE62894}" presName="hierChild4" presStyleCnt="0"/>
      <dgm:spPr/>
    </dgm:pt>
    <dgm:pt modelId="{72B2AC74-6F4A-624C-8FAE-26BA68EFB7F5}" type="pres">
      <dgm:prSet presAssocID="{FE0AB144-8B96-1D48-B465-4B92F6FD14D7}" presName="Name10" presStyleLbl="parChTrans1D2" presStyleIdx="1" presStyleCnt="3"/>
      <dgm:spPr/>
    </dgm:pt>
    <dgm:pt modelId="{33D245EB-072C-4647-8E28-23DEB04C1E12}" type="pres">
      <dgm:prSet presAssocID="{5BC0FCEF-855A-124D-B945-5D8785FB3076}" presName="hierRoot2" presStyleCnt="0"/>
      <dgm:spPr/>
    </dgm:pt>
    <dgm:pt modelId="{3044B704-63D3-B34C-9D24-345CD9218AC0}" type="pres">
      <dgm:prSet presAssocID="{5BC0FCEF-855A-124D-B945-5D8785FB3076}" presName="composite2" presStyleCnt="0"/>
      <dgm:spPr/>
    </dgm:pt>
    <dgm:pt modelId="{FDF5F05B-31D9-0445-930E-452984B7B418}" type="pres">
      <dgm:prSet presAssocID="{5BC0FCEF-855A-124D-B945-5D8785FB3076}" presName="background2" presStyleLbl="node2" presStyleIdx="1" presStyleCnt="3"/>
      <dgm:spPr/>
    </dgm:pt>
    <dgm:pt modelId="{7630C04A-CC7B-A246-8C7A-639720A28F53}" type="pres">
      <dgm:prSet presAssocID="{5BC0FCEF-855A-124D-B945-5D8785FB3076}" presName="text2" presStyleLbl="fgAcc2" presStyleIdx="1" presStyleCnt="3" custScaleY="56465">
        <dgm:presLayoutVars>
          <dgm:chPref val="3"/>
        </dgm:presLayoutVars>
      </dgm:prSet>
      <dgm:spPr/>
    </dgm:pt>
    <dgm:pt modelId="{20FE9A1A-F40A-F540-A755-6A12F90C1B38}" type="pres">
      <dgm:prSet presAssocID="{5BC0FCEF-855A-124D-B945-5D8785FB3076}" presName="hierChild3" presStyleCnt="0"/>
      <dgm:spPr/>
    </dgm:pt>
    <dgm:pt modelId="{5B5150DD-D68C-0B4F-B40D-31E4A9D069C3}" type="pres">
      <dgm:prSet presAssocID="{66888B3D-9415-6F4B-A0EE-DE4EE2B20B1A}" presName="Name17" presStyleLbl="parChTrans1D3" presStyleIdx="1" presStyleCnt="3"/>
      <dgm:spPr/>
    </dgm:pt>
    <dgm:pt modelId="{7673E61C-9EDA-444B-BFF2-A8164B95D3B2}" type="pres">
      <dgm:prSet presAssocID="{2B34DAA7-1D5D-5A47-B383-15A7F1C52EBD}" presName="hierRoot3" presStyleCnt="0"/>
      <dgm:spPr/>
    </dgm:pt>
    <dgm:pt modelId="{0F8419A3-D280-AC47-9426-27B4D77B0D27}" type="pres">
      <dgm:prSet presAssocID="{2B34DAA7-1D5D-5A47-B383-15A7F1C52EBD}" presName="composite3" presStyleCnt="0"/>
      <dgm:spPr/>
    </dgm:pt>
    <dgm:pt modelId="{C814C220-41FA-7640-B9C2-6EED9A6EC40A}" type="pres">
      <dgm:prSet presAssocID="{2B34DAA7-1D5D-5A47-B383-15A7F1C52EBD}" presName="background3" presStyleLbl="node3" presStyleIdx="1" presStyleCnt="3"/>
      <dgm:spPr/>
    </dgm:pt>
    <dgm:pt modelId="{54BBB9AC-A25B-0F49-8576-E8914B0A8556}" type="pres">
      <dgm:prSet presAssocID="{2B34DAA7-1D5D-5A47-B383-15A7F1C52EBD}" presName="text3" presStyleLbl="fgAcc3" presStyleIdx="1" presStyleCnt="3" custScaleY="112952">
        <dgm:presLayoutVars>
          <dgm:chPref val="3"/>
        </dgm:presLayoutVars>
      </dgm:prSet>
      <dgm:spPr/>
    </dgm:pt>
    <dgm:pt modelId="{B2711D8C-E304-BD4A-8A4C-4C6CCC96253F}" type="pres">
      <dgm:prSet presAssocID="{2B34DAA7-1D5D-5A47-B383-15A7F1C52EBD}" presName="hierChild4" presStyleCnt="0"/>
      <dgm:spPr/>
    </dgm:pt>
    <dgm:pt modelId="{494B91F2-5677-2A4B-9E91-FCF8B313AF16}" type="pres">
      <dgm:prSet presAssocID="{6BA9514C-73BB-B04E-8552-B5F719913987}" presName="Name10" presStyleLbl="parChTrans1D2" presStyleIdx="2" presStyleCnt="3"/>
      <dgm:spPr/>
    </dgm:pt>
    <dgm:pt modelId="{0192638C-DA47-A740-B0A4-27DB579885BD}" type="pres">
      <dgm:prSet presAssocID="{9A07352D-E9D2-944E-AE8B-774F9B70659F}" presName="hierRoot2" presStyleCnt="0"/>
      <dgm:spPr/>
    </dgm:pt>
    <dgm:pt modelId="{CE03810E-D2B7-624E-AB04-39E19A444B84}" type="pres">
      <dgm:prSet presAssocID="{9A07352D-E9D2-944E-AE8B-774F9B70659F}" presName="composite2" presStyleCnt="0"/>
      <dgm:spPr/>
    </dgm:pt>
    <dgm:pt modelId="{6EBAFFC8-3F4A-D74B-8F33-C452CC338669}" type="pres">
      <dgm:prSet presAssocID="{9A07352D-E9D2-944E-AE8B-774F9B70659F}" presName="background2" presStyleLbl="node2" presStyleIdx="2" presStyleCnt="3"/>
      <dgm:spPr/>
    </dgm:pt>
    <dgm:pt modelId="{DE897E3D-88EC-4C49-A364-5D6EE93ADC5B}" type="pres">
      <dgm:prSet presAssocID="{9A07352D-E9D2-944E-AE8B-774F9B70659F}" presName="text2" presStyleLbl="fgAcc2" presStyleIdx="2" presStyleCnt="3" custScaleY="59068">
        <dgm:presLayoutVars>
          <dgm:chPref val="3"/>
        </dgm:presLayoutVars>
      </dgm:prSet>
      <dgm:spPr/>
    </dgm:pt>
    <dgm:pt modelId="{D7404B60-BE73-9B43-AC1F-2FE7DE022B18}" type="pres">
      <dgm:prSet presAssocID="{9A07352D-E9D2-944E-AE8B-774F9B70659F}" presName="hierChild3" presStyleCnt="0"/>
      <dgm:spPr/>
    </dgm:pt>
    <dgm:pt modelId="{9D9D8F6D-DACF-D048-A143-849D514D9EC7}" type="pres">
      <dgm:prSet presAssocID="{376CB785-89B5-5B4B-894E-BE2B42F01744}" presName="Name17" presStyleLbl="parChTrans1D3" presStyleIdx="2" presStyleCnt="3"/>
      <dgm:spPr/>
    </dgm:pt>
    <dgm:pt modelId="{AAE9D73C-8CFA-3B40-BCD3-BD5C13D559E5}" type="pres">
      <dgm:prSet presAssocID="{5BDAD5DA-2BAB-D04D-B002-38518FBF4C4E}" presName="hierRoot3" presStyleCnt="0"/>
      <dgm:spPr/>
    </dgm:pt>
    <dgm:pt modelId="{85DD376F-9A4B-1445-8608-03E313E41608}" type="pres">
      <dgm:prSet presAssocID="{5BDAD5DA-2BAB-D04D-B002-38518FBF4C4E}" presName="composite3" presStyleCnt="0"/>
      <dgm:spPr/>
    </dgm:pt>
    <dgm:pt modelId="{AF8DC4B9-F670-1A44-92CF-95A3CB2D430C}" type="pres">
      <dgm:prSet presAssocID="{5BDAD5DA-2BAB-D04D-B002-38518FBF4C4E}" presName="background3" presStyleLbl="node3" presStyleIdx="2" presStyleCnt="3"/>
      <dgm:spPr/>
    </dgm:pt>
    <dgm:pt modelId="{6FC6CE22-3CEA-1545-9E41-F6DAC8873105}" type="pres">
      <dgm:prSet presAssocID="{5BDAD5DA-2BAB-D04D-B002-38518FBF4C4E}" presName="text3" presStyleLbl="fgAcc3" presStyleIdx="2" presStyleCnt="3">
        <dgm:presLayoutVars>
          <dgm:chPref val="3"/>
        </dgm:presLayoutVars>
      </dgm:prSet>
      <dgm:spPr/>
    </dgm:pt>
    <dgm:pt modelId="{890C3C3A-4F5F-2B44-BE5B-F1DB6A5370E4}" type="pres">
      <dgm:prSet presAssocID="{5BDAD5DA-2BAB-D04D-B002-38518FBF4C4E}" presName="hierChild4" presStyleCnt="0"/>
      <dgm:spPr/>
    </dgm:pt>
  </dgm:ptLst>
  <dgm:cxnLst>
    <dgm:cxn modelId="{1BC98B07-39B8-4C90-8B7C-5F3674555F16}" type="presOf" srcId="{8D9D8623-928F-9E49-BDBE-D27C7258DD8B}" destId="{9CB99C59-CF8C-4642-AD95-72016BF12EB0}" srcOrd="0" destOrd="0" presId="urn:microsoft.com/office/officeart/2005/8/layout/hierarchy1"/>
    <dgm:cxn modelId="{E034070D-D0BD-6848-9794-D680A36DF89D}" srcId="{8D9D8623-928F-9E49-BDBE-D27C7258DD8B}" destId="{5BC0FCEF-855A-124D-B945-5D8785FB3076}" srcOrd="1" destOrd="0" parTransId="{FE0AB144-8B96-1D48-B465-4B92F6FD14D7}" sibTransId="{DF87F55B-C60E-0E47-BDD0-23AAEF155933}"/>
    <dgm:cxn modelId="{C2E35338-B75C-C240-8E7F-71DDB36D4E4A}" srcId="{9A07352D-E9D2-944E-AE8B-774F9B70659F}" destId="{5BDAD5DA-2BAB-D04D-B002-38518FBF4C4E}" srcOrd="0" destOrd="0" parTransId="{376CB785-89B5-5B4B-894E-BE2B42F01744}" sibTransId="{C9A86AE5-976A-AA44-A5E7-F905E575B2E9}"/>
    <dgm:cxn modelId="{48ECC739-6AD9-0443-9DE0-B84358C22A0D}" srcId="{77266BC4-6EE3-EF43-B245-0ABD0123AE27}" destId="{8D9D8623-928F-9E49-BDBE-D27C7258DD8B}" srcOrd="0" destOrd="0" parTransId="{0449B57C-5E09-D540-8DA9-E822628484E0}" sibTransId="{CA9B0AB4-E7AD-4E4C-9B10-00178F7B9FB8}"/>
    <dgm:cxn modelId="{760D283C-0CB8-4B21-B18B-F9E84068AE6F}" type="presOf" srcId="{FE0AB144-8B96-1D48-B465-4B92F6FD14D7}" destId="{72B2AC74-6F4A-624C-8FAE-26BA68EFB7F5}" srcOrd="0" destOrd="0" presId="urn:microsoft.com/office/officeart/2005/8/layout/hierarchy1"/>
    <dgm:cxn modelId="{A1F2723D-9EB2-9342-8169-3A677B01F0BB}" srcId="{0017A2D5-DE24-624F-B9A9-358640B5A4E1}" destId="{4B7D5E5D-E8EA-D347-A589-36147FE62894}" srcOrd="0" destOrd="0" parTransId="{E2DDD7CE-2939-C744-ABDA-D12BE66C160E}" sibTransId="{4894E14A-E174-9E40-B30F-35351C7C07B4}"/>
    <dgm:cxn modelId="{0D9DD45E-434B-3241-837C-4A8B5C0E1003}" srcId="{8D9D8623-928F-9E49-BDBE-D27C7258DD8B}" destId="{0017A2D5-DE24-624F-B9A9-358640B5A4E1}" srcOrd="0" destOrd="0" parTransId="{8069325B-9DAC-A34A-82D3-939BBCCBF42D}" sibTransId="{136C75B7-BC81-014A-B06E-6FC17CB53B42}"/>
    <dgm:cxn modelId="{77885E4E-AEA8-4B7D-95B6-CFC1420DC584}" type="presOf" srcId="{66888B3D-9415-6F4B-A0EE-DE4EE2B20B1A}" destId="{5B5150DD-D68C-0B4F-B40D-31E4A9D069C3}" srcOrd="0" destOrd="0" presId="urn:microsoft.com/office/officeart/2005/8/layout/hierarchy1"/>
    <dgm:cxn modelId="{5D7DEC74-885D-CA47-AB68-D891DF5466F8}" srcId="{5BC0FCEF-855A-124D-B945-5D8785FB3076}" destId="{2B34DAA7-1D5D-5A47-B383-15A7F1C52EBD}" srcOrd="0" destOrd="0" parTransId="{66888B3D-9415-6F4B-A0EE-DE4EE2B20B1A}" sibTransId="{1F86DB0C-7D28-EF48-A76E-11DC9FFE0A87}"/>
    <dgm:cxn modelId="{9C6A7956-18C1-41CC-8152-ED1E3D37EBA4}" type="presOf" srcId="{6BA9514C-73BB-B04E-8552-B5F719913987}" destId="{494B91F2-5677-2A4B-9E91-FCF8B313AF16}" srcOrd="0" destOrd="0" presId="urn:microsoft.com/office/officeart/2005/8/layout/hierarchy1"/>
    <dgm:cxn modelId="{280F477A-640A-4E8F-868D-5028B0493524}" type="presOf" srcId="{9A07352D-E9D2-944E-AE8B-774F9B70659F}" destId="{DE897E3D-88EC-4C49-A364-5D6EE93ADC5B}" srcOrd="0" destOrd="0" presId="urn:microsoft.com/office/officeart/2005/8/layout/hierarchy1"/>
    <dgm:cxn modelId="{C1AE447B-1E41-4CEE-BF9D-C7CB9EC04E05}" type="presOf" srcId="{E2DDD7CE-2939-C744-ABDA-D12BE66C160E}" destId="{7AED0E72-E824-644F-A6A4-FAC9081BCEA9}" srcOrd="0" destOrd="0" presId="urn:microsoft.com/office/officeart/2005/8/layout/hierarchy1"/>
    <dgm:cxn modelId="{A85BE68A-502F-46A8-A694-8763FFA0CB4C}" type="presOf" srcId="{4B7D5E5D-E8EA-D347-A589-36147FE62894}" destId="{A01BF88A-75ED-264E-AC4D-85C3D44529D6}" srcOrd="0" destOrd="0" presId="urn:microsoft.com/office/officeart/2005/8/layout/hierarchy1"/>
    <dgm:cxn modelId="{C9A32A98-5D30-4E8E-A01C-64AA36FF17E2}" type="presOf" srcId="{5BDAD5DA-2BAB-D04D-B002-38518FBF4C4E}" destId="{6FC6CE22-3CEA-1545-9E41-F6DAC8873105}" srcOrd="0" destOrd="0" presId="urn:microsoft.com/office/officeart/2005/8/layout/hierarchy1"/>
    <dgm:cxn modelId="{483E6A98-895D-9443-AFF0-351D317DEC4C}" srcId="{8D9D8623-928F-9E49-BDBE-D27C7258DD8B}" destId="{9A07352D-E9D2-944E-AE8B-774F9B70659F}" srcOrd="2" destOrd="0" parTransId="{6BA9514C-73BB-B04E-8552-B5F719913987}" sibTransId="{A7D738A8-4065-FE43-8574-720638FC2BD4}"/>
    <dgm:cxn modelId="{C6A986AA-B52D-4011-A40E-0A518A91766E}" type="presOf" srcId="{0017A2D5-DE24-624F-B9A9-358640B5A4E1}" destId="{C7A90CAF-26CB-D44B-9F0E-9C00FE032AD4}" srcOrd="0" destOrd="0" presId="urn:microsoft.com/office/officeart/2005/8/layout/hierarchy1"/>
    <dgm:cxn modelId="{A54536E8-BD86-4B4D-AC28-9F3C21AC04A9}" type="presOf" srcId="{77266BC4-6EE3-EF43-B245-0ABD0123AE27}" destId="{50BE1BA5-6052-6747-9602-E89060586DF1}" srcOrd="0" destOrd="0" presId="urn:microsoft.com/office/officeart/2005/8/layout/hierarchy1"/>
    <dgm:cxn modelId="{225FCEF5-6475-403D-AF84-87803BD04C9C}" type="presOf" srcId="{376CB785-89B5-5B4B-894E-BE2B42F01744}" destId="{9D9D8F6D-DACF-D048-A143-849D514D9EC7}" srcOrd="0" destOrd="0" presId="urn:microsoft.com/office/officeart/2005/8/layout/hierarchy1"/>
    <dgm:cxn modelId="{737470FC-FF1E-4777-8941-5584AD69C3C5}" type="presOf" srcId="{2B34DAA7-1D5D-5A47-B383-15A7F1C52EBD}" destId="{54BBB9AC-A25B-0F49-8576-E8914B0A8556}" srcOrd="0" destOrd="0" presId="urn:microsoft.com/office/officeart/2005/8/layout/hierarchy1"/>
    <dgm:cxn modelId="{5C8B0DFF-487D-4656-90ED-B435D185C982}" type="presOf" srcId="{5BC0FCEF-855A-124D-B945-5D8785FB3076}" destId="{7630C04A-CC7B-A246-8C7A-639720A28F53}" srcOrd="0" destOrd="0" presId="urn:microsoft.com/office/officeart/2005/8/layout/hierarchy1"/>
    <dgm:cxn modelId="{A0C1BDFF-EB6A-4B1C-AFC0-AA3F7478D4C2}" type="presOf" srcId="{8069325B-9DAC-A34A-82D3-939BBCCBF42D}" destId="{1D70E2EE-3242-BE44-9066-C6B77E7CDC1D}" srcOrd="0" destOrd="0" presId="urn:microsoft.com/office/officeart/2005/8/layout/hierarchy1"/>
    <dgm:cxn modelId="{0C0470D1-198E-412B-ACF9-24857303B0B9}" type="presParOf" srcId="{50BE1BA5-6052-6747-9602-E89060586DF1}" destId="{084ABD1E-BC9E-FD4D-AAF7-4286E72E190E}" srcOrd="0" destOrd="0" presId="urn:microsoft.com/office/officeart/2005/8/layout/hierarchy1"/>
    <dgm:cxn modelId="{81609EFD-224A-4C27-A969-A1537118C698}" type="presParOf" srcId="{084ABD1E-BC9E-FD4D-AAF7-4286E72E190E}" destId="{5B7DEFFC-6232-1B44-B0B7-4F751EB07CAE}" srcOrd="0" destOrd="0" presId="urn:microsoft.com/office/officeart/2005/8/layout/hierarchy1"/>
    <dgm:cxn modelId="{B729B23E-F2F0-4281-82BA-2565513C3DCD}" type="presParOf" srcId="{5B7DEFFC-6232-1B44-B0B7-4F751EB07CAE}" destId="{BC632A28-1535-F548-8F55-41D241E5E667}" srcOrd="0" destOrd="0" presId="urn:microsoft.com/office/officeart/2005/8/layout/hierarchy1"/>
    <dgm:cxn modelId="{BC95D31C-294E-4584-A0A7-6EDF717A74C9}" type="presParOf" srcId="{5B7DEFFC-6232-1B44-B0B7-4F751EB07CAE}" destId="{9CB99C59-CF8C-4642-AD95-72016BF12EB0}" srcOrd="1" destOrd="0" presId="urn:microsoft.com/office/officeart/2005/8/layout/hierarchy1"/>
    <dgm:cxn modelId="{D1C05A1B-DC1B-4915-8E25-500E40BAE487}" type="presParOf" srcId="{084ABD1E-BC9E-FD4D-AAF7-4286E72E190E}" destId="{80975A3D-F2BD-4547-BBC0-860D78F23E9B}" srcOrd="1" destOrd="0" presId="urn:microsoft.com/office/officeart/2005/8/layout/hierarchy1"/>
    <dgm:cxn modelId="{A246CFF1-E26F-444E-83E6-97F99DFC199B}" type="presParOf" srcId="{80975A3D-F2BD-4547-BBC0-860D78F23E9B}" destId="{1D70E2EE-3242-BE44-9066-C6B77E7CDC1D}" srcOrd="0" destOrd="0" presId="urn:microsoft.com/office/officeart/2005/8/layout/hierarchy1"/>
    <dgm:cxn modelId="{9F0C71F9-3135-40CF-96BC-587C7A571630}" type="presParOf" srcId="{80975A3D-F2BD-4547-BBC0-860D78F23E9B}" destId="{62745AD7-A509-0149-9158-D5A81CCA2193}" srcOrd="1" destOrd="0" presId="urn:microsoft.com/office/officeart/2005/8/layout/hierarchy1"/>
    <dgm:cxn modelId="{91D3D05A-F1AF-4FE6-8DC4-EED85307DFAB}" type="presParOf" srcId="{62745AD7-A509-0149-9158-D5A81CCA2193}" destId="{417A7B38-3FDE-594A-A161-129858F44B69}" srcOrd="0" destOrd="0" presId="urn:microsoft.com/office/officeart/2005/8/layout/hierarchy1"/>
    <dgm:cxn modelId="{74E07F12-3B3B-47B2-8980-6213A4854262}" type="presParOf" srcId="{417A7B38-3FDE-594A-A161-129858F44B69}" destId="{F8B589AD-A97E-1A4F-ADB2-B0E2BD15A372}" srcOrd="0" destOrd="0" presId="urn:microsoft.com/office/officeart/2005/8/layout/hierarchy1"/>
    <dgm:cxn modelId="{7AC739DF-FCCA-4D8D-8E71-05B4F8C29E32}" type="presParOf" srcId="{417A7B38-3FDE-594A-A161-129858F44B69}" destId="{C7A90CAF-26CB-D44B-9F0E-9C00FE032AD4}" srcOrd="1" destOrd="0" presId="urn:microsoft.com/office/officeart/2005/8/layout/hierarchy1"/>
    <dgm:cxn modelId="{AB56CFB6-D68E-49DF-8BA4-13AD2A1BE6CE}" type="presParOf" srcId="{62745AD7-A509-0149-9158-D5A81CCA2193}" destId="{431D9459-9A65-A145-89ED-EB71B2FC18B0}" srcOrd="1" destOrd="0" presId="urn:microsoft.com/office/officeart/2005/8/layout/hierarchy1"/>
    <dgm:cxn modelId="{0A2A4BAF-40AB-4A68-AF97-03B6A9BFAFDB}" type="presParOf" srcId="{431D9459-9A65-A145-89ED-EB71B2FC18B0}" destId="{7AED0E72-E824-644F-A6A4-FAC9081BCEA9}" srcOrd="0" destOrd="0" presId="urn:microsoft.com/office/officeart/2005/8/layout/hierarchy1"/>
    <dgm:cxn modelId="{2B238375-5455-43CE-962C-C05FCE6684C7}" type="presParOf" srcId="{431D9459-9A65-A145-89ED-EB71B2FC18B0}" destId="{CAE0FB84-CAF0-B04E-8917-F4BEA9568275}" srcOrd="1" destOrd="0" presId="urn:microsoft.com/office/officeart/2005/8/layout/hierarchy1"/>
    <dgm:cxn modelId="{CCF78E5C-7CCB-4C69-9DFB-635704D8F242}" type="presParOf" srcId="{CAE0FB84-CAF0-B04E-8917-F4BEA9568275}" destId="{E93973B5-9AB4-E040-8AAC-2F20C22A16BD}" srcOrd="0" destOrd="0" presId="urn:microsoft.com/office/officeart/2005/8/layout/hierarchy1"/>
    <dgm:cxn modelId="{38A37B96-D863-4E4E-A7E0-D0DFA6F63337}" type="presParOf" srcId="{E93973B5-9AB4-E040-8AAC-2F20C22A16BD}" destId="{7529522B-9817-7549-99ED-FEAFD2582F68}" srcOrd="0" destOrd="0" presId="urn:microsoft.com/office/officeart/2005/8/layout/hierarchy1"/>
    <dgm:cxn modelId="{1A4ABE1F-5F41-485C-A01F-794C3CA1EAEC}" type="presParOf" srcId="{E93973B5-9AB4-E040-8AAC-2F20C22A16BD}" destId="{A01BF88A-75ED-264E-AC4D-85C3D44529D6}" srcOrd="1" destOrd="0" presId="urn:microsoft.com/office/officeart/2005/8/layout/hierarchy1"/>
    <dgm:cxn modelId="{10186E52-60FB-4A5A-BF53-769A85123CF8}" type="presParOf" srcId="{CAE0FB84-CAF0-B04E-8917-F4BEA9568275}" destId="{5F02DA95-5520-0142-9C15-A1E1BBEBC254}" srcOrd="1" destOrd="0" presId="urn:microsoft.com/office/officeart/2005/8/layout/hierarchy1"/>
    <dgm:cxn modelId="{39A9CFEB-C7DA-45A5-88AE-AADC71232F31}" type="presParOf" srcId="{80975A3D-F2BD-4547-BBC0-860D78F23E9B}" destId="{72B2AC74-6F4A-624C-8FAE-26BA68EFB7F5}" srcOrd="2" destOrd="0" presId="urn:microsoft.com/office/officeart/2005/8/layout/hierarchy1"/>
    <dgm:cxn modelId="{E1731E7A-1596-4F91-9AAF-AA44BE20CE0D}" type="presParOf" srcId="{80975A3D-F2BD-4547-BBC0-860D78F23E9B}" destId="{33D245EB-072C-4647-8E28-23DEB04C1E12}" srcOrd="3" destOrd="0" presId="urn:microsoft.com/office/officeart/2005/8/layout/hierarchy1"/>
    <dgm:cxn modelId="{0ECC6A57-37CC-4BEA-B340-3381E1518500}" type="presParOf" srcId="{33D245EB-072C-4647-8E28-23DEB04C1E12}" destId="{3044B704-63D3-B34C-9D24-345CD9218AC0}" srcOrd="0" destOrd="0" presId="urn:microsoft.com/office/officeart/2005/8/layout/hierarchy1"/>
    <dgm:cxn modelId="{31F8BD45-367B-4EB5-A748-CFD8272A059E}" type="presParOf" srcId="{3044B704-63D3-B34C-9D24-345CD9218AC0}" destId="{FDF5F05B-31D9-0445-930E-452984B7B418}" srcOrd="0" destOrd="0" presId="urn:microsoft.com/office/officeart/2005/8/layout/hierarchy1"/>
    <dgm:cxn modelId="{8C8D5AE6-F2C2-443B-9041-B2F0BC2EF0E3}" type="presParOf" srcId="{3044B704-63D3-B34C-9D24-345CD9218AC0}" destId="{7630C04A-CC7B-A246-8C7A-639720A28F53}" srcOrd="1" destOrd="0" presId="urn:microsoft.com/office/officeart/2005/8/layout/hierarchy1"/>
    <dgm:cxn modelId="{A89E984A-44FB-42A4-8CEF-D6E7B7BDBCCA}" type="presParOf" srcId="{33D245EB-072C-4647-8E28-23DEB04C1E12}" destId="{20FE9A1A-F40A-F540-A755-6A12F90C1B38}" srcOrd="1" destOrd="0" presId="urn:microsoft.com/office/officeart/2005/8/layout/hierarchy1"/>
    <dgm:cxn modelId="{EBF268F0-67D6-4EAB-B03C-B80175C63B54}" type="presParOf" srcId="{20FE9A1A-F40A-F540-A755-6A12F90C1B38}" destId="{5B5150DD-D68C-0B4F-B40D-31E4A9D069C3}" srcOrd="0" destOrd="0" presId="urn:microsoft.com/office/officeart/2005/8/layout/hierarchy1"/>
    <dgm:cxn modelId="{E119EA7A-6C73-4D2C-AB17-D25995E7D608}" type="presParOf" srcId="{20FE9A1A-F40A-F540-A755-6A12F90C1B38}" destId="{7673E61C-9EDA-444B-BFF2-A8164B95D3B2}" srcOrd="1" destOrd="0" presId="urn:microsoft.com/office/officeart/2005/8/layout/hierarchy1"/>
    <dgm:cxn modelId="{E8447AD9-4684-4516-B6AD-8575E4DFEAEC}" type="presParOf" srcId="{7673E61C-9EDA-444B-BFF2-A8164B95D3B2}" destId="{0F8419A3-D280-AC47-9426-27B4D77B0D27}" srcOrd="0" destOrd="0" presId="urn:microsoft.com/office/officeart/2005/8/layout/hierarchy1"/>
    <dgm:cxn modelId="{F3095E62-8BA8-4F9D-A02C-6B6418E9834B}" type="presParOf" srcId="{0F8419A3-D280-AC47-9426-27B4D77B0D27}" destId="{C814C220-41FA-7640-B9C2-6EED9A6EC40A}" srcOrd="0" destOrd="0" presId="urn:microsoft.com/office/officeart/2005/8/layout/hierarchy1"/>
    <dgm:cxn modelId="{16E63C3C-884B-456D-95EC-B7E1C36054E6}" type="presParOf" srcId="{0F8419A3-D280-AC47-9426-27B4D77B0D27}" destId="{54BBB9AC-A25B-0F49-8576-E8914B0A8556}" srcOrd="1" destOrd="0" presId="urn:microsoft.com/office/officeart/2005/8/layout/hierarchy1"/>
    <dgm:cxn modelId="{DFA0B214-6F33-4E56-8DE7-53D4257DD282}" type="presParOf" srcId="{7673E61C-9EDA-444B-BFF2-A8164B95D3B2}" destId="{B2711D8C-E304-BD4A-8A4C-4C6CCC96253F}" srcOrd="1" destOrd="0" presId="urn:microsoft.com/office/officeart/2005/8/layout/hierarchy1"/>
    <dgm:cxn modelId="{5A54F040-75BF-4C5F-8604-FF6035558759}" type="presParOf" srcId="{80975A3D-F2BD-4547-BBC0-860D78F23E9B}" destId="{494B91F2-5677-2A4B-9E91-FCF8B313AF16}" srcOrd="4" destOrd="0" presId="urn:microsoft.com/office/officeart/2005/8/layout/hierarchy1"/>
    <dgm:cxn modelId="{FBEEA1BE-C15D-466A-BBED-663D9626F3CA}" type="presParOf" srcId="{80975A3D-F2BD-4547-BBC0-860D78F23E9B}" destId="{0192638C-DA47-A740-B0A4-27DB579885BD}" srcOrd="5" destOrd="0" presId="urn:microsoft.com/office/officeart/2005/8/layout/hierarchy1"/>
    <dgm:cxn modelId="{1DD82189-0E3E-4E23-8162-55B4DAD150ED}" type="presParOf" srcId="{0192638C-DA47-A740-B0A4-27DB579885BD}" destId="{CE03810E-D2B7-624E-AB04-39E19A444B84}" srcOrd="0" destOrd="0" presId="urn:microsoft.com/office/officeart/2005/8/layout/hierarchy1"/>
    <dgm:cxn modelId="{B68039B5-28D3-49C9-9333-1D9C799DDBB2}" type="presParOf" srcId="{CE03810E-D2B7-624E-AB04-39E19A444B84}" destId="{6EBAFFC8-3F4A-D74B-8F33-C452CC338669}" srcOrd="0" destOrd="0" presId="urn:microsoft.com/office/officeart/2005/8/layout/hierarchy1"/>
    <dgm:cxn modelId="{3680E41B-E03E-4030-B524-84782D51BBFE}" type="presParOf" srcId="{CE03810E-D2B7-624E-AB04-39E19A444B84}" destId="{DE897E3D-88EC-4C49-A364-5D6EE93ADC5B}" srcOrd="1" destOrd="0" presId="urn:microsoft.com/office/officeart/2005/8/layout/hierarchy1"/>
    <dgm:cxn modelId="{DB9C3AFA-01E1-419A-8465-3CDB9C33ED33}" type="presParOf" srcId="{0192638C-DA47-A740-B0A4-27DB579885BD}" destId="{D7404B60-BE73-9B43-AC1F-2FE7DE022B18}" srcOrd="1" destOrd="0" presId="urn:microsoft.com/office/officeart/2005/8/layout/hierarchy1"/>
    <dgm:cxn modelId="{FEC622F1-F08D-4DA4-ACC6-A2E8054391D5}" type="presParOf" srcId="{D7404B60-BE73-9B43-AC1F-2FE7DE022B18}" destId="{9D9D8F6D-DACF-D048-A143-849D514D9EC7}" srcOrd="0" destOrd="0" presId="urn:microsoft.com/office/officeart/2005/8/layout/hierarchy1"/>
    <dgm:cxn modelId="{1BA16EC4-E7C8-4F70-B398-45C6A064D208}" type="presParOf" srcId="{D7404B60-BE73-9B43-AC1F-2FE7DE022B18}" destId="{AAE9D73C-8CFA-3B40-BCD3-BD5C13D559E5}" srcOrd="1" destOrd="0" presId="urn:microsoft.com/office/officeart/2005/8/layout/hierarchy1"/>
    <dgm:cxn modelId="{1C0C558F-6F07-4F02-9EB6-FE6880D670D8}" type="presParOf" srcId="{AAE9D73C-8CFA-3B40-BCD3-BD5C13D559E5}" destId="{85DD376F-9A4B-1445-8608-03E313E41608}" srcOrd="0" destOrd="0" presId="urn:microsoft.com/office/officeart/2005/8/layout/hierarchy1"/>
    <dgm:cxn modelId="{2EA18D62-300D-42D8-B51C-4077132C89C3}" type="presParOf" srcId="{85DD376F-9A4B-1445-8608-03E313E41608}" destId="{AF8DC4B9-F670-1A44-92CF-95A3CB2D430C}" srcOrd="0" destOrd="0" presId="urn:microsoft.com/office/officeart/2005/8/layout/hierarchy1"/>
    <dgm:cxn modelId="{71DBDDC8-6509-49A0-9655-3AAE82272F74}" type="presParOf" srcId="{85DD376F-9A4B-1445-8608-03E313E41608}" destId="{6FC6CE22-3CEA-1545-9E41-F6DAC8873105}" srcOrd="1" destOrd="0" presId="urn:microsoft.com/office/officeart/2005/8/layout/hierarchy1"/>
    <dgm:cxn modelId="{A3048CF6-E7A0-4C03-8660-2ADE17939966}" type="presParOf" srcId="{AAE9D73C-8CFA-3B40-BCD3-BD5C13D559E5}" destId="{890C3C3A-4F5F-2B44-BE5B-F1DB6A5370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DE042-2266-4A84-8232-C016042452BB}"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ar-SA"/>
        </a:p>
      </dgm:t>
    </dgm:pt>
    <mc:AlternateContent xmlns:mc="http://schemas.openxmlformats.org/markup-compatibility/2006" xmlns:a14="http://schemas.microsoft.com/office/drawing/2010/main">
      <mc:Choice Requires="a14">
        <dgm:pt modelId="{F19F0867-B490-443D-A23D-FE90EE13495F}">
          <dgm:prSet phldrT="[نص]"/>
          <dgm:spPr/>
          <dgm:t>
            <a:bodyPr/>
            <a:lstStyle/>
            <a:p>
              <a:pPr rtl="1"/>
              <a:r>
                <a:rPr lang="ar-SA" dirty="0"/>
                <a:t>إذا كانت قيمة </a:t>
              </a:r>
              <a:r>
                <a:rPr lang="en-US" dirty="0"/>
                <a:t>t-test</a:t>
              </a:r>
              <a:r>
                <a:rPr lang="ar-SA" dirty="0"/>
                <a:t> المحسوبة </a:t>
              </a:r>
              <a14:m>
                <m:oMath xmlns:m="http://schemas.openxmlformats.org/officeDocument/2006/math">
                  <m:r>
                    <a:rPr lang="ar-SA" i="1" smtClean="0">
                      <a:latin typeface="Cambria Math" panose="02040503050406030204" pitchFamily="18" charset="0"/>
                      <a:ea typeface="Cambria Math" panose="02040503050406030204" pitchFamily="18" charset="0"/>
                    </a:rPr>
                    <m:t>≤</m:t>
                  </m:r>
                </m:oMath>
              </a14:m>
              <a:r>
                <a:rPr lang="ar-SA" dirty="0"/>
                <a:t> </a:t>
              </a:r>
              <a14:m>
                <m:oMath xmlns:m="http://schemas.openxmlformats.org/officeDocument/2006/math">
                  <m:d>
                    <m:dPr>
                      <m:begChr m:val="|"/>
                      <m:endChr m:val="|"/>
                      <m:ctrlPr>
                        <a:rPr lang="ar-SA" i="1" dirty="0" smtClean="0">
                          <a:latin typeface="Cambria Math" panose="02040503050406030204" pitchFamily="18" charset="0"/>
                        </a:rPr>
                      </m:ctrlPr>
                    </m:dPr>
                    <m:e>
                      <m:r>
                        <a:rPr lang="ar-SA" b="0" i="1" dirty="0" smtClean="0">
                          <a:latin typeface="Cambria Math" panose="02040503050406030204" pitchFamily="18" charset="0"/>
                        </a:rPr>
                        <m:t>2</m:t>
                      </m:r>
                    </m:e>
                  </m:d>
                </m:oMath>
              </a14:m>
              <a:endParaRPr lang="ar-SA" dirty="0"/>
            </a:p>
            <a:p>
              <a:pPr rtl="1"/>
              <a:r>
                <a:rPr lang="ar-SA" dirty="0"/>
                <a:t>و </a:t>
              </a:r>
              <a:r>
                <a:rPr lang="en-US" dirty="0"/>
                <a:t>P-value</a:t>
              </a:r>
              <a:r>
                <a:rPr lang="ar-SA" dirty="0"/>
                <a:t> قريبه من الصفر </a:t>
              </a:r>
            </a:p>
          </dgm:t>
        </dgm:pt>
      </mc:Choice>
      <mc:Fallback xmlns="">
        <dgm:pt modelId="{F19F0867-B490-443D-A23D-FE90EE13495F}">
          <dgm:prSet phldrT="[نص]"/>
          <dgm:spPr/>
          <dgm:t>
            <a:bodyPr/>
            <a:lstStyle/>
            <a:p>
              <a:pPr rtl="1"/>
              <a:r>
                <a:rPr lang="ar-SA" dirty="0" smtClean="0"/>
                <a:t>إذا كانت قيمة </a:t>
              </a:r>
              <a:r>
                <a:rPr lang="en-US" dirty="0" smtClean="0"/>
                <a:t>t-test</a:t>
              </a:r>
              <a:r>
                <a:rPr lang="ar-SA" dirty="0" smtClean="0"/>
                <a:t> المحسوبة </a:t>
              </a:r>
              <a:r>
                <a:rPr lang="ar-SA" i="0" smtClean="0">
                  <a:latin typeface="Cambria Math" panose="02040503050406030204" pitchFamily="18" charset="0"/>
                  <a:ea typeface="Cambria Math" panose="02040503050406030204" pitchFamily="18" charset="0"/>
                </a:rPr>
                <a:t>≤</a:t>
              </a:r>
              <a:r>
                <a:rPr lang="ar-SA" dirty="0" smtClean="0"/>
                <a:t> </a:t>
              </a:r>
              <a:r>
                <a:rPr lang="ar-SA" i="0" dirty="0" smtClean="0">
                  <a:latin typeface="Cambria Math" panose="02040503050406030204" pitchFamily="18" charset="0"/>
                </a:rPr>
                <a:t>|</a:t>
              </a:r>
              <a:r>
                <a:rPr lang="ar-SA" b="0" i="0" dirty="0" smtClean="0">
                  <a:latin typeface="Cambria Math" panose="02040503050406030204" pitchFamily="18" charset="0"/>
                </a:rPr>
                <a:t>2|</a:t>
              </a:r>
              <a:endParaRPr lang="ar-SA" dirty="0" smtClean="0"/>
            </a:p>
            <a:p>
              <a:pPr rtl="1"/>
              <a:r>
                <a:rPr lang="ar-SA" dirty="0" smtClean="0"/>
                <a:t>و </a:t>
              </a:r>
              <a:r>
                <a:rPr lang="en-US" dirty="0" smtClean="0"/>
                <a:t>P-value</a:t>
              </a:r>
              <a:r>
                <a:rPr lang="ar-SA" dirty="0" smtClean="0"/>
                <a:t> قريبه من الصفر </a:t>
              </a:r>
              <a:endParaRPr lang="ar-SA" dirty="0"/>
            </a:p>
          </dgm:t>
        </dgm:pt>
      </mc:Fallback>
    </mc:AlternateContent>
    <dgm:pt modelId="{D1F4604A-694E-41BB-9CBD-D27408D84D2F}" type="parTrans" cxnId="{EB5E96B5-3A9C-4526-B97C-B4B7D55BACEB}">
      <dgm:prSet/>
      <dgm:spPr/>
      <dgm:t>
        <a:bodyPr/>
        <a:lstStyle/>
        <a:p>
          <a:pPr rtl="1"/>
          <a:endParaRPr lang="ar-SA"/>
        </a:p>
      </dgm:t>
    </dgm:pt>
    <dgm:pt modelId="{0B7128BA-7615-4C42-BB99-D7365043F396}" type="sibTrans" cxnId="{EB5E96B5-3A9C-4526-B97C-B4B7D55BACEB}">
      <dgm:prSet/>
      <dgm:spPr/>
      <dgm:t>
        <a:bodyPr/>
        <a:lstStyle/>
        <a:p>
          <a:pPr rtl="1"/>
          <a:endParaRPr lang="ar-SA"/>
        </a:p>
      </dgm:t>
    </dgm:pt>
    <dgm:pt modelId="{A19C5AFF-BFC9-400F-9042-99A38B590ADB}">
      <dgm:prSet phldrT="[نص]"/>
      <dgm:spPr/>
      <dgm:t>
        <a:bodyPr/>
        <a:lstStyle/>
        <a:p>
          <a:pPr rtl="1"/>
          <a:r>
            <a:rPr lang="ar-SA" dirty="0"/>
            <a:t>نرفض فرضية العدم و نقبل الفرضية البديلة بوجود علاقة ذات معنوية إحصائية بين المتغير التابع و المتغير المستقل الذي يتم اختباره</a:t>
          </a:r>
        </a:p>
      </dgm:t>
    </dgm:pt>
    <dgm:pt modelId="{DAD3D6D7-6B3C-4318-B888-D2838A7E5908}" type="parTrans" cxnId="{3DD16052-4EF2-419A-B3BA-6883C215058B}">
      <dgm:prSet/>
      <dgm:spPr/>
      <dgm:t>
        <a:bodyPr/>
        <a:lstStyle/>
        <a:p>
          <a:pPr rtl="1"/>
          <a:endParaRPr lang="ar-SA"/>
        </a:p>
      </dgm:t>
    </dgm:pt>
    <dgm:pt modelId="{76E46320-CE97-475C-838C-AE5300B73799}" type="sibTrans" cxnId="{3DD16052-4EF2-419A-B3BA-6883C215058B}">
      <dgm:prSet/>
      <dgm:spPr/>
      <dgm:t>
        <a:bodyPr/>
        <a:lstStyle/>
        <a:p>
          <a:pPr rtl="1"/>
          <a:endParaRPr lang="ar-SA"/>
        </a:p>
      </dgm:t>
    </dgm:pt>
    <dgm:pt modelId="{F81E1B1D-81FF-46D8-BA90-A28856DB4732}" type="pres">
      <dgm:prSet presAssocID="{88FDE042-2266-4A84-8232-C016042452BB}" presName="linear" presStyleCnt="0">
        <dgm:presLayoutVars>
          <dgm:animLvl val="lvl"/>
          <dgm:resizeHandles val="exact"/>
        </dgm:presLayoutVars>
      </dgm:prSet>
      <dgm:spPr/>
    </dgm:pt>
    <dgm:pt modelId="{F9580C6B-F6E1-4ACD-A253-66AB58810A84}" type="pres">
      <dgm:prSet presAssocID="{F19F0867-B490-443D-A23D-FE90EE13495F}" presName="parentText" presStyleLbl="node1" presStyleIdx="0" presStyleCnt="1" custLinFactNeighborX="639">
        <dgm:presLayoutVars>
          <dgm:chMax val="0"/>
          <dgm:bulletEnabled val="1"/>
        </dgm:presLayoutVars>
      </dgm:prSet>
      <dgm:spPr/>
    </dgm:pt>
    <dgm:pt modelId="{CE599100-FDCA-4651-B3CF-BEA7DD5C0100}" type="pres">
      <dgm:prSet presAssocID="{F19F0867-B490-443D-A23D-FE90EE13495F}" presName="childText" presStyleLbl="revTx" presStyleIdx="0" presStyleCnt="1">
        <dgm:presLayoutVars>
          <dgm:bulletEnabled val="1"/>
        </dgm:presLayoutVars>
      </dgm:prSet>
      <dgm:spPr/>
    </dgm:pt>
  </dgm:ptLst>
  <dgm:cxnLst>
    <dgm:cxn modelId="{8A1BDB33-7ED3-4763-B8DB-1BB180AD347B}" type="presOf" srcId="{88FDE042-2266-4A84-8232-C016042452BB}" destId="{F81E1B1D-81FF-46D8-BA90-A28856DB4732}" srcOrd="0" destOrd="0" presId="urn:microsoft.com/office/officeart/2005/8/layout/vList2"/>
    <dgm:cxn modelId="{D639A04F-4A4C-4C8F-98A1-5E67EFDFC2AB}" type="presOf" srcId="{A19C5AFF-BFC9-400F-9042-99A38B590ADB}" destId="{CE599100-FDCA-4651-B3CF-BEA7DD5C0100}" srcOrd="0" destOrd="0" presId="urn:microsoft.com/office/officeart/2005/8/layout/vList2"/>
    <dgm:cxn modelId="{3DD16052-4EF2-419A-B3BA-6883C215058B}" srcId="{F19F0867-B490-443D-A23D-FE90EE13495F}" destId="{A19C5AFF-BFC9-400F-9042-99A38B590ADB}" srcOrd="0" destOrd="0" parTransId="{DAD3D6D7-6B3C-4318-B888-D2838A7E5908}" sibTransId="{76E46320-CE97-475C-838C-AE5300B73799}"/>
    <dgm:cxn modelId="{334150B0-796F-4F81-999B-5D38776C71EE}" type="presOf" srcId="{F19F0867-B490-443D-A23D-FE90EE13495F}" destId="{F9580C6B-F6E1-4ACD-A253-66AB58810A84}" srcOrd="0" destOrd="0" presId="urn:microsoft.com/office/officeart/2005/8/layout/vList2"/>
    <dgm:cxn modelId="{EB5E96B5-3A9C-4526-B97C-B4B7D55BACEB}" srcId="{88FDE042-2266-4A84-8232-C016042452BB}" destId="{F19F0867-B490-443D-A23D-FE90EE13495F}" srcOrd="0" destOrd="0" parTransId="{D1F4604A-694E-41BB-9CBD-D27408D84D2F}" sibTransId="{0B7128BA-7615-4C42-BB99-D7365043F396}"/>
    <dgm:cxn modelId="{50B337C1-F6E7-4268-8D98-B62CE3364E50}" type="presParOf" srcId="{F81E1B1D-81FF-46D8-BA90-A28856DB4732}" destId="{F9580C6B-F6E1-4ACD-A253-66AB58810A84}" srcOrd="0" destOrd="0" presId="urn:microsoft.com/office/officeart/2005/8/layout/vList2"/>
    <dgm:cxn modelId="{2E2F4C18-4DB0-4C24-80A2-5511A641CA96}" type="presParOf" srcId="{F81E1B1D-81FF-46D8-BA90-A28856DB4732}" destId="{CE599100-FDCA-4651-B3CF-BEA7DD5C0100}"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88FDE042-2266-4A84-8232-C016042452BB}"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ar-SA"/>
        </a:p>
      </dgm:t>
    </dgm:pt>
    <dgm:pt modelId="{F19F0867-B490-443D-A23D-FE90EE13495F}">
      <dgm:prSet phldrT="[نص]"/>
      <dgm:spPr>
        <a:blipFill rotWithShape="0">
          <a:blip xmlns:r="http://schemas.openxmlformats.org/officeDocument/2006/relationships" r:embed="rId1"/>
          <a:stretch>
            <a:fillRect r="-75" b="-2500"/>
          </a:stretch>
        </a:blipFill>
      </dgm:spPr>
      <dgm:t>
        <a:bodyPr/>
        <a:lstStyle/>
        <a:p>
          <a:r>
            <a:rPr lang="ar-SA">
              <a:noFill/>
            </a:rPr>
            <a:t> </a:t>
          </a:r>
        </a:p>
      </dgm:t>
    </dgm:pt>
    <dgm:pt modelId="{D1F4604A-694E-41BB-9CBD-D27408D84D2F}" type="parTrans" cxnId="{EB5E96B5-3A9C-4526-B97C-B4B7D55BACEB}">
      <dgm:prSet/>
      <dgm:spPr/>
      <dgm:t>
        <a:bodyPr/>
        <a:lstStyle/>
        <a:p>
          <a:pPr rtl="1"/>
          <a:endParaRPr lang="ar-SA"/>
        </a:p>
      </dgm:t>
    </dgm:pt>
    <dgm:pt modelId="{0B7128BA-7615-4C42-BB99-D7365043F396}" type="sibTrans" cxnId="{EB5E96B5-3A9C-4526-B97C-B4B7D55BACEB}">
      <dgm:prSet/>
      <dgm:spPr/>
      <dgm:t>
        <a:bodyPr/>
        <a:lstStyle/>
        <a:p>
          <a:pPr rtl="1"/>
          <a:endParaRPr lang="ar-SA"/>
        </a:p>
      </dgm:t>
    </dgm:pt>
    <dgm:pt modelId="{A19C5AFF-BFC9-400F-9042-99A38B590ADB}">
      <dgm:prSet phldrT="[نص]"/>
      <dgm:spPr/>
      <dgm:t>
        <a:bodyPr/>
        <a:lstStyle/>
        <a:p>
          <a:pPr rtl="1"/>
          <a:r>
            <a:rPr lang="ar-SA" dirty="0" smtClean="0"/>
            <a:t>نرفض فرضية العدم و نقبل الفرضية البديلة بوجود علاقة ذات معنوية إحصائية بين المتغير التابع و المتغير المستقل الذي يتم اختباره</a:t>
          </a:r>
          <a:endParaRPr lang="ar-SA" dirty="0"/>
        </a:p>
      </dgm:t>
    </dgm:pt>
    <dgm:pt modelId="{DAD3D6D7-6B3C-4318-B888-D2838A7E5908}" type="parTrans" cxnId="{3DD16052-4EF2-419A-B3BA-6883C215058B}">
      <dgm:prSet/>
      <dgm:spPr/>
      <dgm:t>
        <a:bodyPr/>
        <a:lstStyle/>
        <a:p>
          <a:pPr rtl="1"/>
          <a:endParaRPr lang="ar-SA"/>
        </a:p>
      </dgm:t>
    </dgm:pt>
    <dgm:pt modelId="{76E46320-CE97-475C-838C-AE5300B73799}" type="sibTrans" cxnId="{3DD16052-4EF2-419A-B3BA-6883C215058B}">
      <dgm:prSet/>
      <dgm:spPr/>
      <dgm:t>
        <a:bodyPr/>
        <a:lstStyle/>
        <a:p>
          <a:pPr rtl="1"/>
          <a:endParaRPr lang="ar-SA"/>
        </a:p>
      </dgm:t>
    </dgm:pt>
    <dgm:pt modelId="{F81E1B1D-81FF-46D8-BA90-A28856DB4732}" type="pres">
      <dgm:prSet presAssocID="{88FDE042-2266-4A84-8232-C016042452BB}" presName="linear" presStyleCnt="0">
        <dgm:presLayoutVars>
          <dgm:animLvl val="lvl"/>
          <dgm:resizeHandles val="exact"/>
        </dgm:presLayoutVars>
      </dgm:prSet>
      <dgm:spPr/>
    </dgm:pt>
    <dgm:pt modelId="{F9580C6B-F6E1-4ACD-A253-66AB58810A84}" type="pres">
      <dgm:prSet presAssocID="{F19F0867-B490-443D-A23D-FE90EE13495F}" presName="parentText" presStyleLbl="node1" presStyleIdx="0" presStyleCnt="1" custLinFactNeighborX="639">
        <dgm:presLayoutVars>
          <dgm:chMax val="0"/>
          <dgm:bulletEnabled val="1"/>
        </dgm:presLayoutVars>
      </dgm:prSet>
      <dgm:spPr/>
      <dgm:t>
        <a:bodyPr/>
        <a:lstStyle/>
        <a:p>
          <a:pPr rtl="1"/>
          <a:endParaRPr lang="ar-SA"/>
        </a:p>
      </dgm:t>
    </dgm:pt>
    <dgm:pt modelId="{CE599100-FDCA-4651-B3CF-BEA7DD5C0100}" type="pres">
      <dgm:prSet presAssocID="{F19F0867-B490-443D-A23D-FE90EE13495F}" presName="childText" presStyleLbl="revTx" presStyleIdx="0" presStyleCnt="1">
        <dgm:presLayoutVars>
          <dgm:bulletEnabled val="1"/>
        </dgm:presLayoutVars>
      </dgm:prSet>
      <dgm:spPr/>
      <dgm:t>
        <a:bodyPr/>
        <a:lstStyle/>
        <a:p>
          <a:pPr rtl="1"/>
          <a:endParaRPr lang="ar-SA"/>
        </a:p>
      </dgm:t>
    </dgm:pt>
  </dgm:ptLst>
  <dgm:cxnLst>
    <dgm:cxn modelId="{EB5E96B5-3A9C-4526-B97C-B4B7D55BACEB}" srcId="{88FDE042-2266-4A84-8232-C016042452BB}" destId="{F19F0867-B490-443D-A23D-FE90EE13495F}" srcOrd="0" destOrd="0" parTransId="{D1F4604A-694E-41BB-9CBD-D27408D84D2F}" sibTransId="{0B7128BA-7615-4C42-BB99-D7365043F396}"/>
    <dgm:cxn modelId="{8A1BDB33-7ED3-4763-B8DB-1BB180AD347B}" type="presOf" srcId="{88FDE042-2266-4A84-8232-C016042452BB}" destId="{F81E1B1D-81FF-46D8-BA90-A28856DB4732}" srcOrd="0" destOrd="0" presId="urn:microsoft.com/office/officeart/2005/8/layout/vList2"/>
    <dgm:cxn modelId="{334150B0-796F-4F81-999B-5D38776C71EE}" type="presOf" srcId="{F19F0867-B490-443D-A23D-FE90EE13495F}" destId="{F9580C6B-F6E1-4ACD-A253-66AB58810A84}" srcOrd="0" destOrd="0" presId="urn:microsoft.com/office/officeart/2005/8/layout/vList2"/>
    <dgm:cxn modelId="{3DD16052-4EF2-419A-B3BA-6883C215058B}" srcId="{F19F0867-B490-443D-A23D-FE90EE13495F}" destId="{A19C5AFF-BFC9-400F-9042-99A38B590ADB}" srcOrd="0" destOrd="0" parTransId="{DAD3D6D7-6B3C-4318-B888-D2838A7E5908}" sibTransId="{76E46320-CE97-475C-838C-AE5300B73799}"/>
    <dgm:cxn modelId="{D639A04F-4A4C-4C8F-98A1-5E67EFDFC2AB}" type="presOf" srcId="{A19C5AFF-BFC9-400F-9042-99A38B590ADB}" destId="{CE599100-FDCA-4651-B3CF-BEA7DD5C0100}" srcOrd="0" destOrd="0" presId="urn:microsoft.com/office/officeart/2005/8/layout/vList2"/>
    <dgm:cxn modelId="{50B337C1-F6E7-4268-8D98-B62CE3364E50}" type="presParOf" srcId="{F81E1B1D-81FF-46D8-BA90-A28856DB4732}" destId="{F9580C6B-F6E1-4ACD-A253-66AB58810A84}" srcOrd="0" destOrd="0" presId="urn:microsoft.com/office/officeart/2005/8/layout/vList2"/>
    <dgm:cxn modelId="{2E2F4C18-4DB0-4C24-80A2-5511A641CA96}" type="presParOf" srcId="{F81E1B1D-81FF-46D8-BA90-A28856DB4732}" destId="{CE599100-FDCA-4651-B3CF-BEA7DD5C0100}"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63F35D52-CADF-6746-8C05-F37E814E5B3E}">
      <dgm:prSet phldrT="[نص]"/>
      <dgm:spPr/>
      <dgm:t>
        <a:bodyPr/>
        <a:lstStyle/>
        <a:p>
          <a:pPr rtl="1"/>
          <a:r>
            <a:rPr lang="en-US" dirty="0"/>
            <a:t>File</a:t>
          </a:r>
          <a:endParaRPr lang="ar-SA" dirty="0"/>
        </a:p>
      </dgm:t>
    </dgm:pt>
    <dgm:pt modelId="{AB92B879-C1F5-8E40-9157-E790F2C85A6E}" type="parTrans" cxnId="{2A32FA09-F7BA-CB46-961E-BA57B94146D9}">
      <dgm:prSet/>
      <dgm:spPr/>
      <dgm:t>
        <a:bodyPr/>
        <a:lstStyle/>
        <a:p>
          <a:pPr rtl="1"/>
          <a:endParaRPr lang="ar-SA"/>
        </a:p>
      </dgm:t>
    </dgm:pt>
    <dgm:pt modelId="{473345CD-2417-0243-9526-0D23BC412C21}" type="sibTrans" cxnId="{2A32FA09-F7BA-CB46-961E-BA57B94146D9}">
      <dgm:prSet/>
      <dgm:spPr/>
      <dgm:t>
        <a:bodyPr/>
        <a:lstStyle/>
        <a:p>
          <a:pPr rtl="1"/>
          <a:endParaRPr lang="ar-SA"/>
        </a:p>
      </dgm:t>
    </dgm:pt>
    <dgm:pt modelId="{8E9E4328-05A7-0740-854A-8CC7E864F9FB}">
      <dgm:prSet phldrT="[نص]"/>
      <dgm:spPr/>
      <dgm:t>
        <a:bodyPr/>
        <a:lstStyle/>
        <a:p>
          <a:pPr rtl="1"/>
          <a:r>
            <a:rPr lang="en-US" dirty="0"/>
            <a:t> New</a:t>
          </a:r>
          <a:endParaRPr lang="ar-SA" dirty="0"/>
        </a:p>
      </dgm:t>
    </dgm:pt>
    <dgm:pt modelId="{B4DB9511-328A-7B4B-8927-AB2D5E7AA609}" type="parTrans" cxnId="{7047B66A-1245-5746-976A-A4B6C78390D8}">
      <dgm:prSet/>
      <dgm:spPr/>
      <dgm:t>
        <a:bodyPr/>
        <a:lstStyle/>
        <a:p>
          <a:pPr rtl="1"/>
          <a:endParaRPr lang="ar-SA"/>
        </a:p>
      </dgm:t>
    </dgm:pt>
    <dgm:pt modelId="{CEF172A6-7A0B-D14B-A44E-1CB984EF048F}" type="sibTrans" cxnId="{7047B66A-1245-5746-976A-A4B6C78390D8}">
      <dgm:prSet/>
      <dgm:spPr/>
      <dgm:t>
        <a:bodyPr/>
        <a:lstStyle/>
        <a:p>
          <a:pPr rtl="1"/>
          <a:endParaRPr lang="ar-SA"/>
        </a:p>
      </dgm:t>
    </dgm:pt>
    <dgm:pt modelId="{4DDD95ED-BABC-6443-8B8C-6D18A826F3F2}">
      <dgm:prSet phldrT="[نص]"/>
      <dgm:spPr/>
      <dgm:t>
        <a:bodyPr/>
        <a:lstStyle/>
        <a:p>
          <a:pPr rtl="1"/>
          <a:r>
            <a:rPr lang="en-US" dirty="0" err="1"/>
            <a:t>Workfile</a:t>
          </a:r>
          <a:endParaRPr lang="ar-SA" dirty="0"/>
        </a:p>
      </dgm:t>
    </dgm:pt>
    <dgm:pt modelId="{1D78833D-0A56-3141-852E-E9867561A02E}" type="parTrans" cxnId="{9B23D59A-941A-5F49-9953-31868380CB16}">
      <dgm:prSet/>
      <dgm:spPr/>
      <dgm:t>
        <a:bodyPr/>
        <a:lstStyle/>
        <a:p>
          <a:pPr rtl="1"/>
          <a:endParaRPr lang="ar-SA"/>
        </a:p>
      </dgm:t>
    </dgm:pt>
    <dgm:pt modelId="{5D54455F-0C07-B94E-A30B-B508ADBDEDAD}" type="sibTrans" cxnId="{9B23D59A-941A-5F49-9953-31868380CB16}">
      <dgm:prSet/>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 modelId="{51E12203-0112-8649-B33E-B6036C16D07C}" type="pres">
      <dgm:prSet presAssocID="{63F35D52-CADF-6746-8C05-F37E814E5B3E}" presName="node" presStyleLbl="node1" presStyleIdx="0" presStyleCnt="3">
        <dgm:presLayoutVars>
          <dgm:bulletEnabled val="1"/>
        </dgm:presLayoutVars>
      </dgm:prSet>
      <dgm:spPr/>
    </dgm:pt>
    <dgm:pt modelId="{664D451F-2D21-9A4E-B549-0DA42EF5CAB8}" type="pres">
      <dgm:prSet presAssocID="{473345CD-2417-0243-9526-0D23BC412C21}" presName="sibTrans" presStyleLbl="sibTrans2D1" presStyleIdx="0" presStyleCnt="2"/>
      <dgm:spPr/>
    </dgm:pt>
    <dgm:pt modelId="{97574F42-5EFC-DA45-ACAB-E4617D67E435}" type="pres">
      <dgm:prSet presAssocID="{473345CD-2417-0243-9526-0D23BC412C21}" presName="connectorText" presStyleLbl="sibTrans2D1" presStyleIdx="0" presStyleCnt="2"/>
      <dgm:spPr/>
    </dgm:pt>
    <dgm:pt modelId="{E7BA56E8-B521-8C4A-84ED-46B7C5E3CB41}" type="pres">
      <dgm:prSet presAssocID="{8E9E4328-05A7-0740-854A-8CC7E864F9FB}" presName="node" presStyleLbl="node1" presStyleIdx="1" presStyleCnt="3" custLinFactNeighborX="1551" custLinFactNeighborY="3103">
        <dgm:presLayoutVars>
          <dgm:bulletEnabled val="1"/>
        </dgm:presLayoutVars>
      </dgm:prSet>
      <dgm:spPr/>
    </dgm:pt>
    <dgm:pt modelId="{9FDE849B-D766-A244-B483-D00A5C431F0E}" type="pres">
      <dgm:prSet presAssocID="{CEF172A6-7A0B-D14B-A44E-1CB984EF048F}" presName="sibTrans" presStyleLbl="sibTrans2D1" presStyleIdx="1" presStyleCnt="2"/>
      <dgm:spPr/>
    </dgm:pt>
    <dgm:pt modelId="{EC4A6FA0-AA00-F843-BF49-AFB611797690}" type="pres">
      <dgm:prSet presAssocID="{CEF172A6-7A0B-D14B-A44E-1CB984EF048F}" presName="connectorText" presStyleLbl="sibTrans2D1" presStyleIdx="1" presStyleCnt="2"/>
      <dgm:spPr/>
    </dgm:pt>
    <dgm:pt modelId="{FFC1B2DD-4D9A-6848-833A-1CAE6A3A42B8}" type="pres">
      <dgm:prSet presAssocID="{4DDD95ED-BABC-6443-8B8C-6D18A826F3F2}" presName="node" presStyleLbl="node1" presStyleIdx="2" presStyleCnt="3">
        <dgm:presLayoutVars>
          <dgm:bulletEnabled val="1"/>
        </dgm:presLayoutVars>
      </dgm:prSet>
      <dgm:spPr/>
    </dgm:pt>
  </dgm:ptLst>
  <dgm:cxnLst>
    <dgm:cxn modelId="{2A32FA09-F7BA-CB46-961E-BA57B94146D9}" srcId="{4832A19D-EB48-784E-AA0F-6889B6C228D6}" destId="{63F35D52-CADF-6746-8C05-F37E814E5B3E}" srcOrd="0" destOrd="0" parTransId="{AB92B879-C1F5-8E40-9157-E790F2C85A6E}" sibTransId="{473345CD-2417-0243-9526-0D23BC412C21}"/>
    <dgm:cxn modelId="{A9E6E60C-741C-4BB5-933F-A31BD70910E3}" type="presOf" srcId="{CEF172A6-7A0B-D14B-A44E-1CB984EF048F}" destId="{EC4A6FA0-AA00-F843-BF49-AFB611797690}" srcOrd="1" destOrd="0" presId="urn:microsoft.com/office/officeart/2005/8/layout/process1"/>
    <dgm:cxn modelId="{BAC9DD3B-62A8-413B-89D4-93BA3E2602CB}" type="presOf" srcId="{8E9E4328-05A7-0740-854A-8CC7E864F9FB}" destId="{E7BA56E8-B521-8C4A-84ED-46B7C5E3CB41}" srcOrd="0" destOrd="0" presId="urn:microsoft.com/office/officeart/2005/8/layout/process1"/>
    <dgm:cxn modelId="{0741975F-EC92-4234-94E7-DD32B9DEE50C}" type="presOf" srcId="{4832A19D-EB48-784E-AA0F-6889B6C228D6}" destId="{D3302A57-282A-A941-A6FE-4967E1D8DA45}" srcOrd="0" destOrd="0" presId="urn:microsoft.com/office/officeart/2005/8/layout/process1"/>
    <dgm:cxn modelId="{315BF064-177F-4644-A24F-16549E448971}" type="presOf" srcId="{473345CD-2417-0243-9526-0D23BC412C21}" destId="{664D451F-2D21-9A4E-B549-0DA42EF5CAB8}" srcOrd="0" destOrd="0" presId="urn:microsoft.com/office/officeart/2005/8/layout/process1"/>
    <dgm:cxn modelId="{7047B66A-1245-5746-976A-A4B6C78390D8}" srcId="{4832A19D-EB48-784E-AA0F-6889B6C228D6}" destId="{8E9E4328-05A7-0740-854A-8CC7E864F9FB}" srcOrd="1" destOrd="0" parTransId="{B4DB9511-328A-7B4B-8927-AB2D5E7AA609}" sibTransId="{CEF172A6-7A0B-D14B-A44E-1CB984EF048F}"/>
    <dgm:cxn modelId="{02C1A04C-EE7F-4586-B9D8-1BF626DC1DEA}" type="presOf" srcId="{4DDD95ED-BABC-6443-8B8C-6D18A826F3F2}" destId="{FFC1B2DD-4D9A-6848-833A-1CAE6A3A42B8}" srcOrd="0" destOrd="0" presId="urn:microsoft.com/office/officeart/2005/8/layout/process1"/>
    <dgm:cxn modelId="{A6F65958-0DEC-4EFD-9369-233F0A87B883}" type="presOf" srcId="{63F35D52-CADF-6746-8C05-F37E814E5B3E}" destId="{51E12203-0112-8649-B33E-B6036C16D07C}" srcOrd="0" destOrd="0" presId="urn:microsoft.com/office/officeart/2005/8/layout/process1"/>
    <dgm:cxn modelId="{9B23D59A-941A-5F49-9953-31868380CB16}" srcId="{4832A19D-EB48-784E-AA0F-6889B6C228D6}" destId="{4DDD95ED-BABC-6443-8B8C-6D18A826F3F2}" srcOrd="2" destOrd="0" parTransId="{1D78833D-0A56-3141-852E-E9867561A02E}" sibTransId="{5D54455F-0C07-B94E-A30B-B508ADBDEDAD}"/>
    <dgm:cxn modelId="{DA28B4D9-6F17-4226-909B-2DE3D8CE491D}" type="presOf" srcId="{473345CD-2417-0243-9526-0D23BC412C21}" destId="{97574F42-5EFC-DA45-ACAB-E4617D67E435}" srcOrd="1" destOrd="0" presId="urn:microsoft.com/office/officeart/2005/8/layout/process1"/>
    <dgm:cxn modelId="{0EADC3E9-0DED-460B-8C0F-2DBB33E1DBB5}" type="presOf" srcId="{CEF172A6-7A0B-D14B-A44E-1CB984EF048F}" destId="{9FDE849B-D766-A244-B483-D00A5C431F0E}" srcOrd="0" destOrd="0" presId="urn:microsoft.com/office/officeart/2005/8/layout/process1"/>
    <dgm:cxn modelId="{6669E6D6-744E-441F-A1F7-FD6653C9EE31}" type="presParOf" srcId="{D3302A57-282A-A941-A6FE-4967E1D8DA45}" destId="{51E12203-0112-8649-B33E-B6036C16D07C}" srcOrd="0" destOrd="0" presId="urn:microsoft.com/office/officeart/2005/8/layout/process1"/>
    <dgm:cxn modelId="{DA266C60-881F-48F1-9A9F-43C47A09ADE3}" type="presParOf" srcId="{D3302A57-282A-A941-A6FE-4967E1D8DA45}" destId="{664D451F-2D21-9A4E-B549-0DA42EF5CAB8}" srcOrd="1" destOrd="0" presId="urn:microsoft.com/office/officeart/2005/8/layout/process1"/>
    <dgm:cxn modelId="{B50BC93E-685B-457B-879B-F4C67C182810}" type="presParOf" srcId="{664D451F-2D21-9A4E-B549-0DA42EF5CAB8}" destId="{97574F42-5EFC-DA45-ACAB-E4617D67E435}" srcOrd="0" destOrd="0" presId="urn:microsoft.com/office/officeart/2005/8/layout/process1"/>
    <dgm:cxn modelId="{F72AFDDF-B271-4B77-A191-439020EB5674}" type="presParOf" srcId="{D3302A57-282A-A941-A6FE-4967E1D8DA45}" destId="{E7BA56E8-B521-8C4A-84ED-46B7C5E3CB41}" srcOrd="2" destOrd="0" presId="urn:microsoft.com/office/officeart/2005/8/layout/process1"/>
    <dgm:cxn modelId="{0AA4A90F-040E-44B3-817F-5A71873EEC5F}" type="presParOf" srcId="{D3302A57-282A-A941-A6FE-4967E1D8DA45}" destId="{9FDE849B-D766-A244-B483-D00A5C431F0E}" srcOrd="3" destOrd="0" presId="urn:microsoft.com/office/officeart/2005/8/layout/process1"/>
    <dgm:cxn modelId="{2417DD42-7765-4489-AD69-830BD34036B0}" type="presParOf" srcId="{9FDE849B-D766-A244-B483-D00A5C431F0E}" destId="{EC4A6FA0-AA00-F843-BF49-AFB611797690}" srcOrd="0" destOrd="0" presId="urn:microsoft.com/office/officeart/2005/8/layout/process1"/>
    <dgm:cxn modelId="{1B43A3A5-ABD2-4545-ADB3-CCF012ACF484}" type="presParOf" srcId="{D3302A57-282A-A941-A6FE-4967E1D8DA45}" destId="{FFC1B2DD-4D9A-6848-833A-1CAE6A3A42B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Lst>
  <dgm:cxnLst>
    <dgm:cxn modelId="{10E0AE6F-BEC8-4146-AFA2-8350D9F73E4A}" type="presOf" srcId="{4832A19D-EB48-784E-AA0F-6889B6C228D6}" destId="{D3302A57-282A-A941-A6FE-4967E1D8DA45}"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63F35D52-CADF-6746-8C05-F37E814E5B3E}">
      <dgm:prSet phldrT="[نص]"/>
      <dgm:spPr/>
      <dgm:t>
        <a:bodyPr/>
        <a:lstStyle/>
        <a:p>
          <a:pPr rtl="1"/>
          <a:r>
            <a:rPr lang="en-US" dirty="0"/>
            <a:t>File</a:t>
          </a:r>
          <a:endParaRPr lang="ar-SA" dirty="0"/>
        </a:p>
      </dgm:t>
    </dgm:pt>
    <dgm:pt modelId="{AB92B879-C1F5-8E40-9157-E790F2C85A6E}" type="parTrans" cxnId="{2A32FA09-F7BA-CB46-961E-BA57B94146D9}">
      <dgm:prSet/>
      <dgm:spPr/>
      <dgm:t>
        <a:bodyPr/>
        <a:lstStyle/>
        <a:p>
          <a:pPr rtl="1"/>
          <a:endParaRPr lang="ar-SA"/>
        </a:p>
      </dgm:t>
    </dgm:pt>
    <dgm:pt modelId="{473345CD-2417-0243-9526-0D23BC412C21}" type="sibTrans" cxnId="{2A32FA09-F7BA-CB46-961E-BA57B94146D9}">
      <dgm:prSet/>
      <dgm:spPr/>
      <dgm:t>
        <a:bodyPr/>
        <a:lstStyle/>
        <a:p>
          <a:pPr rtl="1"/>
          <a:endParaRPr lang="ar-SA"/>
        </a:p>
      </dgm:t>
    </dgm:pt>
    <dgm:pt modelId="{8E9E4328-05A7-0740-854A-8CC7E864F9FB}">
      <dgm:prSet phldrT="[نص]"/>
      <dgm:spPr/>
      <dgm:t>
        <a:bodyPr/>
        <a:lstStyle/>
        <a:p>
          <a:pPr rtl="1"/>
          <a:r>
            <a:rPr lang="en-US" dirty="0"/>
            <a:t> New</a:t>
          </a:r>
          <a:endParaRPr lang="ar-SA" dirty="0"/>
        </a:p>
      </dgm:t>
    </dgm:pt>
    <dgm:pt modelId="{B4DB9511-328A-7B4B-8927-AB2D5E7AA609}" type="parTrans" cxnId="{7047B66A-1245-5746-976A-A4B6C78390D8}">
      <dgm:prSet/>
      <dgm:spPr/>
      <dgm:t>
        <a:bodyPr/>
        <a:lstStyle/>
        <a:p>
          <a:pPr rtl="1"/>
          <a:endParaRPr lang="ar-SA"/>
        </a:p>
      </dgm:t>
    </dgm:pt>
    <dgm:pt modelId="{CEF172A6-7A0B-D14B-A44E-1CB984EF048F}" type="sibTrans" cxnId="{7047B66A-1245-5746-976A-A4B6C78390D8}">
      <dgm:prSet/>
      <dgm:spPr/>
      <dgm:t>
        <a:bodyPr/>
        <a:lstStyle/>
        <a:p>
          <a:pPr rtl="1"/>
          <a:endParaRPr lang="ar-SA"/>
        </a:p>
      </dgm:t>
    </dgm:pt>
    <dgm:pt modelId="{4DDD95ED-BABC-6443-8B8C-6D18A826F3F2}">
      <dgm:prSet phldrT="[نص]"/>
      <dgm:spPr/>
      <dgm:t>
        <a:bodyPr/>
        <a:lstStyle/>
        <a:p>
          <a:pPr rtl="1"/>
          <a:r>
            <a:rPr lang="en-US" dirty="0" err="1"/>
            <a:t>Workfile</a:t>
          </a:r>
          <a:endParaRPr lang="ar-SA" dirty="0"/>
        </a:p>
      </dgm:t>
    </dgm:pt>
    <dgm:pt modelId="{1D78833D-0A56-3141-852E-E9867561A02E}" type="parTrans" cxnId="{9B23D59A-941A-5F49-9953-31868380CB16}">
      <dgm:prSet/>
      <dgm:spPr/>
      <dgm:t>
        <a:bodyPr/>
        <a:lstStyle/>
        <a:p>
          <a:pPr rtl="1"/>
          <a:endParaRPr lang="ar-SA"/>
        </a:p>
      </dgm:t>
    </dgm:pt>
    <dgm:pt modelId="{5D54455F-0C07-B94E-A30B-B508ADBDEDAD}" type="sibTrans" cxnId="{9B23D59A-941A-5F49-9953-31868380CB16}">
      <dgm:prSet/>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 modelId="{51E12203-0112-8649-B33E-B6036C16D07C}" type="pres">
      <dgm:prSet presAssocID="{63F35D52-CADF-6746-8C05-F37E814E5B3E}" presName="node" presStyleLbl="node1" presStyleIdx="0" presStyleCnt="3">
        <dgm:presLayoutVars>
          <dgm:bulletEnabled val="1"/>
        </dgm:presLayoutVars>
      </dgm:prSet>
      <dgm:spPr/>
    </dgm:pt>
    <dgm:pt modelId="{664D451F-2D21-9A4E-B549-0DA42EF5CAB8}" type="pres">
      <dgm:prSet presAssocID="{473345CD-2417-0243-9526-0D23BC412C21}" presName="sibTrans" presStyleLbl="sibTrans2D1" presStyleIdx="0" presStyleCnt="2"/>
      <dgm:spPr/>
    </dgm:pt>
    <dgm:pt modelId="{97574F42-5EFC-DA45-ACAB-E4617D67E435}" type="pres">
      <dgm:prSet presAssocID="{473345CD-2417-0243-9526-0D23BC412C21}" presName="connectorText" presStyleLbl="sibTrans2D1" presStyleIdx="0" presStyleCnt="2"/>
      <dgm:spPr/>
    </dgm:pt>
    <dgm:pt modelId="{E7BA56E8-B521-8C4A-84ED-46B7C5E3CB41}" type="pres">
      <dgm:prSet presAssocID="{8E9E4328-05A7-0740-854A-8CC7E864F9FB}" presName="node" presStyleLbl="node1" presStyleIdx="1" presStyleCnt="3" custLinFactNeighborX="1551" custLinFactNeighborY="3103">
        <dgm:presLayoutVars>
          <dgm:bulletEnabled val="1"/>
        </dgm:presLayoutVars>
      </dgm:prSet>
      <dgm:spPr/>
    </dgm:pt>
    <dgm:pt modelId="{9FDE849B-D766-A244-B483-D00A5C431F0E}" type="pres">
      <dgm:prSet presAssocID="{CEF172A6-7A0B-D14B-A44E-1CB984EF048F}" presName="sibTrans" presStyleLbl="sibTrans2D1" presStyleIdx="1" presStyleCnt="2"/>
      <dgm:spPr/>
    </dgm:pt>
    <dgm:pt modelId="{EC4A6FA0-AA00-F843-BF49-AFB611797690}" type="pres">
      <dgm:prSet presAssocID="{CEF172A6-7A0B-D14B-A44E-1CB984EF048F}" presName="connectorText" presStyleLbl="sibTrans2D1" presStyleIdx="1" presStyleCnt="2"/>
      <dgm:spPr/>
    </dgm:pt>
    <dgm:pt modelId="{FFC1B2DD-4D9A-6848-833A-1CAE6A3A42B8}" type="pres">
      <dgm:prSet presAssocID="{4DDD95ED-BABC-6443-8B8C-6D18A826F3F2}" presName="node" presStyleLbl="node1" presStyleIdx="2" presStyleCnt="3" custLinFactNeighborX="1551" custLinFactNeighborY="1034">
        <dgm:presLayoutVars>
          <dgm:bulletEnabled val="1"/>
        </dgm:presLayoutVars>
      </dgm:prSet>
      <dgm:spPr/>
    </dgm:pt>
  </dgm:ptLst>
  <dgm:cxnLst>
    <dgm:cxn modelId="{2A32FA09-F7BA-CB46-961E-BA57B94146D9}" srcId="{4832A19D-EB48-784E-AA0F-6889B6C228D6}" destId="{63F35D52-CADF-6746-8C05-F37E814E5B3E}" srcOrd="0" destOrd="0" parTransId="{AB92B879-C1F5-8E40-9157-E790F2C85A6E}" sibTransId="{473345CD-2417-0243-9526-0D23BC412C21}"/>
    <dgm:cxn modelId="{B827B044-7051-43A7-929A-53E4789321CE}" type="presOf" srcId="{CEF172A6-7A0B-D14B-A44E-1CB984EF048F}" destId="{EC4A6FA0-AA00-F843-BF49-AFB611797690}" srcOrd="1" destOrd="0" presId="urn:microsoft.com/office/officeart/2005/8/layout/process1"/>
    <dgm:cxn modelId="{653B2546-908C-4A8B-8911-1915F3149BCB}" type="presOf" srcId="{CEF172A6-7A0B-D14B-A44E-1CB984EF048F}" destId="{9FDE849B-D766-A244-B483-D00A5C431F0E}" srcOrd="0" destOrd="0" presId="urn:microsoft.com/office/officeart/2005/8/layout/process1"/>
    <dgm:cxn modelId="{7047B66A-1245-5746-976A-A4B6C78390D8}" srcId="{4832A19D-EB48-784E-AA0F-6889B6C228D6}" destId="{8E9E4328-05A7-0740-854A-8CC7E864F9FB}" srcOrd="1" destOrd="0" parTransId="{B4DB9511-328A-7B4B-8927-AB2D5E7AA609}" sibTransId="{CEF172A6-7A0B-D14B-A44E-1CB984EF048F}"/>
    <dgm:cxn modelId="{D401BD55-9730-4EB3-B550-B8FC803ACC9D}" type="presOf" srcId="{63F35D52-CADF-6746-8C05-F37E814E5B3E}" destId="{51E12203-0112-8649-B33E-B6036C16D07C}" srcOrd="0" destOrd="0" presId="urn:microsoft.com/office/officeart/2005/8/layout/process1"/>
    <dgm:cxn modelId="{41E7E288-09A9-4BCB-A8DA-4EA90A7E4ADE}" type="presOf" srcId="{4832A19D-EB48-784E-AA0F-6889B6C228D6}" destId="{D3302A57-282A-A941-A6FE-4967E1D8DA45}" srcOrd="0" destOrd="0" presId="urn:microsoft.com/office/officeart/2005/8/layout/process1"/>
    <dgm:cxn modelId="{CF748399-22CF-4C0C-9E85-1C6716CBF3C9}" type="presOf" srcId="{473345CD-2417-0243-9526-0D23BC412C21}" destId="{97574F42-5EFC-DA45-ACAB-E4617D67E435}" srcOrd="1" destOrd="0" presId="urn:microsoft.com/office/officeart/2005/8/layout/process1"/>
    <dgm:cxn modelId="{9B23D59A-941A-5F49-9953-31868380CB16}" srcId="{4832A19D-EB48-784E-AA0F-6889B6C228D6}" destId="{4DDD95ED-BABC-6443-8B8C-6D18A826F3F2}" srcOrd="2" destOrd="0" parTransId="{1D78833D-0A56-3141-852E-E9867561A02E}" sibTransId="{5D54455F-0C07-B94E-A30B-B508ADBDEDAD}"/>
    <dgm:cxn modelId="{BFA23ED8-2FCD-4F6A-AEA7-A253A8C9D18F}" type="presOf" srcId="{8E9E4328-05A7-0740-854A-8CC7E864F9FB}" destId="{E7BA56E8-B521-8C4A-84ED-46B7C5E3CB41}" srcOrd="0" destOrd="0" presId="urn:microsoft.com/office/officeart/2005/8/layout/process1"/>
    <dgm:cxn modelId="{905758DF-DB2C-4C4A-8EF3-DB243471566F}" type="presOf" srcId="{4DDD95ED-BABC-6443-8B8C-6D18A826F3F2}" destId="{FFC1B2DD-4D9A-6848-833A-1CAE6A3A42B8}" srcOrd="0" destOrd="0" presId="urn:microsoft.com/office/officeart/2005/8/layout/process1"/>
    <dgm:cxn modelId="{C15F9BE7-6604-4A32-8B2F-5CBCCF490CB5}" type="presOf" srcId="{473345CD-2417-0243-9526-0D23BC412C21}" destId="{664D451F-2D21-9A4E-B549-0DA42EF5CAB8}" srcOrd="0" destOrd="0" presId="urn:microsoft.com/office/officeart/2005/8/layout/process1"/>
    <dgm:cxn modelId="{7DF4445C-A9F1-4AD9-823E-B6ABBA925AF2}" type="presParOf" srcId="{D3302A57-282A-A941-A6FE-4967E1D8DA45}" destId="{51E12203-0112-8649-B33E-B6036C16D07C}" srcOrd="0" destOrd="0" presId="urn:microsoft.com/office/officeart/2005/8/layout/process1"/>
    <dgm:cxn modelId="{599C4771-6301-426A-A746-4565794AE210}" type="presParOf" srcId="{D3302A57-282A-A941-A6FE-4967E1D8DA45}" destId="{664D451F-2D21-9A4E-B549-0DA42EF5CAB8}" srcOrd="1" destOrd="0" presId="urn:microsoft.com/office/officeart/2005/8/layout/process1"/>
    <dgm:cxn modelId="{BF4898BC-1721-4299-ACDA-D408DF4F39F2}" type="presParOf" srcId="{664D451F-2D21-9A4E-B549-0DA42EF5CAB8}" destId="{97574F42-5EFC-DA45-ACAB-E4617D67E435}" srcOrd="0" destOrd="0" presId="urn:microsoft.com/office/officeart/2005/8/layout/process1"/>
    <dgm:cxn modelId="{A993502D-0033-4169-8296-50E82ACC21A4}" type="presParOf" srcId="{D3302A57-282A-A941-A6FE-4967E1D8DA45}" destId="{E7BA56E8-B521-8C4A-84ED-46B7C5E3CB41}" srcOrd="2" destOrd="0" presId="urn:microsoft.com/office/officeart/2005/8/layout/process1"/>
    <dgm:cxn modelId="{62AA7A5A-7EB3-4F1E-B5A2-8633EFFFC5C0}" type="presParOf" srcId="{D3302A57-282A-A941-A6FE-4967E1D8DA45}" destId="{9FDE849B-D766-A244-B483-D00A5C431F0E}" srcOrd="3" destOrd="0" presId="urn:microsoft.com/office/officeart/2005/8/layout/process1"/>
    <dgm:cxn modelId="{14E9A6BD-1685-468D-A6A5-979ADBFC8977}" type="presParOf" srcId="{9FDE849B-D766-A244-B483-D00A5C431F0E}" destId="{EC4A6FA0-AA00-F843-BF49-AFB611797690}" srcOrd="0" destOrd="0" presId="urn:microsoft.com/office/officeart/2005/8/layout/process1"/>
    <dgm:cxn modelId="{D03181EE-1712-49BC-B828-4F59EB79A026}" type="presParOf" srcId="{D3302A57-282A-A941-A6FE-4967E1D8DA45}" destId="{FFC1B2DD-4D9A-6848-833A-1CAE6A3A42B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Lst>
  <dgm:cxnLst>
    <dgm:cxn modelId="{D00B2159-3B0F-4691-A022-45D67F4EB1DE}" type="presOf" srcId="{4832A19D-EB48-784E-AA0F-6889B6C228D6}" destId="{D3302A57-282A-A941-A6FE-4967E1D8DA45}"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F8231-F310-405A-8B9C-B839B3B41A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ar-SA"/>
        </a:p>
      </dgm:t>
    </dgm:pt>
    <dgm:pt modelId="{603CDCF3-1E0E-484B-ACB2-485FB82DC4C4}">
      <dgm:prSet phldrT="[نص]"/>
      <dgm:spPr/>
      <dgm:t>
        <a:bodyPr/>
        <a:lstStyle/>
        <a:p>
          <a:pPr rtl="1"/>
          <a:r>
            <a:rPr lang="ar-SA" dirty="0"/>
            <a:t>حذف المتغيرات المسببة للتعدد الخطي أو استبدالها </a:t>
          </a:r>
        </a:p>
      </dgm:t>
    </dgm:pt>
    <dgm:pt modelId="{AB4599ED-1CA1-4BA4-9F64-73F6255FF9C1}" type="parTrans" cxnId="{798D45E7-A86C-4A06-A108-0966F332CB03}">
      <dgm:prSet/>
      <dgm:spPr/>
      <dgm:t>
        <a:bodyPr/>
        <a:lstStyle/>
        <a:p>
          <a:pPr rtl="1"/>
          <a:endParaRPr lang="ar-SA"/>
        </a:p>
      </dgm:t>
    </dgm:pt>
    <dgm:pt modelId="{0AD28207-ADF9-4C28-996E-9F14BA0742A2}" type="sibTrans" cxnId="{798D45E7-A86C-4A06-A108-0966F332CB03}">
      <dgm:prSet/>
      <dgm:spPr/>
      <dgm:t>
        <a:bodyPr/>
        <a:lstStyle/>
        <a:p>
          <a:pPr rtl="1"/>
          <a:endParaRPr lang="ar-SA"/>
        </a:p>
      </dgm:t>
    </dgm:pt>
    <dgm:pt modelId="{38246E03-862A-40C2-AEE9-CA9AE56BF315}">
      <dgm:prSet phldrT="[نص]"/>
      <dgm:spPr/>
      <dgm:t>
        <a:bodyPr/>
        <a:lstStyle/>
        <a:p>
          <a:pPr rtl="1"/>
          <a:r>
            <a:rPr lang="ar-SA" dirty="0"/>
            <a:t>إضافة متغيرات جديدة للمتغيرات الأصلية </a:t>
          </a:r>
        </a:p>
      </dgm:t>
    </dgm:pt>
    <dgm:pt modelId="{18B6D69A-4840-47CE-8E6D-C74AD8909932}" type="parTrans" cxnId="{41C8CBDF-D4D3-43F2-AB43-22C2F0972ADA}">
      <dgm:prSet/>
      <dgm:spPr/>
      <dgm:t>
        <a:bodyPr/>
        <a:lstStyle/>
        <a:p>
          <a:pPr rtl="1"/>
          <a:endParaRPr lang="ar-SA"/>
        </a:p>
      </dgm:t>
    </dgm:pt>
    <dgm:pt modelId="{20B427B6-5CF8-4BBA-B139-CF045339C884}" type="sibTrans" cxnId="{41C8CBDF-D4D3-43F2-AB43-22C2F0972ADA}">
      <dgm:prSet/>
      <dgm:spPr/>
      <dgm:t>
        <a:bodyPr/>
        <a:lstStyle/>
        <a:p>
          <a:pPr rtl="1"/>
          <a:endParaRPr lang="ar-SA"/>
        </a:p>
      </dgm:t>
    </dgm:pt>
    <dgm:pt modelId="{0F4915F6-3CCB-48BA-A49C-3AE76F4E62DE}">
      <dgm:prSet phldrT="[نص]"/>
      <dgm:spPr/>
      <dgm:t>
        <a:bodyPr/>
        <a:lstStyle/>
        <a:p>
          <a:pPr rtl="1"/>
          <a:r>
            <a:rPr lang="ar-SA" dirty="0"/>
            <a:t>انحدار الحرف: بإضافة معلمة التحيز </a:t>
          </a:r>
          <a:r>
            <a:rPr lang="en-US" dirty="0"/>
            <a:t>k </a:t>
          </a:r>
          <a:r>
            <a:rPr lang="ar-SA" dirty="0"/>
            <a:t>إلى قيم المصفوفة </a:t>
          </a:r>
        </a:p>
      </dgm:t>
    </dgm:pt>
    <dgm:pt modelId="{82D04B5A-8EFD-4EDD-BA82-391DBA33480C}" type="parTrans" cxnId="{A4E652B6-9B59-41D6-A67A-541B97DAC941}">
      <dgm:prSet/>
      <dgm:spPr/>
      <dgm:t>
        <a:bodyPr/>
        <a:lstStyle/>
        <a:p>
          <a:pPr rtl="1"/>
          <a:endParaRPr lang="ar-SA"/>
        </a:p>
      </dgm:t>
    </dgm:pt>
    <dgm:pt modelId="{970722FF-89F0-42A0-B34D-FAC9A5F89B1D}" type="sibTrans" cxnId="{A4E652B6-9B59-41D6-A67A-541B97DAC941}">
      <dgm:prSet/>
      <dgm:spPr/>
      <dgm:t>
        <a:bodyPr/>
        <a:lstStyle/>
        <a:p>
          <a:pPr rtl="1"/>
          <a:endParaRPr lang="ar-SA"/>
        </a:p>
      </dgm:t>
    </dgm:pt>
    <dgm:pt modelId="{BCB07F17-5D74-4A36-BDC2-BD511100871B}">
      <dgm:prSet phldrT="[نص]"/>
      <dgm:spPr/>
      <dgm:t>
        <a:bodyPr/>
        <a:lstStyle/>
        <a:p>
          <a:pPr rtl="1"/>
          <a:r>
            <a:rPr lang="ar-SA" dirty="0"/>
            <a:t>طريقة متغير ابطاء (</a:t>
          </a:r>
          <a:r>
            <a:rPr lang="en-US" dirty="0"/>
            <a:t>lagged variable): </a:t>
          </a:r>
          <a:r>
            <a:rPr lang="ar-SA" dirty="0"/>
            <a:t>إضافة قيم المتغير التابع </a:t>
          </a:r>
          <a:r>
            <a:rPr lang="en-US" dirty="0"/>
            <a:t>Y </a:t>
          </a:r>
          <a:r>
            <a:rPr lang="ar-SA" dirty="0"/>
            <a:t>كمتغير مستقل مع مراعاة توفر قيمة العام السابق للبيانات. </a:t>
          </a:r>
        </a:p>
      </dgm:t>
    </dgm:pt>
    <dgm:pt modelId="{5EF944FE-F004-405B-B0B3-8A21A71FA085}" type="parTrans" cxnId="{D721FB0E-A38D-4554-BA83-2111CF9C224C}">
      <dgm:prSet/>
      <dgm:spPr/>
      <dgm:t>
        <a:bodyPr/>
        <a:lstStyle/>
        <a:p>
          <a:pPr rtl="1"/>
          <a:endParaRPr lang="ar-SA"/>
        </a:p>
      </dgm:t>
    </dgm:pt>
    <dgm:pt modelId="{E644D5F3-0560-4096-8165-2D88D6C9A806}" type="sibTrans" cxnId="{D721FB0E-A38D-4554-BA83-2111CF9C224C}">
      <dgm:prSet/>
      <dgm:spPr/>
      <dgm:t>
        <a:bodyPr/>
        <a:lstStyle/>
        <a:p>
          <a:pPr rtl="1"/>
          <a:endParaRPr lang="ar-SA"/>
        </a:p>
      </dgm:t>
    </dgm:pt>
    <dgm:pt modelId="{C0786E8C-B2BA-40C8-863A-3A3A03FB217C}" type="pres">
      <dgm:prSet presAssocID="{7F7F8231-F310-405A-8B9C-B839B3B41A3E}" presName="diagram" presStyleCnt="0">
        <dgm:presLayoutVars>
          <dgm:dir/>
          <dgm:resizeHandles val="exact"/>
        </dgm:presLayoutVars>
      </dgm:prSet>
      <dgm:spPr/>
    </dgm:pt>
    <dgm:pt modelId="{578598CF-D50D-4B9B-9C76-423C821D720F}" type="pres">
      <dgm:prSet presAssocID="{603CDCF3-1E0E-484B-ACB2-485FB82DC4C4}" presName="node" presStyleLbl="node1" presStyleIdx="0" presStyleCnt="4">
        <dgm:presLayoutVars>
          <dgm:bulletEnabled val="1"/>
        </dgm:presLayoutVars>
      </dgm:prSet>
      <dgm:spPr/>
    </dgm:pt>
    <dgm:pt modelId="{5D529EAC-5953-4A15-90B8-A786B806C9C2}" type="pres">
      <dgm:prSet presAssocID="{0AD28207-ADF9-4C28-996E-9F14BA0742A2}" presName="sibTrans" presStyleCnt="0"/>
      <dgm:spPr/>
    </dgm:pt>
    <dgm:pt modelId="{DCF7039E-B9E0-46DE-9104-17FCCEB96833}" type="pres">
      <dgm:prSet presAssocID="{38246E03-862A-40C2-AEE9-CA9AE56BF315}" presName="node" presStyleLbl="node1" presStyleIdx="1" presStyleCnt="4" custLinFactNeighborX="466" custLinFactNeighborY="-777">
        <dgm:presLayoutVars>
          <dgm:bulletEnabled val="1"/>
        </dgm:presLayoutVars>
      </dgm:prSet>
      <dgm:spPr/>
    </dgm:pt>
    <dgm:pt modelId="{C91E2C29-D7FD-4424-9CD3-01D3E38A7AF7}" type="pres">
      <dgm:prSet presAssocID="{20B427B6-5CF8-4BBA-B139-CF045339C884}" presName="sibTrans" presStyleCnt="0"/>
      <dgm:spPr/>
    </dgm:pt>
    <dgm:pt modelId="{3F47D639-6E61-4D6B-81F5-FDA5B62C4C71}" type="pres">
      <dgm:prSet presAssocID="{0F4915F6-3CCB-48BA-A49C-3AE76F4E62DE}" presName="node" presStyleLbl="node1" presStyleIdx="2" presStyleCnt="4">
        <dgm:presLayoutVars>
          <dgm:bulletEnabled val="1"/>
        </dgm:presLayoutVars>
      </dgm:prSet>
      <dgm:spPr/>
    </dgm:pt>
    <dgm:pt modelId="{83ACCD22-A5CB-4765-A423-416F47EFA421}" type="pres">
      <dgm:prSet presAssocID="{970722FF-89F0-42A0-B34D-FAC9A5F89B1D}" presName="sibTrans" presStyleCnt="0"/>
      <dgm:spPr/>
    </dgm:pt>
    <dgm:pt modelId="{BA9E8658-DB61-45C0-8C74-B9211D9DC1AB}" type="pres">
      <dgm:prSet presAssocID="{BCB07F17-5D74-4A36-BDC2-BD511100871B}" presName="node" presStyleLbl="node1" presStyleIdx="3" presStyleCnt="4">
        <dgm:presLayoutVars>
          <dgm:bulletEnabled val="1"/>
        </dgm:presLayoutVars>
      </dgm:prSet>
      <dgm:spPr/>
    </dgm:pt>
  </dgm:ptLst>
  <dgm:cxnLst>
    <dgm:cxn modelId="{D721FB0E-A38D-4554-BA83-2111CF9C224C}" srcId="{7F7F8231-F310-405A-8B9C-B839B3B41A3E}" destId="{BCB07F17-5D74-4A36-BDC2-BD511100871B}" srcOrd="3" destOrd="0" parTransId="{5EF944FE-F004-405B-B0B3-8A21A71FA085}" sibTransId="{E644D5F3-0560-4096-8165-2D88D6C9A806}"/>
    <dgm:cxn modelId="{B544A919-4139-4E6D-AA1E-4FA524B2A215}" type="presOf" srcId="{7F7F8231-F310-405A-8B9C-B839B3B41A3E}" destId="{C0786E8C-B2BA-40C8-863A-3A3A03FB217C}" srcOrd="0" destOrd="0" presId="urn:microsoft.com/office/officeart/2005/8/layout/default"/>
    <dgm:cxn modelId="{24FC358E-09AC-48E0-BA2F-E5DDE841A691}" type="presOf" srcId="{603CDCF3-1E0E-484B-ACB2-485FB82DC4C4}" destId="{578598CF-D50D-4B9B-9C76-423C821D720F}" srcOrd="0" destOrd="0" presId="urn:microsoft.com/office/officeart/2005/8/layout/default"/>
    <dgm:cxn modelId="{7F1A1A90-47E3-4A90-A92D-4C4FBA1B161B}" type="presOf" srcId="{0F4915F6-3CCB-48BA-A49C-3AE76F4E62DE}" destId="{3F47D639-6E61-4D6B-81F5-FDA5B62C4C71}" srcOrd="0" destOrd="0" presId="urn:microsoft.com/office/officeart/2005/8/layout/default"/>
    <dgm:cxn modelId="{A4E652B6-9B59-41D6-A67A-541B97DAC941}" srcId="{7F7F8231-F310-405A-8B9C-B839B3B41A3E}" destId="{0F4915F6-3CCB-48BA-A49C-3AE76F4E62DE}" srcOrd="2" destOrd="0" parTransId="{82D04B5A-8EFD-4EDD-BA82-391DBA33480C}" sibTransId="{970722FF-89F0-42A0-B34D-FAC9A5F89B1D}"/>
    <dgm:cxn modelId="{1606C0B8-0196-448C-AC5C-402486A47C5C}" type="presOf" srcId="{38246E03-862A-40C2-AEE9-CA9AE56BF315}" destId="{DCF7039E-B9E0-46DE-9104-17FCCEB96833}" srcOrd="0" destOrd="0" presId="urn:microsoft.com/office/officeart/2005/8/layout/default"/>
    <dgm:cxn modelId="{3C545AC5-15AF-4A4F-9E6D-98C29431D125}" type="presOf" srcId="{BCB07F17-5D74-4A36-BDC2-BD511100871B}" destId="{BA9E8658-DB61-45C0-8C74-B9211D9DC1AB}" srcOrd="0" destOrd="0" presId="urn:microsoft.com/office/officeart/2005/8/layout/default"/>
    <dgm:cxn modelId="{41C8CBDF-D4D3-43F2-AB43-22C2F0972ADA}" srcId="{7F7F8231-F310-405A-8B9C-B839B3B41A3E}" destId="{38246E03-862A-40C2-AEE9-CA9AE56BF315}" srcOrd="1" destOrd="0" parTransId="{18B6D69A-4840-47CE-8E6D-C74AD8909932}" sibTransId="{20B427B6-5CF8-4BBA-B139-CF045339C884}"/>
    <dgm:cxn modelId="{798D45E7-A86C-4A06-A108-0966F332CB03}" srcId="{7F7F8231-F310-405A-8B9C-B839B3B41A3E}" destId="{603CDCF3-1E0E-484B-ACB2-485FB82DC4C4}" srcOrd="0" destOrd="0" parTransId="{AB4599ED-1CA1-4BA4-9F64-73F6255FF9C1}" sibTransId="{0AD28207-ADF9-4C28-996E-9F14BA0742A2}"/>
    <dgm:cxn modelId="{9858A77E-9B5F-4F93-80F1-B58AA178AEB2}" type="presParOf" srcId="{C0786E8C-B2BA-40C8-863A-3A3A03FB217C}" destId="{578598CF-D50D-4B9B-9C76-423C821D720F}" srcOrd="0" destOrd="0" presId="urn:microsoft.com/office/officeart/2005/8/layout/default"/>
    <dgm:cxn modelId="{3FE29FBE-513A-4DFB-8FD4-6FE79A459F49}" type="presParOf" srcId="{C0786E8C-B2BA-40C8-863A-3A3A03FB217C}" destId="{5D529EAC-5953-4A15-90B8-A786B806C9C2}" srcOrd="1" destOrd="0" presId="urn:microsoft.com/office/officeart/2005/8/layout/default"/>
    <dgm:cxn modelId="{2886774E-B28E-4310-80A3-769428534710}" type="presParOf" srcId="{C0786E8C-B2BA-40C8-863A-3A3A03FB217C}" destId="{DCF7039E-B9E0-46DE-9104-17FCCEB96833}" srcOrd="2" destOrd="0" presId="urn:microsoft.com/office/officeart/2005/8/layout/default"/>
    <dgm:cxn modelId="{6D56BF41-3DA6-44D1-86C6-C9767AE87F7F}" type="presParOf" srcId="{C0786E8C-B2BA-40C8-863A-3A3A03FB217C}" destId="{C91E2C29-D7FD-4424-9CD3-01D3E38A7AF7}" srcOrd="3" destOrd="0" presId="urn:microsoft.com/office/officeart/2005/8/layout/default"/>
    <dgm:cxn modelId="{064C8B48-2554-4499-8106-86B7637EBF5A}" type="presParOf" srcId="{C0786E8C-B2BA-40C8-863A-3A3A03FB217C}" destId="{3F47D639-6E61-4D6B-81F5-FDA5B62C4C71}" srcOrd="4" destOrd="0" presId="urn:microsoft.com/office/officeart/2005/8/layout/default"/>
    <dgm:cxn modelId="{A80AC321-ACED-4DD5-9A2F-8C8FFAFD8259}" type="presParOf" srcId="{C0786E8C-B2BA-40C8-863A-3A3A03FB217C}" destId="{83ACCD22-A5CB-4765-A423-416F47EFA421}" srcOrd="5" destOrd="0" presId="urn:microsoft.com/office/officeart/2005/8/layout/default"/>
    <dgm:cxn modelId="{BD09EB25-C9A3-45D6-91B1-418C62E16D22}" type="presParOf" srcId="{C0786E8C-B2BA-40C8-863A-3A3A03FB217C}" destId="{BA9E8658-DB61-45C0-8C74-B9211D9DC1A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63F35D52-CADF-6746-8C05-F37E814E5B3E}">
      <dgm:prSet phldrT="[نص]"/>
      <dgm:spPr/>
      <dgm:t>
        <a:bodyPr/>
        <a:lstStyle/>
        <a:p>
          <a:pPr rtl="1"/>
          <a:r>
            <a:rPr lang="ar-SA" dirty="0"/>
            <a:t>أيقونة </a:t>
          </a:r>
          <a:r>
            <a:rPr lang="en-US" dirty="0"/>
            <a:t>Quick</a:t>
          </a:r>
          <a:endParaRPr lang="ar-SA" dirty="0"/>
        </a:p>
      </dgm:t>
    </dgm:pt>
    <dgm:pt modelId="{AB92B879-C1F5-8E40-9157-E790F2C85A6E}" type="parTrans" cxnId="{2A32FA09-F7BA-CB46-961E-BA57B94146D9}">
      <dgm:prSet/>
      <dgm:spPr/>
      <dgm:t>
        <a:bodyPr/>
        <a:lstStyle/>
        <a:p>
          <a:pPr rtl="1"/>
          <a:endParaRPr lang="ar-SA"/>
        </a:p>
      </dgm:t>
    </dgm:pt>
    <dgm:pt modelId="{473345CD-2417-0243-9526-0D23BC412C21}" type="sibTrans" cxnId="{2A32FA09-F7BA-CB46-961E-BA57B94146D9}">
      <dgm:prSet/>
      <dgm:spPr/>
      <dgm:t>
        <a:bodyPr/>
        <a:lstStyle/>
        <a:p>
          <a:pPr rtl="1"/>
          <a:endParaRPr lang="ar-SA"/>
        </a:p>
      </dgm:t>
    </dgm:pt>
    <dgm:pt modelId="{8E9E4328-05A7-0740-854A-8CC7E864F9FB}">
      <dgm:prSet phldrT="[نص]"/>
      <dgm:spPr/>
      <dgm:t>
        <a:bodyPr/>
        <a:lstStyle/>
        <a:p>
          <a:pPr rtl="1"/>
          <a:r>
            <a:rPr lang="en-US" dirty="0"/>
            <a:t>Estimate Equation</a:t>
          </a:r>
          <a:endParaRPr lang="ar-SA" dirty="0"/>
        </a:p>
      </dgm:t>
    </dgm:pt>
    <dgm:pt modelId="{B4DB9511-328A-7B4B-8927-AB2D5E7AA609}" type="parTrans" cxnId="{7047B66A-1245-5746-976A-A4B6C78390D8}">
      <dgm:prSet/>
      <dgm:spPr/>
      <dgm:t>
        <a:bodyPr/>
        <a:lstStyle/>
        <a:p>
          <a:pPr rtl="1"/>
          <a:endParaRPr lang="ar-SA"/>
        </a:p>
      </dgm:t>
    </dgm:pt>
    <dgm:pt modelId="{CEF172A6-7A0B-D14B-A44E-1CB984EF048F}" type="sibTrans" cxnId="{7047B66A-1245-5746-976A-A4B6C78390D8}">
      <dgm:prSet/>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 modelId="{51E12203-0112-8649-B33E-B6036C16D07C}" type="pres">
      <dgm:prSet presAssocID="{63F35D52-CADF-6746-8C05-F37E814E5B3E}" presName="node" presStyleLbl="node1" presStyleIdx="0" presStyleCnt="2">
        <dgm:presLayoutVars>
          <dgm:bulletEnabled val="1"/>
        </dgm:presLayoutVars>
      </dgm:prSet>
      <dgm:spPr/>
    </dgm:pt>
    <dgm:pt modelId="{664D451F-2D21-9A4E-B549-0DA42EF5CAB8}" type="pres">
      <dgm:prSet presAssocID="{473345CD-2417-0243-9526-0D23BC412C21}" presName="sibTrans" presStyleLbl="sibTrans2D1" presStyleIdx="0" presStyleCnt="1"/>
      <dgm:spPr/>
    </dgm:pt>
    <dgm:pt modelId="{97574F42-5EFC-DA45-ACAB-E4617D67E435}" type="pres">
      <dgm:prSet presAssocID="{473345CD-2417-0243-9526-0D23BC412C21}" presName="connectorText" presStyleLbl="sibTrans2D1" presStyleIdx="0" presStyleCnt="1"/>
      <dgm:spPr/>
    </dgm:pt>
    <dgm:pt modelId="{E7BA56E8-B521-8C4A-84ED-46B7C5E3CB41}" type="pres">
      <dgm:prSet presAssocID="{8E9E4328-05A7-0740-854A-8CC7E864F9FB}" presName="node" presStyleLbl="node1" presStyleIdx="1" presStyleCnt="2" custLinFactNeighborX="1551" custLinFactNeighborY="3103">
        <dgm:presLayoutVars>
          <dgm:bulletEnabled val="1"/>
        </dgm:presLayoutVars>
      </dgm:prSet>
      <dgm:spPr/>
    </dgm:pt>
  </dgm:ptLst>
  <dgm:cxnLst>
    <dgm:cxn modelId="{2A32FA09-F7BA-CB46-961E-BA57B94146D9}" srcId="{4832A19D-EB48-784E-AA0F-6889B6C228D6}" destId="{63F35D52-CADF-6746-8C05-F37E814E5B3E}" srcOrd="0" destOrd="0" parTransId="{AB92B879-C1F5-8E40-9157-E790F2C85A6E}" sibTransId="{473345CD-2417-0243-9526-0D23BC412C21}"/>
    <dgm:cxn modelId="{42BC8210-E7BB-491F-8D1C-5033F5C8C03B}" type="presOf" srcId="{8E9E4328-05A7-0740-854A-8CC7E864F9FB}" destId="{E7BA56E8-B521-8C4A-84ED-46B7C5E3CB41}" srcOrd="0" destOrd="0" presId="urn:microsoft.com/office/officeart/2005/8/layout/process1"/>
    <dgm:cxn modelId="{2AC6C318-FBF6-4CD7-87CD-798CB88CE0DF}" type="presOf" srcId="{4832A19D-EB48-784E-AA0F-6889B6C228D6}" destId="{D3302A57-282A-A941-A6FE-4967E1D8DA45}" srcOrd="0" destOrd="0" presId="urn:microsoft.com/office/officeart/2005/8/layout/process1"/>
    <dgm:cxn modelId="{6040155E-CD6F-4918-A1BF-9925031D1C5D}" type="presOf" srcId="{473345CD-2417-0243-9526-0D23BC412C21}" destId="{664D451F-2D21-9A4E-B549-0DA42EF5CAB8}" srcOrd="0" destOrd="0" presId="urn:microsoft.com/office/officeart/2005/8/layout/process1"/>
    <dgm:cxn modelId="{7047B66A-1245-5746-976A-A4B6C78390D8}" srcId="{4832A19D-EB48-784E-AA0F-6889B6C228D6}" destId="{8E9E4328-05A7-0740-854A-8CC7E864F9FB}" srcOrd="1" destOrd="0" parTransId="{B4DB9511-328A-7B4B-8927-AB2D5E7AA609}" sibTransId="{CEF172A6-7A0B-D14B-A44E-1CB984EF048F}"/>
    <dgm:cxn modelId="{2B911454-5F44-4C79-AA1D-66AB48EA77DE}" type="presOf" srcId="{473345CD-2417-0243-9526-0D23BC412C21}" destId="{97574F42-5EFC-DA45-ACAB-E4617D67E435}" srcOrd="1" destOrd="0" presId="urn:microsoft.com/office/officeart/2005/8/layout/process1"/>
    <dgm:cxn modelId="{B0EEF1B8-718D-48DF-A15B-39D9C8E17E4C}" type="presOf" srcId="{63F35D52-CADF-6746-8C05-F37E814E5B3E}" destId="{51E12203-0112-8649-B33E-B6036C16D07C}" srcOrd="0" destOrd="0" presId="urn:microsoft.com/office/officeart/2005/8/layout/process1"/>
    <dgm:cxn modelId="{914B3F45-97BE-4C12-9AB9-F6B9EB23F678}" type="presParOf" srcId="{D3302A57-282A-A941-A6FE-4967E1D8DA45}" destId="{51E12203-0112-8649-B33E-B6036C16D07C}" srcOrd="0" destOrd="0" presId="urn:microsoft.com/office/officeart/2005/8/layout/process1"/>
    <dgm:cxn modelId="{9A806469-BCC0-4E6C-BC66-F529556E7F8A}" type="presParOf" srcId="{D3302A57-282A-A941-A6FE-4967E1D8DA45}" destId="{664D451F-2D21-9A4E-B549-0DA42EF5CAB8}" srcOrd="1" destOrd="0" presId="urn:microsoft.com/office/officeart/2005/8/layout/process1"/>
    <dgm:cxn modelId="{64F393A4-4B3D-4CF6-BF48-F2EE412D7253}" type="presParOf" srcId="{664D451F-2D21-9A4E-B549-0DA42EF5CAB8}" destId="{97574F42-5EFC-DA45-ACAB-E4617D67E435}" srcOrd="0" destOrd="0" presId="urn:microsoft.com/office/officeart/2005/8/layout/process1"/>
    <dgm:cxn modelId="{67E40885-1D1A-4DD3-8682-C5D18A6512FA}" type="presParOf" srcId="{D3302A57-282A-A941-A6FE-4967E1D8DA45}" destId="{E7BA56E8-B521-8C4A-84ED-46B7C5E3CB4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3B08D-4C04-4964-AFCA-6F61735810A8}" type="doc">
      <dgm:prSet loTypeId="urn:microsoft.com/office/officeart/2005/8/layout/process2" loCatId="process" qsTypeId="urn:microsoft.com/office/officeart/2005/8/quickstyle/simple3" qsCatId="simple" csTypeId="urn:microsoft.com/office/officeart/2005/8/colors/colorful1" csCatId="colorful" phldr="1"/>
      <dgm:spPr/>
    </dgm:pt>
    <dgm:pt modelId="{C13C7B2C-89C4-45C6-BD90-5D55ABFB6AFC}">
      <dgm:prSet phldrT="[نص]"/>
      <dgm:spPr/>
      <dgm:t>
        <a:bodyPr/>
        <a:lstStyle/>
        <a:p>
          <a:pPr rtl="1"/>
          <a:r>
            <a:rPr lang="ar-SA" dirty="0"/>
            <a:t>يجب أن يكون المتغير التابع</a:t>
          </a:r>
          <a:r>
            <a:rPr lang="en-US" dirty="0"/>
            <a:t>Y</a:t>
          </a:r>
          <a:r>
            <a:rPr lang="ar-SA" dirty="0"/>
            <a:t> هو الرمز الأول</a:t>
          </a:r>
        </a:p>
      </dgm:t>
    </dgm:pt>
    <dgm:pt modelId="{E90B3EF3-D53B-48A4-9C55-CC2BFE720F0D}" type="parTrans" cxnId="{1CCC4944-622B-40FC-AB09-56F8C82AE5FA}">
      <dgm:prSet/>
      <dgm:spPr/>
      <dgm:t>
        <a:bodyPr/>
        <a:lstStyle/>
        <a:p>
          <a:pPr rtl="1"/>
          <a:endParaRPr lang="ar-SA"/>
        </a:p>
      </dgm:t>
    </dgm:pt>
    <dgm:pt modelId="{B2DDBF9D-2BBA-44AE-AF32-BAFD8B6D2DAD}" type="sibTrans" cxnId="{1CCC4944-622B-40FC-AB09-56F8C82AE5FA}">
      <dgm:prSet/>
      <dgm:spPr/>
      <dgm:t>
        <a:bodyPr/>
        <a:lstStyle/>
        <a:p>
          <a:pPr rtl="1"/>
          <a:endParaRPr lang="ar-SA"/>
        </a:p>
      </dgm:t>
    </dgm:pt>
    <dgm:pt modelId="{CA76F0E0-43B8-4226-B23B-E30779445E95}">
      <dgm:prSet phldrT="[نص]"/>
      <dgm:spPr/>
      <dgm:t>
        <a:bodyPr/>
        <a:lstStyle/>
        <a:p>
          <a:pPr rtl="1"/>
          <a:r>
            <a:rPr lang="ar-SA" dirty="0"/>
            <a:t>يليه </a:t>
          </a:r>
          <a:r>
            <a:rPr lang="en-US" dirty="0"/>
            <a:t>C</a:t>
          </a:r>
          <a:r>
            <a:rPr lang="ar-SA" dirty="0"/>
            <a:t> و هي القاطع</a:t>
          </a:r>
        </a:p>
      </dgm:t>
    </dgm:pt>
    <dgm:pt modelId="{4AB4A7FC-BA90-4B7C-875F-3D5064869908}" type="parTrans" cxnId="{2B335640-E040-43CD-B2F7-90FF1CC0F30E}">
      <dgm:prSet/>
      <dgm:spPr/>
      <dgm:t>
        <a:bodyPr/>
        <a:lstStyle/>
        <a:p>
          <a:pPr rtl="1"/>
          <a:endParaRPr lang="ar-SA"/>
        </a:p>
      </dgm:t>
    </dgm:pt>
    <dgm:pt modelId="{5C0D1E26-ED59-4569-BAE5-64C433150F78}" type="sibTrans" cxnId="{2B335640-E040-43CD-B2F7-90FF1CC0F30E}">
      <dgm:prSet/>
      <dgm:spPr/>
      <dgm:t>
        <a:bodyPr/>
        <a:lstStyle/>
        <a:p>
          <a:pPr rtl="1"/>
          <a:endParaRPr lang="ar-SA"/>
        </a:p>
      </dgm:t>
    </dgm:pt>
    <dgm:pt modelId="{9DAD4085-16C6-4F05-A635-96494042BC9B}">
      <dgm:prSet phldrT="[نص]"/>
      <dgm:spPr/>
      <dgm:t>
        <a:bodyPr/>
        <a:lstStyle/>
        <a:p>
          <a:pPr rtl="1"/>
          <a:r>
            <a:rPr lang="ar-SA" dirty="0"/>
            <a:t>ثم ترتيب رموز المتغيرات وفقاً للدالة</a:t>
          </a:r>
        </a:p>
      </dgm:t>
    </dgm:pt>
    <dgm:pt modelId="{1BF4DEC1-7B9D-4B6A-B9A5-4B711A81B0F6}" type="parTrans" cxnId="{E691FE74-62B1-4D47-AD2F-1F866080DE5B}">
      <dgm:prSet/>
      <dgm:spPr/>
      <dgm:t>
        <a:bodyPr/>
        <a:lstStyle/>
        <a:p>
          <a:pPr rtl="1"/>
          <a:endParaRPr lang="ar-SA"/>
        </a:p>
      </dgm:t>
    </dgm:pt>
    <dgm:pt modelId="{3DAF5783-21C9-4BC7-BA27-C280328DB190}" type="sibTrans" cxnId="{E691FE74-62B1-4D47-AD2F-1F866080DE5B}">
      <dgm:prSet/>
      <dgm:spPr/>
      <dgm:t>
        <a:bodyPr/>
        <a:lstStyle/>
        <a:p>
          <a:pPr rtl="1"/>
          <a:endParaRPr lang="ar-SA"/>
        </a:p>
      </dgm:t>
    </dgm:pt>
    <dgm:pt modelId="{89E920F2-7F5D-4419-8AFB-83D8E4C572C2}" type="pres">
      <dgm:prSet presAssocID="{8583B08D-4C04-4964-AFCA-6F61735810A8}" presName="linearFlow" presStyleCnt="0">
        <dgm:presLayoutVars>
          <dgm:resizeHandles val="exact"/>
        </dgm:presLayoutVars>
      </dgm:prSet>
      <dgm:spPr/>
    </dgm:pt>
    <dgm:pt modelId="{231F5932-2A89-49FB-8F05-2095DD0A8111}" type="pres">
      <dgm:prSet presAssocID="{C13C7B2C-89C4-45C6-BD90-5D55ABFB6AFC}" presName="node" presStyleLbl="node1" presStyleIdx="0" presStyleCnt="3">
        <dgm:presLayoutVars>
          <dgm:bulletEnabled val="1"/>
        </dgm:presLayoutVars>
      </dgm:prSet>
      <dgm:spPr/>
    </dgm:pt>
    <dgm:pt modelId="{C32214D7-ABD7-4196-8C22-E0C2909431B7}" type="pres">
      <dgm:prSet presAssocID="{B2DDBF9D-2BBA-44AE-AF32-BAFD8B6D2DAD}" presName="sibTrans" presStyleLbl="sibTrans2D1" presStyleIdx="0" presStyleCnt="2"/>
      <dgm:spPr/>
    </dgm:pt>
    <dgm:pt modelId="{CAF10CA0-E5E8-4CF5-8D5B-149B25FF0D55}" type="pres">
      <dgm:prSet presAssocID="{B2DDBF9D-2BBA-44AE-AF32-BAFD8B6D2DAD}" presName="connectorText" presStyleLbl="sibTrans2D1" presStyleIdx="0" presStyleCnt="2"/>
      <dgm:spPr/>
    </dgm:pt>
    <dgm:pt modelId="{AC33A568-6476-4C27-824A-D6D100E90AB4}" type="pres">
      <dgm:prSet presAssocID="{CA76F0E0-43B8-4226-B23B-E30779445E95}" presName="node" presStyleLbl="node1" presStyleIdx="1" presStyleCnt="3">
        <dgm:presLayoutVars>
          <dgm:bulletEnabled val="1"/>
        </dgm:presLayoutVars>
      </dgm:prSet>
      <dgm:spPr/>
    </dgm:pt>
    <dgm:pt modelId="{CBDF0F25-5C24-4176-9BF0-36E5AFB1B819}" type="pres">
      <dgm:prSet presAssocID="{5C0D1E26-ED59-4569-BAE5-64C433150F78}" presName="sibTrans" presStyleLbl="sibTrans2D1" presStyleIdx="1" presStyleCnt="2"/>
      <dgm:spPr/>
    </dgm:pt>
    <dgm:pt modelId="{7EB38721-A915-4C64-B2BF-2234368A2B2F}" type="pres">
      <dgm:prSet presAssocID="{5C0D1E26-ED59-4569-BAE5-64C433150F78}" presName="connectorText" presStyleLbl="sibTrans2D1" presStyleIdx="1" presStyleCnt="2"/>
      <dgm:spPr/>
    </dgm:pt>
    <dgm:pt modelId="{991064B8-EAB7-4B29-A37B-222648B85598}" type="pres">
      <dgm:prSet presAssocID="{9DAD4085-16C6-4F05-A635-96494042BC9B}" presName="node" presStyleLbl="node1" presStyleIdx="2" presStyleCnt="3">
        <dgm:presLayoutVars>
          <dgm:bulletEnabled val="1"/>
        </dgm:presLayoutVars>
      </dgm:prSet>
      <dgm:spPr/>
    </dgm:pt>
  </dgm:ptLst>
  <dgm:cxnLst>
    <dgm:cxn modelId="{2B335640-E040-43CD-B2F7-90FF1CC0F30E}" srcId="{8583B08D-4C04-4964-AFCA-6F61735810A8}" destId="{CA76F0E0-43B8-4226-B23B-E30779445E95}" srcOrd="1" destOrd="0" parTransId="{4AB4A7FC-BA90-4B7C-875F-3D5064869908}" sibTransId="{5C0D1E26-ED59-4569-BAE5-64C433150F78}"/>
    <dgm:cxn modelId="{1CCC4944-622B-40FC-AB09-56F8C82AE5FA}" srcId="{8583B08D-4C04-4964-AFCA-6F61735810A8}" destId="{C13C7B2C-89C4-45C6-BD90-5D55ABFB6AFC}" srcOrd="0" destOrd="0" parTransId="{E90B3EF3-D53B-48A4-9C55-CC2BFE720F0D}" sibTransId="{B2DDBF9D-2BBA-44AE-AF32-BAFD8B6D2DAD}"/>
    <dgm:cxn modelId="{7C2DCD6A-6EB5-4E5A-8F45-82D844C3B1C2}" type="presOf" srcId="{9DAD4085-16C6-4F05-A635-96494042BC9B}" destId="{991064B8-EAB7-4B29-A37B-222648B85598}" srcOrd="0" destOrd="0" presId="urn:microsoft.com/office/officeart/2005/8/layout/process2"/>
    <dgm:cxn modelId="{E691FE74-62B1-4D47-AD2F-1F866080DE5B}" srcId="{8583B08D-4C04-4964-AFCA-6F61735810A8}" destId="{9DAD4085-16C6-4F05-A635-96494042BC9B}" srcOrd="2" destOrd="0" parTransId="{1BF4DEC1-7B9D-4B6A-B9A5-4B711A81B0F6}" sibTransId="{3DAF5783-21C9-4BC7-BA27-C280328DB190}"/>
    <dgm:cxn modelId="{93BED57F-3593-4E78-A303-EBDB70989318}" type="presOf" srcId="{8583B08D-4C04-4964-AFCA-6F61735810A8}" destId="{89E920F2-7F5D-4419-8AFB-83D8E4C572C2}" srcOrd="0" destOrd="0" presId="urn:microsoft.com/office/officeart/2005/8/layout/process2"/>
    <dgm:cxn modelId="{79CA2BA4-6759-4FEA-93EF-349D1A5CE1D5}" type="presOf" srcId="{5C0D1E26-ED59-4569-BAE5-64C433150F78}" destId="{7EB38721-A915-4C64-B2BF-2234368A2B2F}" srcOrd="1" destOrd="0" presId="urn:microsoft.com/office/officeart/2005/8/layout/process2"/>
    <dgm:cxn modelId="{A130EAAE-A595-4A4A-ADA1-3EFD6F2EF0C0}" type="presOf" srcId="{B2DDBF9D-2BBA-44AE-AF32-BAFD8B6D2DAD}" destId="{C32214D7-ABD7-4196-8C22-E0C2909431B7}" srcOrd="0" destOrd="0" presId="urn:microsoft.com/office/officeart/2005/8/layout/process2"/>
    <dgm:cxn modelId="{21BE05B4-D6C9-4707-9BE7-4E0B90C141BD}" type="presOf" srcId="{C13C7B2C-89C4-45C6-BD90-5D55ABFB6AFC}" destId="{231F5932-2A89-49FB-8F05-2095DD0A8111}" srcOrd="0" destOrd="0" presId="urn:microsoft.com/office/officeart/2005/8/layout/process2"/>
    <dgm:cxn modelId="{CE54FDBD-1D7A-4058-B74B-BE57C807C070}" type="presOf" srcId="{CA76F0E0-43B8-4226-B23B-E30779445E95}" destId="{AC33A568-6476-4C27-824A-D6D100E90AB4}" srcOrd="0" destOrd="0" presId="urn:microsoft.com/office/officeart/2005/8/layout/process2"/>
    <dgm:cxn modelId="{0B922FDB-2CB9-4822-9603-4F96D81311BC}" type="presOf" srcId="{5C0D1E26-ED59-4569-BAE5-64C433150F78}" destId="{CBDF0F25-5C24-4176-9BF0-36E5AFB1B819}" srcOrd="0" destOrd="0" presId="urn:microsoft.com/office/officeart/2005/8/layout/process2"/>
    <dgm:cxn modelId="{EEAE54F2-9978-439A-9662-88E8830DC9C1}" type="presOf" srcId="{B2DDBF9D-2BBA-44AE-AF32-BAFD8B6D2DAD}" destId="{CAF10CA0-E5E8-4CF5-8D5B-149B25FF0D55}" srcOrd="1" destOrd="0" presId="urn:microsoft.com/office/officeart/2005/8/layout/process2"/>
    <dgm:cxn modelId="{DED420BD-D271-4387-83E5-D6C851640BD9}" type="presParOf" srcId="{89E920F2-7F5D-4419-8AFB-83D8E4C572C2}" destId="{231F5932-2A89-49FB-8F05-2095DD0A8111}" srcOrd="0" destOrd="0" presId="urn:microsoft.com/office/officeart/2005/8/layout/process2"/>
    <dgm:cxn modelId="{83F99900-C508-426A-9DC2-E1FBE28ECE0C}" type="presParOf" srcId="{89E920F2-7F5D-4419-8AFB-83D8E4C572C2}" destId="{C32214D7-ABD7-4196-8C22-E0C2909431B7}" srcOrd="1" destOrd="0" presId="urn:microsoft.com/office/officeart/2005/8/layout/process2"/>
    <dgm:cxn modelId="{164E9EDD-A9BC-4441-87F0-A13C3C224F9D}" type="presParOf" srcId="{C32214D7-ABD7-4196-8C22-E0C2909431B7}" destId="{CAF10CA0-E5E8-4CF5-8D5B-149B25FF0D55}" srcOrd="0" destOrd="0" presId="urn:microsoft.com/office/officeart/2005/8/layout/process2"/>
    <dgm:cxn modelId="{EEE2CFAF-2BB9-416F-B60C-A7EEA513FAF2}" type="presParOf" srcId="{89E920F2-7F5D-4419-8AFB-83D8E4C572C2}" destId="{AC33A568-6476-4C27-824A-D6D100E90AB4}" srcOrd="2" destOrd="0" presId="urn:microsoft.com/office/officeart/2005/8/layout/process2"/>
    <dgm:cxn modelId="{4E7126AB-9527-4BD3-9597-29DE398A33DA}" type="presParOf" srcId="{89E920F2-7F5D-4419-8AFB-83D8E4C572C2}" destId="{CBDF0F25-5C24-4176-9BF0-36E5AFB1B819}" srcOrd="3" destOrd="0" presId="urn:microsoft.com/office/officeart/2005/8/layout/process2"/>
    <dgm:cxn modelId="{6FB5A314-EEBF-4E19-B3AF-B7257EDEF912}" type="presParOf" srcId="{CBDF0F25-5C24-4176-9BF0-36E5AFB1B819}" destId="{7EB38721-A915-4C64-B2BF-2234368A2B2F}" srcOrd="0" destOrd="0" presId="urn:microsoft.com/office/officeart/2005/8/layout/process2"/>
    <dgm:cxn modelId="{DA9E9706-D522-4CFA-A0EB-C4343F22DCD3}" type="presParOf" srcId="{89E920F2-7F5D-4419-8AFB-83D8E4C572C2}" destId="{991064B8-EAB7-4B29-A37B-222648B8559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32A19D-EB48-784E-AA0F-6889B6C228D6}" type="doc">
      <dgm:prSet loTypeId="urn:microsoft.com/office/officeart/2005/8/layout/process1" loCatId="" qsTypeId="urn:microsoft.com/office/officeart/2005/8/quickstyle/simple4" qsCatId="simple" csTypeId="urn:microsoft.com/office/officeart/2005/8/colors/accent1_2" csCatId="accent1" phldr="1"/>
      <dgm:spPr/>
      <dgm:t>
        <a:bodyPr/>
        <a:lstStyle/>
        <a:p>
          <a:pPr rtl="1"/>
          <a:endParaRPr lang="ar-SA"/>
        </a:p>
      </dgm:t>
    </dgm:pt>
    <dgm:pt modelId="{D3302A57-282A-A941-A6FE-4967E1D8DA45}" type="pres">
      <dgm:prSet presAssocID="{4832A19D-EB48-784E-AA0F-6889B6C228D6}" presName="Name0" presStyleCnt="0">
        <dgm:presLayoutVars>
          <dgm:dir/>
          <dgm:resizeHandles val="exact"/>
        </dgm:presLayoutVars>
      </dgm:prSet>
      <dgm:spPr/>
    </dgm:pt>
  </dgm:ptLst>
  <dgm:cxnLst>
    <dgm:cxn modelId="{C019F547-C339-49D4-855A-58799A1B4F7D}" type="presOf" srcId="{4832A19D-EB48-784E-AA0F-6889B6C228D6}" destId="{D3302A57-282A-A941-A6FE-4967E1D8DA4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D8F6D-DACF-D048-A143-849D514D9EC7}">
      <dsp:nvSpPr>
        <dsp:cNvPr id="0" name=""/>
        <dsp:cNvSpPr/>
      </dsp:nvSpPr>
      <dsp:spPr>
        <a:xfrm>
          <a:off x="6896662" y="2167237"/>
          <a:ext cx="91440" cy="588252"/>
        </a:xfrm>
        <a:custGeom>
          <a:avLst/>
          <a:gdLst/>
          <a:ahLst/>
          <a:cxnLst/>
          <a:rect l="0" t="0" r="0" b="0"/>
          <a:pathLst>
            <a:path>
              <a:moveTo>
                <a:pt x="45720" y="0"/>
              </a:moveTo>
              <a:lnTo>
                <a:pt x="45720" y="588252"/>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4B91F2-5677-2A4B-9E91-FCF8B313AF16}">
      <dsp:nvSpPr>
        <dsp:cNvPr id="0" name=""/>
        <dsp:cNvSpPr/>
      </dsp:nvSpPr>
      <dsp:spPr>
        <a:xfrm>
          <a:off x="4313751" y="820328"/>
          <a:ext cx="2628631" cy="588252"/>
        </a:xfrm>
        <a:custGeom>
          <a:avLst/>
          <a:gdLst/>
          <a:ahLst/>
          <a:cxnLst/>
          <a:rect l="0" t="0" r="0" b="0"/>
          <a:pathLst>
            <a:path>
              <a:moveTo>
                <a:pt x="0" y="0"/>
              </a:moveTo>
              <a:lnTo>
                <a:pt x="0" y="400876"/>
              </a:lnTo>
              <a:lnTo>
                <a:pt x="2628631" y="400876"/>
              </a:lnTo>
              <a:lnTo>
                <a:pt x="2628631" y="588252"/>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5150DD-D68C-0B4F-B40D-31E4A9D069C3}">
      <dsp:nvSpPr>
        <dsp:cNvPr id="0" name=""/>
        <dsp:cNvSpPr/>
      </dsp:nvSpPr>
      <dsp:spPr>
        <a:xfrm>
          <a:off x="4424543" y="2133804"/>
          <a:ext cx="91440" cy="588252"/>
        </a:xfrm>
        <a:custGeom>
          <a:avLst/>
          <a:gdLst/>
          <a:ahLst/>
          <a:cxnLst/>
          <a:rect l="0" t="0" r="0" b="0"/>
          <a:pathLst>
            <a:path>
              <a:moveTo>
                <a:pt x="45720" y="0"/>
              </a:moveTo>
              <a:lnTo>
                <a:pt x="45720" y="588252"/>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B2AC74-6F4A-624C-8FAE-26BA68EFB7F5}">
      <dsp:nvSpPr>
        <dsp:cNvPr id="0" name=""/>
        <dsp:cNvSpPr/>
      </dsp:nvSpPr>
      <dsp:spPr>
        <a:xfrm>
          <a:off x="4313751" y="820328"/>
          <a:ext cx="156512" cy="588252"/>
        </a:xfrm>
        <a:custGeom>
          <a:avLst/>
          <a:gdLst/>
          <a:ahLst/>
          <a:cxnLst/>
          <a:rect l="0" t="0" r="0" b="0"/>
          <a:pathLst>
            <a:path>
              <a:moveTo>
                <a:pt x="0" y="0"/>
              </a:moveTo>
              <a:lnTo>
                <a:pt x="0" y="400876"/>
              </a:lnTo>
              <a:lnTo>
                <a:pt x="156512" y="400876"/>
              </a:lnTo>
              <a:lnTo>
                <a:pt x="156512" y="588252"/>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ED0E72-E824-644F-A6A4-FAC9081BCEA9}">
      <dsp:nvSpPr>
        <dsp:cNvPr id="0" name=""/>
        <dsp:cNvSpPr/>
      </dsp:nvSpPr>
      <dsp:spPr>
        <a:xfrm>
          <a:off x="1639399" y="2100359"/>
          <a:ext cx="91440" cy="588252"/>
        </a:xfrm>
        <a:custGeom>
          <a:avLst/>
          <a:gdLst/>
          <a:ahLst/>
          <a:cxnLst/>
          <a:rect l="0" t="0" r="0" b="0"/>
          <a:pathLst>
            <a:path>
              <a:moveTo>
                <a:pt x="45720" y="0"/>
              </a:moveTo>
              <a:lnTo>
                <a:pt x="45720" y="588252"/>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70E2EE-3242-BE44-9066-C6B77E7CDC1D}">
      <dsp:nvSpPr>
        <dsp:cNvPr id="0" name=""/>
        <dsp:cNvSpPr/>
      </dsp:nvSpPr>
      <dsp:spPr>
        <a:xfrm>
          <a:off x="1685119" y="820328"/>
          <a:ext cx="2628631" cy="588252"/>
        </a:xfrm>
        <a:custGeom>
          <a:avLst/>
          <a:gdLst/>
          <a:ahLst/>
          <a:cxnLst/>
          <a:rect l="0" t="0" r="0" b="0"/>
          <a:pathLst>
            <a:path>
              <a:moveTo>
                <a:pt x="2628631" y="0"/>
              </a:moveTo>
              <a:lnTo>
                <a:pt x="2628631" y="400876"/>
              </a:lnTo>
              <a:lnTo>
                <a:pt x="0" y="400876"/>
              </a:lnTo>
              <a:lnTo>
                <a:pt x="0" y="588252"/>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632A28-1535-F548-8F55-41D241E5E667}">
      <dsp:nvSpPr>
        <dsp:cNvPr id="0" name=""/>
        <dsp:cNvSpPr/>
      </dsp:nvSpPr>
      <dsp:spPr>
        <a:xfrm>
          <a:off x="1758090" y="2615"/>
          <a:ext cx="5111321" cy="817712"/>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9CB99C59-CF8C-4642-AD95-72016BF12EB0}">
      <dsp:nvSpPr>
        <dsp:cNvPr id="0" name=""/>
        <dsp:cNvSpPr/>
      </dsp:nvSpPr>
      <dsp:spPr>
        <a:xfrm>
          <a:off x="1982828" y="216117"/>
          <a:ext cx="5111321" cy="817712"/>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أنواع البيانات الاقتصادية</a:t>
          </a:r>
        </a:p>
      </dsp:txBody>
      <dsp:txXfrm>
        <a:off x="2006778" y="240067"/>
        <a:ext cx="5063421" cy="769812"/>
      </dsp:txXfrm>
    </dsp:sp>
    <dsp:sp modelId="{F8B589AD-A97E-1A4F-ADB2-B0E2BD15A372}">
      <dsp:nvSpPr>
        <dsp:cNvPr id="0" name=""/>
        <dsp:cNvSpPr/>
      </dsp:nvSpPr>
      <dsp:spPr>
        <a:xfrm>
          <a:off x="673797" y="1408580"/>
          <a:ext cx="2022643" cy="691779"/>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C7A90CAF-26CB-D44B-9F0E-9C00FE032AD4}">
      <dsp:nvSpPr>
        <dsp:cNvPr id="0" name=""/>
        <dsp:cNvSpPr/>
      </dsp:nvSpPr>
      <dsp:spPr>
        <a:xfrm>
          <a:off x="898535" y="1622081"/>
          <a:ext cx="2022643" cy="691779"/>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البيانات المقطعية المجمعة</a:t>
          </a:r>
          <a:r>
            <a:rPr lang="en-US" sz="1800" b="1" kern="1200" dirty="0"/>
            <a:t> </a:t>
          </a:r>
        </a:p>
      </dsp:txBody>
      <dsp:txXfrm>
        <a:off x="918797" y="1642343"/>
        <a:ext cx="1982119" cy="651255"/>
      </dsp:txXfrm>
    </dsp:sp>
    <dsp:sp modelId="{7529522B-9817-7549-99ED-FEAFD2582F68}">
      <dsp:nvSpPr>
        <dsp:cNvPr id="0" name=""/>
        <dsp:cNvSpPr/>
      </dsp:nvSpPr>
      <dsp:spPr>
        <a:xfrm>
          <a:off x="360773" y="2688611"/>
          <a:ext cx="2648691" cy="1503763"/>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01BF88A-75ED-264E-AC4D-85C3D44529D6}">
      <dsp:nvSpPr>
        <dsp:cNvPr id="0" name=""/>
        <dsp:cNvSpPr/>
      </dsp:nvSpPr>
      <dsp:spPr>
        <a:xfrm>
          <a:off x="585511" y="2902112"/>
          <a:ext cx="2648691" cy="1503763"/>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تجمع بين السلاسل الزمنية والبيانات المقطعية مثل: بيانات الإنفاق الاستهلاكي للأسر في عاملين متتاليين 2015 و 2016 ثم عمل مسح لنفس الأسر في عام 2017 عند فرض الدولة للضرائب</a:t>
          </a:r>
        </a:p>
        <a:p>
          <a:pPr marL="0" lvl="0" indent="0" algn="ctr" defTabSz="622300" rtl="1">
            <a:lnSpc>
              <a:spcPct val="90000"/>
            </a:lnSpc>
            <a:spcBef>
              <a:spcPct val="0"/>
            </a:spcBef>
            <a:spcAft>
              <a:spcPct val="35000"/>
            </a:spcAft>
            <a:buNone/>
          </a:pPr>
          <a:r>
            <a:rPr lang="ar-SA" sz="1400" kern="1200" dirty="0"/>
            <a:t>(غالبا تستخدم عند حدوث تغيرات اقتصادية أو سياسية)</a:t>
          </a:r>
        </a:p>
      </dsp:txBody>
      <dsp:txXfrm>
        <a:off x="629555" y="2946156"/>
        <a:ext cx="2560603" cy="1415675"/>
      </dsp:txXfrm>
    </dsp:sp>
    <dsp:sp modelId="{FDF5F05B-31D9-0445-930E-452984B7B418}">
      <dsp:nvSpPr>
        <dsp:cNvPr id="0" name=""/>
        <dsp:cNvSpPr/>
      </dsp:nvSpPr>
      <dsp:spPr>
        <a:xfrm>
          <a:off x="3458941" y="1408580"/>
          <a:ext cx="2022643" cy="725224"/>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630C04A-CC7B-A246-8C7A-639720A28F53}">
      <dsp:nvSpPr>
        <dsp:cNvPr id="0" name=""/>
        <dsp:cNvSpPr/>
      </dsp:nvSpPr>
      <dsp:spPr>
        <a:xfrm>
          <a:off x="3683679" y="1622081"/>
          <a:ext cx="2022643" cy="725224"/>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0" kern="1200" dirty="0"/>
            <a:t>البيانات المقطعية</a:t>
          </a:r>
        </a:p>
      </dsp:txBody>
      <dsp:txXfrm>
        <a:off x="3704920" y="1643322"/>
        <a:ext cx="1980161" cy="682742"/>
      </dsp:txXfrm>
    </dsp:sp>
    <dsp:sp modelId="{C814C220-41FA-7640-B9C2-6EED9A6EC40A}">
      <dsp:nvSpPr>
        <dsp:cNvPr id="0" name=""/>
        <dsp:cNvSpPr/>
      </dsp:nvSpPr>
      <dsp:spPr>
        <a:xfrm>
          <a:off x="3458941" y="2722056"/>
          <a:ext cx="2022643" cy="1450731"/>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54BBB9AC-A25B-0F49-8576-E8914B0A8556}">
      <dsp:nvSpPr>
        <dsp:cNvPr id="0" name=""/>
        <dsp:cNvSpPr/>
      </dsp:nvSpPr>
      <dsp:spPr>
        <a:xfrm>
          <a:off x="3683679" y="2935558"/>
          <a:ext cx="2022643" cy="1450731"/>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تتكون من عينة الأفراد والأسر والشركات والدول أو مجموعة متنوعة من الوحدات الأخرى التي اتخذت في نقطة معينة من الزمن. مثل : بيانات مجموعة من الأسر خلال أسابيع مختلفة من السنة. </a:t>
          </a:r>
        </a:p>
      </dsp:txBody>
      <dsp:txXfrm>
        <a:off x="3726169" y="2978048"/>
        <a:ext cx="1937663" cy="1365751"/>
      </dsp:txXfrm>
    </dsp:sp>
    <dsp:sp modelId="{6EBAFFC8-3F4A-D74B-8F33-C452CC338669}">
      <dsp:nvSpPr>
        <dsp:cNvPr id="0" name=""/>
        <dsp:cNvSpPr/>
      </dsp:nvSpPr>
      <dsp:spPr>
        <a:xfrm>
          <a:off x="5931061" y="1408580"/>
          <a:ext cx="2022643" cy="758656"/>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DE897E3D-88EC-4C49-A364-5D6EE93ADC5B}">
      <dsp:nvSpPr>
        <dsp:cNvPr id="0" name=""/>
        <dsp:cNvSpPr/>
      </dsp:nvSpPr>
      <dsp:spPr>
        <a:xfrm>
          <a:off x="6155799" y="1622081"/>
          <a:ext cx="2022643" cy="758656"/>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السلاسل الزمنية</a:t>
          </a:r>
        </a:p>
        <a:p>
          <a:pPr marL="0" lvl="0" indent="0" algn="ctr" defTabSz="889000" rtl="1">
            <a:lnSpc>
              <a:spcPct val="90000"/>
            </a:lnSpc>
            <a:spcBef>
              <a:spcPct val="0"/>
            </a:spcBef>
            <a:spcAft>
              <a:spcPct val="35000"/>
            </a:spcAft>
            <a:buNone/>
          </a:pPr>
          <a:endParaRPr lang="ar-SA" sz="900" kern="1200" dirty="0"/>
        </a:p>
      </dsp:txBody>
      <dsp:txXfrm>
        <a:off x="6178019" y="1644301"/>
        <a:ext cx="1978203" cy="714216"/>
      </dsp:txXfrm>
    </dsp:sp>
    <dsp:sp modelId="{AF8DC4B9-F670-1A44-92CF-95A3CB2D430C}">
      <dsp:nvSpPr>
        <dsp:cNvPr id="0" name=""/>
        <dsp:cNvSpPr/>
      </dsp:nvSpPr>
      <dsp:spPr>
        <a:xfrm>
          <a:off x="5931061" y="2755489"/>
          <a:ext cx="2022643" cy="1284378"/>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6FC6CE22-3CEA-1545-9E41-F6DAC8873105}">
      <dsp:nvSpPr>
        <dsp:cNvPr id="0" name=""/>
        <dsp:cNvSpPr/>
      </dsp:nvSpPr>
      <dsp:spPr>
        <a:xfrm>
          <a:off x="6155799" y="2968990"/>
          <a:ext cx="2022643" cy="1284378"/>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t>تتألف من مشاهدات متغير أو متغيرات خلال الزمن مثل أسعار الأسهم ، الناتج المحلي الإجمالي، أسعار الفائدة</a:t>
          </a:r>
        </a:p>
      </dsp:txBody>
      <dsp:txXfrm>
        <a:off x="6193417" y="3006608"/>
        <a:ext cx="1947407" cy="1209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0C6B-F6E1-4ACD-A253-66AB58810A84}">
      <dsp:nvSpPr>
        <dsp:cNvPr id="0" name=""/>
        <dsp:cNvSpPr/>
      </dsp:nvSpPr>
      <dsp:spPr>
        <a:xfrm>
          <a:off x="0" y="11387"/>
          <a:ext cx="8128000" cy="1670760"/>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r" defTabSz="1511300" rtl="1">
            <a:lnSpc>
              <a:spcPct val="90000"/>
            </a:lnSpc>
            <a:spcBef>
              <a:spcPct val="0"/>
            </a:spcBef>
            <a:spcAft>
              <a:spcPct val="35000"/>
            </a:spcAft>
            <a:buNone/>
          </a:pPr>
          <a:r>
            <a:rPr lang="ar-SA" sz="3400" kern="1200" dirty="0"/>
            <a:t>إذا كانت قيمة </a:t>
          </a:r>
          <a:r>
            <a:rPr lang="en-US" sz="3400" kern="1200" dirty="0"/>
            <a:t>t-test</a:t>
          </a:r>
          <a:r>
            <a:rPr lang="ar-SA" sz="3400" kern="1200" dirty="0"/>
            <a:t> المحسوبة </a:t>
          </a:r>
          <a14:m xmlns:a14="http://schemas.microsoft.com/office/drawing/2010/main">
            <m:oMath xmlns:m="http://schemas.openxmlformats.org/officeDocument/2006/math">
              <m:r>
                <a:rPr lang="ar-SA" sz="3400" i="1" kern="1200" smtClean="0">
                  <a:latin typeface="Cambria Math" panose="02040503050406030204" pitchFamily="18" charset="0"/>
                  <a:ea typeface="Cambria Math" panose="02040503050406030204" pitchFamily="18" charset="0"/>
                </a:rPr>
                <m:t>≤</m:t>
              </m:r>
            </m:oMath>
          </a14:m>
          <a:r>
            <a:rPr lang="ar-SA" sz="3400" kern="1200" dirty="0"/>
            <a:t> </a:t>
          </a:r>
          <a14:m xmlns:a14="http://schemas.microsoft.com/office/drawing/2010/main">
            <m:oMath xmlns:m="http://schemas.openxmlformats.org/officeDocument/2006/math">
              <m:d>
                <m:dPr>
                  <m:begChr m:val="|"/>
                  <m:endChr m:val="|"/>
                  <m:ctrlPr>
                    <a:rPr lang="ar-SA" sz="3400" i="1" kern="1200" dirty="0" smtClean="0">
                      <a:latin typeface="Cambria Math" panose="02040503050406030204" pitchFamily="18" charset="0"/>
                    </a:rPr>
                  </m:ctrlPr>
                </m:dPr>
                <m:e>
                  <m:r>
                    <a:rPr lang="ar-SA" sz="3400" b="0" i="1" kern="1200" dirty="0" smtClean="0">
                      <a:latin typeface="Cambria Math" panose="02040503050406030204" pitchFamily="18" charset="0"/>
                    </a:rPr>
                    <m:t>2</m:t>
                  </m:r>
                </m:e>
              </m:d>
            </m:oMath>
          </a14:m>
          <a:endParaRPr lang="ar-SA" sz="3400" kern="1200" dirty="0"/>
        </a:p>
        <a:p>
          <a:pPr marL="0" lvl="0" indent="0" algn="r" defTabSz="1511300" rtl="1">
            <a:lnSpc>
              <a:spcPct val="90000"/>
            </a:lnSpc>
            <a:spcBef>
              <a:spcPct val="0"/>
            </a:spcBef>
            <a:spcAft>
              <a:spcPct val="35000"/>
            </a:spcAft>
            <a:buNone/>
          </a:pPr>
          <a:r>
            <a:rPr lang="ar-SA" sz="3400" kern="1200" dirty="0"/>
            <a:t>و </a:t>
          </a:r>
          <a:r>
            <a:rPr lang="en-US" sz="3400" kern="1200" dirty="0"/>
            <a:t>P-value</a:t>
          </a:r>
          <a:r>
            <a:rPr lang="ar-SA" sz="3400" kern="1200" dirty="0"/>
            <a:t> قريبه من الصفر </a:t>
          </a:r>
        </a:p>
      </dsp:txBody>
      <dsp:txXfrm>
        <a:off x="81560" y="92947"/>
        <a:ext cx="7964880" cy="1507640"/>
      </dsp:txXfrm>
    </dsp:sp>
    <dsp:sp modelId="{CE599100-FDCA-4651-B3CF-BEA7DD5C0100}">
      <dsp:nvSpPr>
        <dsp:cNvPr id="0" name=""/>
        <dsp:cNvSpPr/>
      </dsp:nvSpPr>
      <dsp:spPr>
        <a:xfrm>
          <a:off x="0" y="1682148"/>
          <a:ext cx="8128000"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ar-SA" sz="2700" kern="1200" dirty="0"/>
            <a:t>نرفض فرضية العدم و نقبل الفرضية البديلة بوجود علاقة ذات معنوية إحصائية بين المتغير التابع و المتغير المستقل الذي يتم اختباره</a:t>
          </a:r>
        </a:p>
      </dsp:txBody>
      <dsp:txXfrm>
        <a:off x="0" y="1682148"/>
        <a:ext cx="8128000" cy="1161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2203-0112-8649-B33E-B6036C16D07C}">
      <dsp:nvSpPr>
        <dsp:cNvPr id="0" name=""/>
        <dsp:cNvSpPr/>
      </dsp:nvSpPr>
      <dsp:spPr>
        <a:xfrm>
          <a:off x="5602" y="896284"/>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a:t>File</a:t>
          </a:r>
          <a:endParaRPr lang="ar-SA" sz="2900" kern="1200" dirty="0"/>
        </a:p>
      </dsp:txBody>
      <dsp:txXfrm>
        <a:off x="35030" y="925712"/>
        <a:ext cx="1615739" cy="945901"/>
      </dsp:txXfrm>
    </dsp:sp>
    <dsp:sp modelId="{664D451F-2D21-9A4E-B549-0DA42EF5CAB8}">
      <dsp:nvSpPr>
        <dsp:cNvPr id="0" name=""/>
        <dsp:cNvSpPr/>
      </dsp:nvSpPr>
      <dsp:spPr>
        <a:xfrm rot="45513">
          <a:off x="1850238" y="1206737"/>
          <a:ext cx="360552" cy="415299"/>
        </a:xfrm>
        <a:prstGeom prst="rightArrow">
          <a:avLst>
            <a:gd name="adj1" fmla="val 60000"/>
            <a:gd name="adj2" fmla="val 50000"/>
          </a:avLst>
        </a:prstGeom>
        <a:gradFill rotWithShape="0">
          <a:gsLst>
            <a:gs pos="0">
              <a:schemeClr val="accent1">
                <a:tint val="60000"/>
                <a:hueOff val="0"/>
                <a:satOff val="0"/>
                <a:lumOff val="0"/>
                <a:alphaOff val="0"/>
                <a:shade val="100000"/>
                <a:satMod val="137000"/>
              </a:schemeClr>
            </a:gs>
            <a:gs pos="71000">
              <a:schemeClr val="accent1">
                <a:tint val="60000"/>
                <a:hueOff val="0"/>
                <a:satOff val="0"/>
                <a:lumOff val="0"/>
                <a:alphaOff val="0"/>
                <a:shade val="98000"/>
                <a:satMod val="137000"/>
              </a:schemeClr>
            </a:gs>
            <a:gs pos="100000">
              <a:schemeClr val="accent1">
                <a:tint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a:p>
      </dsp:txBody>
      <dsp:txXfrm>
        <a:off x="1850243" y="1289081"/>
        <a:ext cx="252386" cy="249179"/>
      </dsp:txXfrm>
    </dsp:sp>
    <dsp:sp modelId="{E7BA56E8-B521-8C4A-84ED-46B7C5E3CB41}">
      <dsp:nvSpPr>
        <dsp:cNvPr id="0" name=""/>
        <dsp:cNvSpPr/>
      </dsp:nvSpPr>
      <dsp:spPr>
        <a:xfrm>
          <a:off x="2360425" y="927462"/>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a:t> New</a:t>
          </a:r>
          <a:endParaRPr lang="ar-SA" sz="2900" kern="1200" dirty="0"/>
        </a:p>
      </dsp:txBody>
      <dsp:txXfrm>
        <a:off x="2389853" y="956890"/>
        <a:ext cx="1615739" cy="945901"/>
      </dsp:txXfrm>
    </dsp:sp>
    <dsp:sp modelId="{9FDE849B-D766-A244-B483-D00A5C431F0E}">
      <dsp:nvSpPr>
        <dsp:cNvPr id="0" name=""/>
        <dsp:cNvSpPr/>
      </dsp:nvSpPr>
      <dsp:spPr>
        <a:xfrm rot="21554082">
          <a:off x="4199866" y="1206469"/>
          <a:ext cx="349539" cy="415299"/>
        </a:xfrm>
        <a:prstGeom prst="rightArrow">
          <a:avLst>
            <a:gd name="adj1" fmla="val 60000"/>
            <a:gd name="adj2" fmla="val 50000"/>
          </a:avLst>
        </a:prstGeom>
        <a:gradFill rotWithShape="0">
          <a:gsLst>
            <a:gs pos="0">
              <a:schemeClr val="accent1">
                <a:tint val="60000"/>
                <a:hueOff val="0"/>
                <a:satOff val="0"/>
                <a:lumOff val="0"/>
                <a:alphaOff val="0"/>
                <a:shade val="100000"/>
                <a:satMod val="137000"/>
              </a:schemeClr>
            </a:gs>
            <a:gs pos="71000">
              <a:schemeClr val="accent1">
                <a:tint val="60000"/>
                <a:hueOff val="0"/>
                <a:satOff val="0"/>
                <a:lumOff val="0"/>
                <a:alphaOff val="0"/>
                <a:shade val="98000"/>
                <a:satMod val="137000"/>
              </a:schemeClr>
            </a:gs>
            <a:gs pos="100000">
              <a:schemeClr val="accent1">
                <a:tint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a:p>
      </dsp:txBody>
      <dsp:txXfrm>
        <a:off x="4199871" y="1290229"/>
        <a:ext cx="244677" cy="249179"/>
      </dsp:txXfrm>
    </dsp:sp>
    <dsp:sp modelId="{FFC1B2DD-4D9A-6848-833A-1CAE6A3A42B8}">
      <dsp:nvSpPr>
        <dsp:cNvPr id="0" name=""/>
        <dsp:cNvSpPr/>
      </dsp:nvSpPr>
      <dsp:spPr>
        <a:xfrm>
          <a:off x="4694469" y="896284"/>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err="1"/>
            <a:t>Workfile</a:t>
          </a:r>
          <a:endParaRPr lang="ar-SA" sz="2900" kern="1200" dirty="0"/>
        </a:p>
      </dsp:txBody>
      <dsp:txXfrm>
        <a:off x="4723897" y="925712"/>
        <a:ext cx="1615739" cy="94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2203-0112-8649-B33E-B6036C16D07C}">
      <dsp:nvSpPr>
        <dsp:cNvPr id="0" name=""/>
        <dsp:cNvSpPr/>
      </dsp:nvSpPr>
      <dsp:spPr>
        <a:xfrm>
          <a:off x="5602" y="896284"/>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a:t>File</a:t>
          </a:r>
          <a:endParaRPr lang="ar-SA" sz="2900" kern="1200" dirty="0"/>
        </a:p>
      </dsp:txBody>
      <dsp:txXfrm>
        <a:off x="35030" y="925712"/>
        <a:ext cx="1615739" cy="945901"/>
      </dsp:txXfrm>
    </dsp:sp>
    <dsp:sp modelId="{664D451F-2D21-9A4E-B549-0DA42EF5CAB8}">
      <dsp:nvSpPr>
        <dsp:cNvPr id="0" name=""/>
        <dsp:cNvSpPr/>
      </dsp:nvSpPr>
      <dsp:spPr>
        <a:xfrm rot="45513">
          <a:off x="1850238" y="1206737"/>
          <a:ext cx="360552" cy="415299"/>
        </a:xfrm>
        <a:prstGeom prst="rightArrow">
          <a:avLst>
            <a:gd name="adj1" fmla="val 60000"/>
            <a:gd name="adj2" fmla="val 50000"/>
          </a:avLst>
        </a:prstGeom>
        <a:gradFill rotWithShape="0">
          <a:gsLst>
            <a:gs pos="0">
              <a:schemeClr val="accent1">
                <a:tint val="60000"/>
                <a:hueOff val="0"/>
                <a:satOff val="0"/>
                <a:lumOff val="0"/>
                <a:alphaOff val="0"/>
                <a:shade val="100000"/>
                <a:satMod val="137000"/>
              </a:schemeClr>
            </a:gs>
            <a:gs pos="71000">
              <a:schemeClr val="accent1">
                <a:tint val="60000"/>
                <a:hueOff val="0"/>
                <a:satOff val="0"/>
                <a:lumOff val="0"/>
                <a:alphaOff val="0"/>
                <a:shade val="98000"/>
                <a:satMod val="137000"/>
              </a:schemeClr>
            </a:gs>
            <a:gs pos="100000">
              <a:schemeClr val="accent1">
                <a:tint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a:p>
      </dsp:txBody>
      <dsp:txXfrm>
        <a:off x="1850243" y="1289081"/>
        <a:ext cx="252386" cy="249179"/>
      </dsp:txXfrm>
    </dsp:sp>
    <dsp:sp modelId="{E7BA56E8-B521-8C4A-84ED-46B7C5E3CB41}">
      <dsp:nvSpPr>
        <dsp:cNvPr id="0" name=""/>
        <dsp:cNvSpPr/>
      </dsp:nvSpPr>
      <dsp:spPr>
        <a:xfrm>
          <a:off x="2360425" y="927462"/>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a:t> New</a:t>
          </a:r>
          <a:endParaRPr lang="ar-SA" sz="2900" kern="1200" dirty="0"/>
        </a:p>
      </dsp:txBody>
      <dsp:txXfrm>
        <a:off x="2389853" y="956890"/>
        <a:ext cx="1615739" cy="945901"/>
      </dsp:txXfrm>
    </dsp:sp>
    <dsp:sp modelId="{9FDE849B-D766-A244-B483-D00A5C431F0E}">
      <dsp:nvSpPr>
        <dsp:cNvPr id="0" name=""/>
        <dsp:cNvSpPr/>
      </dsp:nvSpPr>
      <dsp:spPr>
        <a:xfrm rot="21569455">
          <a:off x="4201276" y="1211707"/>
          <a:ext cx="352491" cy="415299"/>
        </a:xfrm>
        <a:prstGeom prst="rightArrow">
          <a:avLst>
            <a:gd name="adj1" fmla="val 60000"/>
            <a:gd name="adj2" fmla="val 50000"/>
          </a:avLst>
        </a:prstGeom>
        <a:gradFill rotWithShape="0">
          <a:gsLst>
            <a:gs pos="0">
              <a:schemeClr val="accent1">
                <a:tint val="60000"/>
                <a:hueOff val="0"/>
                <a:satOff val="0"/>
                <a:lumOff val="0"/>
                <a:alphaOff val="0"/>
                <a:shade val="100000"/>
                <a:satMod val="137000"/>
              </a:schemeClr>
            </a:gs>
            <a:gs pos="71000">
              <a:schemeClr val="accent1">
                <a:tint val="60000"/>
                <a:hueOff val="0"/>
                <a:satOff val="0"/>
                <a:lumOff val="0"/>
                <a:alphaOff val="0"/>
                <a:shade val="98000"/>
                <a:satMod val="137000"/>
              </a:schemeClr>
            </a:gs>
            <a:gs pos="100000">
              <a:schemeClr val="accent1">
                <a:tint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a:p>
      </dsp:txBody>
      <dsp:txXfrm>
        <a:off x="4201278" y="1295237"/>
        <a:ext cx="246744" cy="249179"/>
      </dsp:txXfrm>
    </dsp:sp>
    <dsp:sp modelId="{FFC1B2DD-4D9A-6848-833A-1CAE6A3A42B8}">
      <dsp:nvSpPr>
        <dsp:cNvPr id="0" name=""/>
        <dsp:cNvSpPr/>
      </dsp:nvSpPr>
      <dsp:spPr>
        <a:xfrm>
          <a:off x="4700071" y="906673"/>
          <a:ext cx="1674595" cy="1004757"/>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None/>
          </a:pPr>
          <a:r>
            <a:rPr lang="en-US" sz="2900" kern="1200" dirty="0" err="1"/>
            <a:t>Workfile</a:t>
          </a:r>
          <a:endParaRPr lang="ar-SA" sz="2900" kern="1200" dirty="0"/>
        </a:p>
      </dsp:txBody>
      <dsp:txXfrm>
        <a:off x="4729499" y="936101"/>
        <a:ext cx="1615739" cy="945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598CF-D50D-4B9B-9C76-423C821D720F}">
      <dsp:nvSpPr>
        <dsp:cNvPr id="0" name=""/>
        <dsp:cNvSpPr/>
      </dsp:nvSpPr>
      <dsp:spPr>
        <a:xfrm>
          <a:off x="571" y="918953"/>
          <a:ext cx="2229927" cy="1337956"/>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حذف المتغيرات المسببة للتعدد الخطي أو استبدالها </a:t>
          </a:r>
        </a:p>
      </dsp:txBody>
      <dsp:txXfrm>
        <a:off x="571" y="918953"/>
        <a:ext cx="2229927" cy="1337956"/>
      </dsp:txXfrm>
    </dsp:sp>
    <dsp:sp modelId="{DCF7039E-B9E0-46DE-9104-17FCCEB96833}">
      <dsp:nvSpPr>
        <dsp:cNvPr id="0" name=""/>
        <dsp:cNvSpPr/>
      </dsp:nvSpPr>
      <dsp:spPr>
        <a:xfrm>
          <a:off x="2454063" y="908557"/>
          <a:ext cx="2229927" cy="1337956"/>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إضافة متغيرات جديدة للمتغيرات الأصلية </a:t>
          </a:r>
        </a:p>
      </dsp:txBody>
      <dsp:txXfrm>
        <a:off x="2454063" y="908557"/>
        <a:ext cx="2229927" cy="1337956"/>
      </dsp:txXfrm>
    </dsp:sp>
    <dsp:sp modelId="{3F47D639-6E61-4D6B-81F5-FDA5B62C4C71}">
      <dsp:nvSpPr>
        <dsp:cNvPr id="0" name=""/>
        <dsp:cNvSpPr/>
      </dsp:nvSpPr>
      <dsp:spPr>
        <a:xfrm>
          <a:off x="571" y="2479902"/>
          <a:ext cx="2229927" cy="1337956"/>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انحدار الحرف: بإضافة معلمة التحيز </a:t>
          </a:r>
          <a:r>
            <a:rPr lang="en-US" sz="1700" kern="1200" dirty="0"/>
            <a:t>k </a:t>
          </a:r>
          <a:r>
            <a:rPr lang="ar-SA" sz="1700" kern="1200" dirty="0"/>
            <a:t>إلى قيم المصفوفة </a:t>
          </a:r>
        </a:p>
      </dsp:txBody>
      <dsp:txXfrm>
        <a:off x="571" y="2479902"/>
        <a:ext cx="2229927" cy="1337956"/>
      </dsp:txXfrm>
    </dsp:sp>
    <dsp:sp modelId="{BA9E8658-DB61-45C0-8C74-B9211D9DC1AB}">
      <dsp:nvSpPr>
        <dsp:cNvPr id="0" name=""/>
        <dsp:cNvSpPr/>
      </dsp:nvSpPr>
      <dsp:spPr>
        <a:xfrm>
          <a:off x="2453491" y="2479902"/>
          <a:ext cx="2229927" cy="1337956"/>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kern="1200" dirty="0"/>
            <a:t>طريقة متغير ابطاء (</a:t>
          </a:r>
          <a:r>
            <a:rPr lang="en-US" sz="1700" kern="1200" dirty="0"/>
            <a:t>lagged variable): </a:t>
          </a:r>
          <a:r>
            <a:rPr lang="ar-SA" sz="1700" kern="1200" dirty="0"/>
            <a:t>إضافة قيم المتغير التابع </a:t>
          </a:r>
          <a:r>
            <a:rPr lang="en-US" sz="1700" kern="1200" dirty="0"/>
            <a:t>Y </a:t>
          </a:r>
          <a:r>
            <a:rPr lang="ar-SA" sz="1700" kern="1200" dirty="0"/>
            <a:t>كمتغير مستقل مع مراعاة توفر قيمة العام السابق للبيانات. </a:t>
          </a:r>
        </a:p>
      </dsp:txBody>
      <dsp:txXfrm>
        <a:off x="2453491" y="2479902"/>
        <a:ext cx="2229927" cy="1337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2203-0112-8649-B33E-B6036C16D07C}">
      <dsp:nvSpPr>
        <dsp:cNvPr id="0" name=""/>
        <dsp:cNvSpPr/>
      </dsp:nvSpPr>
      <dsp:spPr>
        <a:xfrm>
          <a:off x="1245" y="422966"/>
          <a:ext cx="2655073" cy="1593044"/>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ar-SA" sz="3900" kern="1200" dirty="0"/>
            <a:t>أيقونة </a:t>
          </a:r>
          <a:r>
            <a:rPr lang="en-US" sz="3900" kern="1200" dirty="0"/>
            <a:t>Quick</a:t>
          </a:r>
          <a:endParaRPr lang="ar-SA" sz="3900" kern="1200" dirty="0"/>
        </a:p>
      </dsp:txBody>
      <dsp:txXfrm>
        <a:off x="47904" y="469625"/>
        <a:ext cx="2561755" cy="1499726"/>
      </dsp:txXfrm>
    </dsp:sp>
    <dsp:sp modelId="{664D451F-2D21-9A4E-B549-0DA42EF5CAB8}">
      <dsp:nvSpPr>
        <dsp:cNvPr id="0" name=""/>
        <dsp:cNvSpPr/>
      </dsp:nvSpPr>
      <dsp:spPr>
        <a:xfrm rot="45699">
          <a:off x="2922112" y="915187"/>
          <a:ext cx="563585" cy="658458"/>
        </a:xfrm>
        <a:prstGeom prst="rightArrow">
          <a:avLst>
            <a:gd name="adj1" fmla="val 60000"/>
            <a:gd name="adj2" fmla="val 50000"/>
          </a:avLst>
        </a:prstGeom>
        <a:gradFill rotWithShape="0">
          <a:gsLst>
            <a:gs pos="0">
              <a:schemeClr val="accent1">
                <a:tint val="60000"/>
                <a:hueOff val="0"/>
                <a:satOff val="0"/>
                <a:lumOff val="0"/>
                <a:alphaOff val="0"/>
                <a:shade val="100000"/>
                <a:satMod val="137000"/>
              </a:schemeClr>
            </a:gs>
            <a:gs pos="71000">
              <a:schemeClr val="accent1">
                <a:tint val="60000"/>
                <a:hueOff val="0"/>
                <a:satOff val="0"/>
                <a:lumOff val="0"/>
                <a:alphaOff val="0"/>
                <a:shade val="98000"/>
                <a:satMod val="137000"/>
              </a:schemeClr>
            </a:gs>
            <a:gs pos="100000">
              <a:schemeClr val="accent1">
                <a:tint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rtl="1">
            <a:lnSpc>
              <a:spcPct val="90000"/>
            </a:lnSpc>
            <a:spcBef>
              <a:spcPct val="0"/>
            </a:spcBef>
            <a:spcAft>
              <a:spcPct val="35000"/>
            </a:spcAft>
            <a:buNone/>
          </a:pPr>
          <a:endParaRPr lang="ar-SA" sz="3000" kern="1200"/>
        </a:p>
      </dsp:txBody>
      <dsp:txXfrm>
        <a:off x="2922119" y="1045755"/>
        <a:ext cx="394510" cy="395074"/>
      </dsp:txXfrm>
    </dsp:sp>
    <dsp:sp modelId="{E7BA56E8-B521-8C4A-84ED-46B7C5E3CB41}">
      <dsp:nvSpPr>
        <dsp:cNvPr id="0" name=""/>
        <dsp:cNvSpPr/>
      </dsp:nvSpPr>
      <dsp:spPr>
        <a:xfrm>
          <a:off x="3719593" y="472398"/>
          <a:ext cx="2655073" cy="1593044"/>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en-US" sz="3900" kern="1200" dirty="0"/>
            <a:t>Estimate Equation</a:t>
          </a:r>
          <a:endParaRPr lang="ar-SA" sz="3900" kern="1200" dirty="0"/>
        </a:p>
      </dsp:txBody>
      <dsp:txXfrm>
        <a:off x="3766252" y="519057"/>
        <a:ext cx="2561755" cy="1499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F5932-2A89-49FB-8F05-2095DD0A8111}">
      <dsp:nvSpPr>
        <dsp:cNvPr id="0" name=""/>
        <dsp:cNvSpPr/>
      </dsp:nvSpPr>
      <dsp:spPr>
        <a:xfrm>
          <a:off x="1310681" y="0"/>
          <a:ext cx="1906763" cy="918922"/>
        </a:xfrm>
        <a:prstGeom prst="roundRect">
          <a:avLst>
            <a:gd name="adj" fmla="val 10000"/>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t>يجب أن يكون المتغير التابع</a:t>
          </a:r>
          <a:r>
            <a:rPr lang="en-US" sz="1800" kern="1200" dirty="0"/>
            <a:t>Y</a:t>
          </a:r>
          <a:r>
            <a:rPr lang="ar-SA" sz="1800" kern="1200" dirty="0"/>
            <a:t> هو الرمز الأول</a:t>
          </a:r>
        </a:p>
      </dsp:txBody>
      <dsp:txXfrm>
        <a:off x="1337595" y="26914"/>
        <a:ext cx="1852935" cy="865094"/>
      </dsp:txXfrm>
    </dsp:sp>
    <dsp:sp modelId="{C32214D7-ABD7-4196-8C22-E0C2909431B7}">
      <dsp:nvSpPr>
        <dsp:cNvPr id="0" name=""/>
        <dsp:cNvSpPr/>
      </dsp:nvSpPr>
      <dsp:spPr>
        <a:xfrm rot="5400000">
          <a:off x="2091765" y="941895"/>
          <a:ext cx="344595" cy="413515"/>
        </a:xfrm>
        <a:prstGeom prst="rightArrow">
          <a:avLst>
            <a:gd name="adj1" fmla="val 60000"/>
            <a:gd name="adj2" fmla="val 50000"/>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rot="-5400000">
        <a:off x="2140008" y="976355"/>
        <a:ext cx="248109" cy="241217"/>
      </dsp:txXfrm>
    </dsp:sp>
    <dsp:sp modelId="{AC33A568-6476-4C27-824A-D6D100E90AB4}">
      <dsp:nvSpPr>
        <dsp:cNvPr id="0" name=""/>
        <dsp:cNvSpPr/>
      </dsp:nvSpPr>
      <dsp:spPr>
        <a:xfrm>
          <a:off x="1310681" y="1378383"/>
          <a:ext cx="1906763" cy="918922"/>
        </a:xfrm>
        <a:prstGeom prst="roundRect">
          <a:avLst>
            <a:gd name="adj" fmla="val 10000"/>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t>يليه </a:t>
          </a:r>
          <a:r>
            <a:rPr lang="en-US" sz="1800" kern="1200" dirty="0"/>
            <a:t>C</a:t>
          </a:r>
          <a:r>
            <a:rPr lang="ar-SA" sz="1800" kern="1200" dirty="0"/>
            <a:t> و هي القاطع</a:t>
          </a:r>
        </a:p>
      </dsp:txBody>
      <dsp:txXfrm>
        <a:off x="1337595" y="1405297"/>
        <a:ext cx="1852935" cy="865094"/>
      </dsp:txXfrm>
    </dsp:sp>
    <dsp:sp modelId="{CBDF0F25-5C24-4176-9BF0-36E5AFB1B819}">
      <dsp:nvSpPr>
        <dsp:cNvPr id="0" name=""/>
        <dsp:cNvSpPr/>
      </dsp:nvSpPr>
      <dsp:spPr>
        <a:xfrm rot="5400000">
          <a:off x="2091765" y="2320278"/>
          <a:ext cx="344595" cy="413515"/>
        </a:xfrm>
        <a:prstGeom prst="rightArrow">
          <a:avLst>
            <a:gd name="adj1" fmla="val 60000"/>
            <a:gd name="adj2" fmla="val 50000"/>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rot="-5400000">
        <a:off x="2140008" y="2354738"/>
        <a:ext cx="248109" cy="241217"/>
      </dsp:txXfrm>
    </dsp:sp>
    <dsp:sp modelId="{991064B8-EAB7-4B29-A37B-222648B85598}">
      <dsp:nvSpPr>
        <dsp:cNvPr id="0" name=""/>
        <dsp:cNvSpPr/>
      </dsp:nvSpPr>
      <dsp:spPr>
        <a:xfrm>
          <a:off x="1310681" y="2756766"/>
          <a:ext cx="1906763" cy="918922"/>
        </a:xfrm>
        <a:prstGeom prst="roundRect">
          <a:avLst>
            <a:gd name="adj" fmla="val 10000"/>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t>ثم ترتيب رموز المتغيرات وفقاً للدالة</a:t>
          </a:r>
        </a:p>
      </dsp:txBody>
      <dsp:txXfrm>
        <a:off x="1337595" y="2783680"/>
        <a:ext cx="1852935" cy="865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5725" y="0"/>
            <a:ext cx="2960475"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CAD048ED-D62C-4EF3-AD55-13BE581FBAD6}" type="uaqdatetime1">
              <a:rPr lang="ar-SA" smtClean="0">
                <a:latin typeface="Tahoma" panose="020B0604030504040204" pitchFamily="34" charset="0"/>
                <a:ea typeface="Tahoma" panose="020B0604030504040204" pitchFamily="34" charset="0"/>
                <a:cs typeface="Tahoma" panose="020B0604030504040204" pitchFamily="34" charset="0"/>
              </a:rPr>
              <a:pPr algn="l" rtl="1"/>
              <a:t>13/06/1440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95725" y="8685213"/>
            <a:ext cx="2962275" cy="457200"/>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06834459-7356-44BF-850D-8B30C4FB3B6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AE6E83-4257-4F86-9069-43B6270E39AD}" type="uaqdatetime1">
              <a:rPr lang="ar-SA" smtClean="0"/>
              <a:pPr/>
              <a:t>13/06/1440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A3C37BE-C303-496D-B5CD-85F2937540FC}" type="slidenum">
              <a:rPr lang="ar-SA" smtClean="0"/>
              <a:pPr/>
              <a:t>‹#›</a:t>
            </a:fld>
            <a:endParaRPr lang="ar-SA"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a:t>
            </a:fld>
            <a:endParaRPr lang="ar-SA" dirty="0"/>
          </a:p>
        </p:txBody>
      </p:sp>
    </p:spTree>
    <p:extLst>
      <p:ext uri="{BB962C8B-B14F-4D97-AF65-F5344CB8AC3E}">
        <p14:creationId xmlns:p14="http://schemas.microsoft.com/office/powerpoint/2010/main" val="69136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10</a:t>
            </a:fld>
            <a:endParaRPr lang="ar-SA" dirty="0"/>
          </a:p>
        </p:txBody>
      </p:sp>
    </p:spTree>
    <p:extLst>
      <p:ext uri="{BB962C8B-B14F-4D97-AF65-F5344CB8AC3E}">
        <p14:creationId xmlns:p14="http://schemas.microsoft.com/office/powerpoint/2010/main" val="341427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11</a:t>
            </a:fld>
            <a:endParaRPr lang="ar-SA" dirty="0"/>
          </a:p>
        </p:txBody>
      </p:sp>
    </p:spTree>
    <p:extLst>
      <p:ext uri="{BB962C8B-B14F-4D97-AF65-F5344CB8AC3E}">
        <p14:creationId xmlns:p14="http://schemas.microsoft.com/office/powerpoint/2010/main" val="196903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12</a:t>
            </a:fld>
            <a:endParaRPr lang="ar-SA" dirty="0"/>
          </a:p>
        </p:txBody>
      </p:sp>
    </p:spTree>
    <p:extLst>
      <p:ext uri="{BB962C8B-B14F-4D97-AF65-F5344CB8AC3E}">
        <p14:creationId xmlns:p14="http://schemas.microsoft.com/office/powerpoint/2010/main" val="403281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14</a:t>
            </a:fld>
            <a:endParaRPr lang="ar-SA" dirty="0"/>
          </a:p>
        </p:txBody>
      </p:sp>
    </p:spTree>
    <p:extLst>
      <p:ext uri="{BB962C8B-B14F-4D97-AF65-F5344CB8AC3E}">
        <p14:creationId xmlns:p14="http://schemas.microsoft.com/office/powerpoint/2010/main" val="131021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15</a:t>
            </a:fld>
            <a:endParaRPr lang="ar-SA" dirty="0"/>
          </a:p>
        </p:txBody>
      </p:sp>
    </p:spTree>
    <p:extLst>
      <p:ext uri="{BB962C8B-B14F-4D97-AF65-F5344CB8AC3E}">
        <p14:creationId xmlns:p14="http://schemas.microsoft.com/office/powerpoint/2010/main" val="283794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16</a:t>
            </a:fld>
            <a:endParaRPr lang="ar-SA" dirty="0"/>
          </a:p>
        </p:txBody>
      </p:sp>
    </p:spTree>
    <p:extLst>
      <p:ext uri="{BB962C8B-B14F-4D97-AF65-F5344CB8AC3E}">
        <p14:creationId xmlns:p14="http://schemas.microsoft.com/office/powerpoint/2010/main" val="33853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17</a:t>
            </a:fld>
            <a:endParaRPr lang="ar-SA" dirty="0"/>
          </a:p>
        </p:txBody>
      </p:sp>
    </p:spTree>
    <p:extLst>
      <p:ext uri="{BB962C8B-B14F-4D97-AF65-F5344CB8AC3E}">
        <p14:creationId xmlns:p14="http://schemas.microsoft.com/office/powerpoint/2010/main" val="20610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19</a:t>
            </a:fld>
            <a:endParaRPr lang="ar-SA" dirty="0"/>
          </a:p>
        </p:txBody>
      </p:sp>
    </p:spTree>
    <p:extLst>
      <p:ext uri="{BB962C8B-B14F-4D97-AF65-F5344CB8AC3E}">
        <p14:creationId xmlns:p14="http://schemas.microsoft.com/office/powerpoint/2010/main" val="331310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20</a:t>
            </a:fld>
            <a:endParaRPr lang="ar-SA" dirty="0"/>
          </a:p>
        </p:txBody>
      </p:sp>
    </p:spTree>
    <p:extLst>
      <p:ext uri="{BB962C8B-B14F-4D97-AF65-F5344CB8AC3E}">
        <p14:creationId xmlns:p14="http://schemas.microsoft.com/office/powerpoint/2010/main" val="6144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21</a:t>
            </a:fld>
            <a:endParaRPr lang="ar-SA" dirty="0"/>
          </a:p>
        </p:txBody>
      </p:sp>
    </p:spTree>
    <p:extLst>
      <p:ext uri="{BB962C8B-B14F-4D97-AF65-F5344CB8AC3E}">
        <p14:creationId xmlns:p14="http://schemas.microsoft.com/office/powerpoint/2010/main" val="49088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a:t>
            </a:fld>
            <a:endParaRPr lang="ar-SA" dirty="0"/>
          </a:p>
        </p:txBody>
      </p:sp>
    </p:spTree>
    <p:extLst>
      <p:ext uri="{BB962C8B-B14F-4D97-AF65-F5344CB8AC3E}">
        <p14:creationId xmlns:p14="http://schemas.microsoft.com/office/powerpoint/2010/main" val="87384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22</a:t>
            </a:fld>
            <a:endParaRPr lang="ar-SA" dirty="0"/>
          </a:p>
        </p:txBody>
      </p:sp>
    </p:spTree>
    <p:extLst>
      <p:ext uri="{BB962C8B-B14F-4D97-AF65-F5344CB8AC3E}">
        <p14:creationId xmlns:p14="http://schemas.microsoft.com/office/powerpoint/2010/main" val="421499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23</a:t>
            </a:fld>
            <a:endParaRPr lang="ar-SA" dirty="0"/>
          </a:p>
        </p:txBody>
      </p:sp>
    </p:spTree>
    <p:extLst>
      <p:ext uri="{BB962C8B-B14F-4D97-AF65-F5344CB8AC3E}">
        <p14:creationId xmlns:p14="http://schemas.microsoft.com/office/powerpoint/2010/main" val="66648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24</a:t>
            </a:fld>
            <a:endParaRPr lang="ar-SA" dirty="0"/>
          </a:p>
        </p:txBody>
      </p:sp>
    </p:spTree>
    <p:extLst>
      <p:ext uri="{BB962C8B-B14F-4D97-AF65-F5344CB8AC3E}">
        <p14:creationId xmlns:p14="http://schemas.microsoft.com/office/powerpoint/2010/main" val="2432595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25</a:t>
            </a:fld>
            <a:endParaRPr lang="ar-SA" dirty="0"/>
          </a:p>
        </p:txBody>
      </p:sp>
    </p:spTree>
    <p:extLst>
      <p:ext uri="{BB962C8B-B14F-4D97-AF65-F5344CB8AC3E}">
        <p14:creationId xmlns:p14="http://schemas.microsoft.com/office/powerpoint/2010/main" val="421702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26</a:t>
            </a:fld>
            <a:endParaRPr lang="ar-SA" dirty="0"/>
          </a:p>
        </p:txBody>
      </p:sp>
    </p:spTree>
    <p:extLst>
      <p:ext uri="{BB962C8B-B14F-4D97-AF65-F5344CB8AC3E}">
        <p14:creationId xmlns:p14="http://schemas.microsoft.com/office/powerpoint/2010/main" val="2965184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27</a:t>
            </a:fld>
            <a:endParaRPr lang="ar-SA" dirty="0"/>
          </a:p>
        </p:txBody>
      </p:sp>
    </p:spTree>
    <p:extLst>
      <p:ext uri="{BB962C8B-B14F-4D97-AF65-F5344CB8AC3E}">
        <p14:creationId xmlns:p14="http://schemas.microsoft.com/office/powerpoint/2010/main" val="370766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3</a:t>
            </a:fld>
            <a:endParaRPr lang="ar-SA" dirty="0"/>
          </a:p>
        </p:txBody>
      </p:sp>
    </p:spTree>
    <p:extLst>
      <p:ext uri="{BB962C8B-B14F-4D97-AF65-F5344CB8AC3E}">
        <p14:creationId xmlns:p14="http://schemas.microsoft.com/office/powerpoint/2010/main" val="67455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4</a:t>
            </a:fld>
            <a:endParaRPr lang="ar-SA" dirty="0"/>
          </a:p>
        </p:txBody>
      </p:sp>
    </p:spTree>
    <p:extLst>
      <p:ext uri="{BB962C8B-B14F-4D97-AF65-F5344CB8AC3E}">
        <p14:creationId xmlns:p14="http://schemas.microsoft.com/office/powerpoint/2010/main" val="291586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5</a:t>
            </a:fld>
            <a:endParaRPr lang="ar-SA" dirty="0"/>
          </a:p>
        </p:txBody>
      </p:sp>
    </p:spTree>
    <p:extLst>
      <p:ext uri="{BB962C8B-B14F-4D97-AF65-F5344CB8AC3E}">
        <p14:creationId xmlns:p14="http://schemas.microsoft.com/office/powerpoint/2010/main" val="242936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6</a:t>
            </a:fld>
            <a:endParaRPr lang="ar-SA" dirty="0"/>
          </a:p>
        </p:txBody>
      </p:sp>
    </p:spTree>
    <p:extLst>
      <p:ext uri="{BB962C8B-B14F-4D97-AF65-F5344CB8AC3E}">
        <p14:creationId xmlns:p14="http://schemas.microsoft.com/office/powerpoint/2010/main" val="204023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7</a:t>
            </a:fld>
            <a:endParaRPr lang="ar-SA" dirty="0"/>
          </a:p>
        </p:txBody>
      </p:sp>
    </p:spTree>
    <p:extLst>
      <p:ext uri="{BB962C8B-B14F-4D97-AF65-F5344CB8AC3E}">
        <p14:creationId xmlns:p14="http://schemas.microsoft.com/office/powerpoint/2010/main" val="284030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8</a:t>
            </a:fld>
            <a:endParaRPr lang="ar-SA" dirty="0"/>
          </a:p>
        </p:txBody>
      </p:sp>
    </p:spTree>
    <p:extLst>
      <p:ext uri="{BB962C8B-B14F-4D97-AF65-F5344CB8AC3E}">
        <p14:creationId xmlns:p14="http://schemas.microsoft.com/office/powerpoint/2010/main" val="412043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9</a:t>
            </a:fld>
            <a:endParaRPr lang="ar-SA" dirty="0"/>
          </a:p>
        </p:txBody>
      </p:sp>
    </p:spTree>
    <p:extLst>
      <p:ext uri="{BB962C8B-B14F-4D97-AF65-F5344CB8AC3E}">
        <p14:creationId xmlns:p14="http://schemas.microsoft.com/office/powerpoint/2010/main" val="3870739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1104900" y="2292094"/>
            <a:ext cx="1009650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العنوان الفرعي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الثانوي الرئيسي</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11" name="الصورة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6617"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صورة 2"/>
          <p:cNvSpPr>
            <a:spLocks noGrp="1"/>
          </p:cNvSpPr>
          <p:nvPr>
            <p:ph type="pic" idx="1"/>
          </p:nvPr>
        </p:nvSpPr>
        <p:spPr>
          <a:xfrm>
            <a:off x="1104900" y="1600199"/>
            <a:ext cx="6430912" cy="4572001"/>
          </a:xfrm>
        </p:spPr>
        <p:txBody>
          <a:bodyPr tIns="1188720" rtlCol="1">
            <a:normAutofit/>
          </a:bodyPr>
          <a:lstStyle>
            <a:lvl1pPr marL="0" indent="0" algn="ctr" rtl="1">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7688163" y="1600200"/>
            <a:ext cx="3396996"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النص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372600" y="365125"/>
            <a:ext cx="1714500"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a:off x="1104900" y="365125"/>
            <a:ext cx="8098896"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grpSp>
        <p:nvGrpSpPr>
          <p:cNvPr id="7" name="المجموعة 6"/>
          <p:cNvGrpSpPr/>
          <p:nvPr/>
        </p:nvGrpSpPr>
        <p:grpSpPr>
          <a:xfrm rot="5400000">
            <a:off x="6514047" y="3228843"/>
            <a:ext cx="5632704" cy="84403"/>
            <a:chOff x="1073150" y="1219201"/>
            <a:chExt cx="10058400" cy="63125"/>
          </a:xfrm>
        </p:grpSpPr>
        <p:cxnSp>
          <p:nvCxnSpPr>
            <p:cNvPr id="8" name="موصل مستقيم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موصل مستقيم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bg>
      <p:bgPr>
        <a:solidFill>
          <a:schemeClr val="bg2"/>
        </a:solidFill>
        <a:effectLst/>
      </p:bgPr>
    </p:bg>
    <p:spTree>
      <p:nvGrpSpPr>
        <p:cNvPr id="1" name=""/>
        <p:cNvGrpSpPr/>
        <p:nvPr/>
      </p:nvGrpSpPr>
      <p:grpSpPr>
        <a:xfrm>
          <a:off x="0" y="0"/>
          <a:ext cx="0" cy="0"/>
          <a:chOff x="0" y="0"/>
          <a:chExt cx="0" cy="0"/>
        </a:xfrm>
      </p:grpSpPr>
      <p:grpSp>
        <p:nvGrpSpPr>
          <p:cNvPr id="13" name="المجموعة 12"/>
          <p:cNvGrpSpPr/>
          <p:nvPr/>
        </p:nvGrpSpPr>
        <p:grpSpPr>
          <a:xfrm rot="10800000">
            <a:off x="0" y="5645510"/>
            <a:ext cx="12192000" cy="63125"/>
            <a:chOff x="507492" y="1501519"/>
            <a:chExt cx="8129016" cy="63125"/>
          </a:xfrm>
        </p:grpSpPr>
        <p:cxnSp>
          <p:nvCxnSpPr>
            <p:cNvPr id="17" name="موصل مستقيم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المجموعة 13"/>
          <p:cNvGrpSpPr/>
          <p:nvPr/>
        </p:nvGrpSpPr>
        <p:grpSpPr>
          <a:xfrm>
            <a:off x="0" y="1143000"/>
            <a:ext cx="12192000" cy="63125"/>
            <a:chOff x="507492" y="1501519"/>
            <a:chExt cx="8129016" cy="63125"/>
          </a:xfrm>
        </p:grpSpPr>
        <p:cxnSp>
          <p:nvCxnSpPr>
            <p:cNvPr id="15" name="موصل مستقيم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5363337"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العنوان الفرعي 2"/>
          <p:cNvSpPr>
            <a:spLocks noGrp="1"/>
          </p:cNvSpPr>
          <p:nvPr>
            <p:ph type="subTitle" idx="1"/>
          </p:nvPr>
        </p:nvSpPr>
        <p:spPr>
          <a:xfrm>
            <a:off x="5363337"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الثانوي الرئيسي</a:t>
            </a:r>
            <a:endParaRPr lang="ar-SA" noProof="0" dirty="0"/>
          </a:p>
        </p:txBody>
      </p:sp>
      <p:pic>
        <p:nvPicPr>
          <p:cNvPr id="10" name="الصورة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5200" y="0"/>
            <a:ext cx="1747524" cy="2292094"/>
          </a:xfrm>
          <a:prstGeom prst="rect">
            <a:avLst/>
          </a:prstGeom>
        </p:spPr>
      </p:pic>
      <p:sp>
        <p:nvSpPr>
          <p:cNvPr id="11" name="عنصر نائب للصورة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فوق الأيقونة لإضافة صورة</a:t>
            </a:r>
            <a:endParaRPr lang="ar-SA" noProof="0" dirty="0"/>
          </a:p>
        </p:txBody>
      </p:sp>
      <p:sp>
        <p:nvSpPr>
          <p:cNvPr id="19" name="النص الإرشادي"/>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ar-SA" sz="1200" b="1" i="1" noProof="0" dirty="0">
                <a:latin typeface="Tahoma" panose="020B0604030504040204" pitchFamily="34" charset="0"/>
                <a:ea typeface="Tahoma" panose="020B0604030504040204" pitchFamily="34" charset="0"/>
                <a:cs typeface="Tahoma" panose="020B0604030504040204" pitchFamily="34" charset="0"/>
              </a:rPr>
              <a:t>ملاحظة:</a:t>
            </a:r>
          </a:p>
          <a:p>
            <a:pPr rtl="1"/>
            <a:r>
              <a:rPr lang="ar-SA" sz="1200" i="1" noProof="0" dirty="0">
                <a:latin typeface="Tahoma" panose="020B0604030504040204" pitchFamily="34" charset="0"/>
                <a:ea typeface="Tahoma" panose="020B0604030504040204" pitchFamily="34" charset="0"/>
                <a:cs typeface="Tahoma" panose="020B0604030504040204" pitchFamily="34" charset="0"/>
              </a:rPr>
              <a:t>لتغيير الصورة على هذه الشريحة، حدد الصورة واحذفها. ثم انقر فوق أيقونة «الصور» في العنصر النائب لإدراج صوتك.</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grpSp>
        <p:nvGrpSpPr>
          <p:cNvPr id="8" name="المجموعة 7"/>
          <p:cNvGrpSpPr/>
          <p:nvPr/>
        </p:nvGrpSpPr>
        <p:grpSpPr>
          <a:xfrm>
            <a:off x="0" y="2514600"/>
            <a:ext cx="12192000" cy="3194035"/>
            <a:chOff x="647402" y="2514600"/>
            <a:chExt cx="10838688" cy="3194035"/>
          </a:xfrm>
        </p:grpSpPr>
        <p:grpSp>
          <p:nvGrpSpPr>
            <p:cNvPr id="9" name="المجموعة 8"/>
            <p:cNvGrpSpPr/>
            <p:nvPr/>
          </p:nvGrpSpPr>
          <p:grpSpPr>
            <a:xfrm>
              <a:off x="647402" y="2514600"/>
              <a:ext cx="10838688" cy="63125"/>
              <a:chOff x="507492" y="1501519"/>
              <a:chExt cx="8129016" cy="63125"/>
            </a:xfrm>
          </p:grpSpPr>
          <p:cxnSp>
            <p:nvCxnSpPr>
              <p:cNvPr id="14" name="موصل مستقيم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المستطيل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المجموعة 10"/>
            <p:cNvGrpSpPr/>
            <p:nvPr/>
          </p:nvGrpSpPr>
          <p:grpSpPr>
            <a:xfrm rot="10800000">
              <a:off x="647402" y="5645510"/>
              <a:ext cx="10838688" cy="63125"/>
              <a:chOff x="507492" y="1501519"/>
              <a:chExt cx="8129016" cy="63125"/>
            </a:xfrm>
          </p:grpSpPr>
          <p:cxnSp>
            <p:nvCxnSpPr>
              <p:cNvPr id="12" name="موصل مستقيم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موصل مستقيم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العنوان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انقر لتحرير أنماط النص الرئيسي</a:t>
            </a:r>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7" name="الصورة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9520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sz="half" idx="1"/>
          </p:nvPr>
        </p:nvSpPr>
        <p:spPr>
          <a:xfrm>
            <a:off x="11049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defRPr/>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722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a:off x="110490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p:cNvSpPr>
            <a:spLocks noGrp="1"/>
          </p:cNvSpPr>
          <p:nvPr>
            <p:ph sz="half" idx="2"/>
          </p:nvPr>
        </p:nvSpPr>
        <p:spPr>
          <a:xfrm>
            <a:off x="110490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p:cNvSpPr>
            <a:spLocks noGrp="1"/>
          </p:cNvSpPr>
          <p:nvPr>
            <p:ph sz="quarter" idx="4"/>
          </p:nvPr>
        </p:nvSpPr>
        <p:spPr>
          <a:xfrm>
            <a:off x="616611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8" name="عنصر نائب للتذييل 7"/>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9" name="عنصر نائب لرقم الشريحة 8"/>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تاريخ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4" name="عنصر نائب للتذييل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5" name="عنصر نائب لرقم الشريحة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lvl1pPr>
          </a:lstStyle>
          <a:p>
            <a:endParaRPr lang="ar-SA" noProof="0" dirty="0"/>
          </a:p>
        </p:txBody>
      </p:sp>
      <p:sp>
        <p:nvSpPr>
          <p:cNvPr id="3" name="عنصر نائب للتذييل 2"/>
          <p:cNvSpPr>
            <a:spLocks noGrp="1"/>
          </p:cNvSpPr>
          <p:nvPr>
            <p:ph type="ftr" sz="quarter" idx="11"/>
          </p:nvPr>
        </p:nvSpPr>
        <p:spPr/>
        <p:txBody>
          <a:bodyPr rtlCol="1"/>
          <a:lstStyle/>
          <a:p>
            <a:pPr rtl="1"/>
            <a:r>
              <a:rPr lang="ar-SA" noProof="0"/>
              <a:t>أ/ لولوه بن سعيد</a:t>
            </a:r>
            <a:endParaRPr lang="ar-SA" noProof="0" dirty="0"/>
          </a:p>
        </p:txBody>
      </p:sp>
      <p:sp>
        <p:nvSpPr>
          <p:cNvPr id="4" name="عنصر نائب لرقم الشريحة 3"/>
          <p:cNvSpPr>
            <a:spLocks noGrp="1"/>
          </p:cNvSpPr>
          <p:nvPr>
            <p:ph type="sldNum" sz="quarter" idx="12"/>
          </p:nvPr>
        </p:nvSpPr>
        <p:spPr/>
        <p:txBody>
          <a:bodyPr rtlCol="1"/>
          <a:lstStyle/>
          <a:p>
            <a:pPr rtl="1"/>
            <a:fld id="{0FF54DE5-C571-48E8-A5BC-B369434E2F44}" type="slidenum">
              <a:rPr lang="ar-SA" noProof="0" smtClean="0"/>
              <a:t>‹#›</a:t>
            </a:fld>
            <a:endParaRPr lang="ar-SA"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a:off x="1104900" y="1600199"/>
            <a:ext cx="5445252" cy="4572001"/>
          </a:xfrm>
        </p:spPr>
        <p:txBody>
          <a:bodyPr rtlCol="1">
            <a:normAutofit/>
          </a:bodyPr>
          <a:lstStyle>
            <a:lvl1pPr algn="r" rtl="1">
              <a:defRPr sz="2000">
                <a:latin typeface="Tahoma" panose="020B0604030504040204" pitchFamily="34" charset="0"/>
                <a:ea typeface="Tahoma" panose="020B0604030504040204" pitchFamily="34" charset="0"/>
                <a:cs typeface="Tahoma" panose="020B0604030504040204" pitchFamily="34" charset="0"/>
              </a:defRPr>
            </a:lvl1pPr>
            <a:lvl2pPr algn="r" rtl="1">
              <a:defRPr sz="1600">
                <a:latin typeface="Tahoma" panose="020B0604030504040204" pitchFamily="34" charset="0"/>
                <a:ea typeface="Tahoma" panose="020B0604030504040204" pitchFamily="34" charset="0"/>
                <a:cs typeface="Tahoma" panose="020B0604030504040204" pitchFamily="34" charset="0"/>
              </a:defRPr>
            </a:lvl2pPr>
            <a:lvl3pPr algn="r" rtl="1">
              <a:defRPr sz="1600">
                <a:latin typeface="Tahoma" panose="020B0604030504040204" pitchFamily="34" charset="0"/>
                <a:ea typeface="Tahoma" panose="020B0604030504040204" pitchFamily="34" charset="0"/>
                <a:cs typeface="Tahoma" panose="020B0604030504040204" pitchFamily="34" charset="0"/>
              </a:defRPr>
            </a:lvl3pPr>
            <a:lvl4pPr algn="r" rtl="1">
              <a:defRPr sz="1400">
                <a:latin typeface="Tahoma" panose="020B0604030504040204" pitchFamily="34" charset="0"/>
                <a:ea typeface="Tahoma" panose="020B0604030504040204" pitchFamily="34" charset="0"/>
                <a:cs typeface="Tahoma" panose="020B0604030504040204" pitchFamily="34" charset="0"/>
              </a:defRPr>
            </a:lvl4pPr>
            <a:lvl5pPr algn="r" rtl="1">
              <a:defRPr sz="1400">
                <a:latin typeface="Tahoma" panose="020B0604030504040204" pitchFamily="34" charset="0"/>
                <a:ea typeface="Tahoma" panose="020B0604030504040204" pitchFamily="34" charset="0"/>
                <a:cs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6700611" y="1600200"/>
            <a:ext cx="4384548"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النص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a:p>
            <a:pPr lvl="5" rtl="1"/>
            <a:r>
              <a:rPr lang="ar-SA" noProof="0" dirty="0"/>
              <a:t>المستوى السادس</a:t>
            </a:r>
          </a:p>
          <a:p>
            <a:pPr lvl="6" rtl="1"/>
            <a:r>
              <a:rPr lang="ar-SA" noProof="0" dirty="0"/>
              <a:t>المستوى السابع</a:t>
            </a:r>
          </a:p>
          <a:p>
            <a:pPr lvl="7" rtl="1"/>
            <a:r>
              <a:rPr lang="ar-SA" noProof="0" dirty="0"/>
              <a:t>المستوى الثامن</a:t>
            </a:r>
          </a:p>
          <a:p>
            <a:pPr lvl="8" rtl="1"/>
            <a:r>
              <a:rPr lang="ar-SA" noProof="0" dirty="0"/>
              <a:t>المستوى التاسع</a:t>
            </a:r>
          </a:p>
        </p:txBody>
      </p:sp>
      <p:sp>
        <p:nvSpPr>
          <p:cNvPr id="4" name="عنصر نائب للتاريخ 3"/>
          <p:cNvSpPr>
            <a:spLocks noGrp="1"/>
          </p:cNvSpPr>
          <p:nvPr>
            <p:ph type="dt" sz="half" idx="2"/>
          </p:nvPr>
        </p:nvSpPr>
        <p:spPr>
          <a:xfrm>
            <a:off x="9255600" y="6356351"/>
            <a:ext cx="1829559"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لتذييل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أ/ لولوه بن سعيد</a:t>
            </a:r>
            <a:endParaRPr lang="ar-SA" noProof="0" dirty="0"/>
          </a:p>
        </p:txBody>
      </p:sp>
      <p:sp>
        <p:nvSpPr>
          <p:cNvPr id="6" name="عنصر نائب لرقم الشريحة 5"/>
          <p:cNvSpPr>
            <a:spLocks noGrp="1"/>
          </p:cNvSpPr>
          <p:nvPr>
            <p:ph type="sldNum" sz="quarter" idx="4"/>
          </p:nvPr>
        </p:nvSpPr>
        <p:spPr>
          <a:xfrm>
            <a:off x="1105199" y="6356351"/>
            <a:ext cx="1829259"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smtClean="0"/>
              <a:pPr/>
              <a:t>‹#›</a:t>
            </a:fld>
            <a:endParaRPr lang="ar-SA" dirty="0"/>
          </a:p>
        </p:txBody>
      </p:sp>
      <p:grpSp>
        <p:nvGrpSpPr>
          <p:cNvPr id="15" name="المجموعة 14"/>
          <p:cNvGrpSpPr/>
          <p:nvPr/>
        </p:nvGrpSpPr>
        <p:grpSpPr>
          <a:xfrm>
            <a:off x="1103376" y="1219201"/>
            <a:ext cx="9985248" cy="84403"/>
            <a:chOff x="1073150" y="1219201"/>
            <a:chExt cx="10058400" cy="63125"/>
          </a:xfrm>
        </p:grpSpPr>
        <p:cxnSp>
          <p:nvCxnSpPr>
            <p:cNvPr id="13" name="موصل مستقيم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موصل مستقيم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17" Type="http://schemas.openxmlformats.org/officeDocument/2006/relationships/diagramColors" Target="../diagrams/colors10.xml"/><Relationship Id="rId2" Type="http://schemas.openxmlformats.org/officeDocument/2006/relationships/notesSlide" Target="../notesSlides/notesSlide23.xml"/><Relationship Id="rId16"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5" Type="http://schemas.openxmlformats.org/officeDocument/2006/relationships/diagramLayout" Target="../diagrams/layout10.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 Id="rId14" Type="http://schemas.openxmlformats.org/officeDocument/2006/relationships/diagramData" Target="../diagrams/data13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الإطار القياسي: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2712027" y="1738685"/>
            <a:ext cx="8109347" cy="4708981"/>
          </a:xfrm>
          <a:prstGeom prst="rect">
            <a:avLst/>
          </a:prstGeom>
          <a:noFill/>
        </p:spPr>
        <p:txBody>
          <a:bodyPr wrap="square" rtlCol="1">
            <a:spAutoFit/>
          </a:bodyPr>
          <a:lstStyle/>
          <a:p>
            <a:r>
              <a:rPr lang="ar-SA" sz="2000" b="1" dirty="0"/>
              <a:t>في هذا الجزء يتم تنفيذ الجزء التجريبي من البحث ( الدراسة) باستخدام الأساليب القياسية، ويتم استخدام برنامج  </a:t>
            </a:r>
            <a:r>
              <a:rPr lang="en-US" sz="2000" b="1" dirty="0"/>
              <a:t>E-views، </a:t>
            </a:r>
            <a:r>
              <a:rPr lang="ar-SA" sz="2000" b="1" dirty="0"/>
              <a:t>يجب أن يحتوي هذا الجزء على </a:t>
            </a:r>
            <a:r>
              <a:rPr lang="ar-SA" sz="2000" b="1" dirty="0" err="1"/>
              <a:t>مايلي</a:t>
            </a:r>
            <a:r>
              <a:rPr lang="ar-SA" sz="2000" b="1" dirty="0"/>
              <a:t>: </a:t>
            </a:r>
            <a:br>
              <a:rPr lang="ar-SA" sz="2000" b="1" dirty="0"/>
            </a:br>
            <a:endParaRPr lang="ar-SA" sz="2000" b="1" dirty="0"/>
          </a:p>
          <a:p>
            <a:pPr>
              <a:lnSpc>
                <a:spcPct val="150000"/>
              </a:lnSpc>
            </a:pPr>
            <a:r>
              <a:rPr lang="ar-SA" sz="2000" dirty="0"/>
              <a:t>1. النطاق الزماني والمكاني للبيانات.</a:t>
            </a:r>
          </a:p>
          <a:p>
            <a:pPr>
              <a:lnSpc>
                <a:spcPct val="150000"/>
              </a:lnSpc>
            </a:pPr>
            <a:r>
              <a:rPr lang="ar-SA" sz="2000" dirty="0"/>
              <a:t>2. شرح طريقة التقدير التي سيتم استخدامها وشرح جميع الاختبارات القياسية المستخدمة إن وجدت.</a:t>
            </a:r>
          </a:p>
          <a:p>
            <a:pPr>
              <a:lnSpc>
                <a:spcPct val="150000"/>
              </a:lnSpc>
            </a:pPr>
            <a:r>
              <a:rPr lang="ar-SA" sz="2000" dirty="0"/>
              <a:t>3. الدالة التي تم تقديرها بشكلها العام.</a:t>
            </a:r>
          </a:p>
          <a:p>
            <a:pPr>
              <a:lnSpc>
                <a:spcPct val="150000"/>
              </a:lnSpc>
            </a:pPr>
            <a:r>
              <a:rPr lang="ar-SA" sz="2000" dirty="0"/>
              <a:t>4. الدالة التي تم تقديرها متضمنة المعلمات المقدرة.</a:t>
            </a:r>
          </a:p>
          <a:p>
            <a:pPr>
              <a:lnSpc>
                <a:spcPct val="150000"/>
              </a:lnSpc>
            </a:pPr>
            <a:r>
              <a:rPr lang="ar-SA" sz="2000" dirty="0"/>
              <a:t>5. توضيح مدى معنوية المعلمات كل على حدة ومدى معنوية النموذج بشكل عام.</a:t>
            </a:r>
          </a:p>
          <a:p>
            <a:pPr>
              <a:lnSpc>
                <a:spcPct val="150000"/>
              </a:lnSpc>
            </a:pPr>
            <a:r>
              <a:rPr lang="ar-SA" sz="2000" dirty="0"/>
              <a:t>6. تفسير المعلمات.</a:t>
            </a:r>
          </a:p>
          <a:p>
            <a:pPr>
              <a:lnSpc>
                <a:spcPct val="150000"/>
              </a:lnSpc>
            </a:pPr>
            <a:r>
              <a:rPr lang="ar-SA" sz="2000" dirty="0"/>
              <a:t>7. تفسير إشارة المعلمات وهل تتفق مع النظرية الاقتصادية أم لا.</a:t>
            </a:r>
          </a:p>
          <a:p>
            <a:pPr>
              <a:lnSpc>
                <a:spcPct val="150000"/>
              </a:lnSpc>
            </a:pPr>
            <a:r>
              <a:rPr lang="ar-SA" sz="2000" dirty="0"/>
              <a:t>8. تحليل النتائج اقتصادياً ومدى استفادة الأطراف ذات العلاقة منها.</a:t>
            </a:r>
          </a:p>
        </p:txBody>
      </p:sp>
    </p:spTree>
    <p:extLst>
      <p:ext uri="{BB962C8B-B14F-4D97-AF65-F5344CB8AC3E}">
        <p14:creationId xmlns:p14="http://schemas.microsoft.com/office/powerpoint/2010/main" val="172441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7" name="صورة 6"/>
          <p:cNvPicPr>
            <a:picLocks noChangeAspect="1"/>
          </p:cNvPicPr>
          <p:nvPr/>
        </p:nvPicPr>
        <p:blipFill>
          <a:blip r:embed="rId3"/>
          <a:stretch>
            <a:fillRect/>
          </a:stretch>
        </p:blipFill>
        <p:spPr>
          <a:xfrm>
            <a:off x="1707391" y="1448608"/>
            <a:ext cx="8775700" cy="5143500"/>
          </a:xfrm>
          <a:prstGeom prst="rect">
            <a:avLst/>
          </a:prstGeom>
        </p:spPr>
      </p:pic>
    </p:spTree>
    <p:extLst>
      <p:ext uri="{BB962C8B-B14F-4D97-AF65-F5344CB8AC3E}">
        <p14:creationId xmlns:p14="http://schemas.microsoft.com/office/powerpoint/2010/main" val="23525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1095723" y="123207"/>
            <a:ext cx="9980682" cy="1096962"/>
          </a:xfrm>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ستطيل 4"/>
          <p:cNvSpPr/>
          <p:nvPr/>
        </p:nvSpPr>
        <p:spPr>
          <a:xfrm>
            <a:off x="874947" y="1554162"/>
            <a:ext cx="10276763" cy="4154984"/>
          </a:xfrm>
          <a:prstGeom prst="rect">
            <a:avLst/>
          </a:prstGeom>
        </p:spPr>
        <p:txBody>
          <a:bodyPr wrap="square">
            <a:spAutoFit/>
          </a:bodyPr>
          <a:lstStyle/>
          <a:p>
            <a:r>
              <a:rPr lang="ar-SA" sz="2400" b="1" dirty="0">
                <a:effectLst>
                  <a:outerShdw blurRad="38100" dist="38100" dir="2700000" algn="tl">
                    <a:srgbClr val="000000">
                      <a:alpha val="43137"/>
                    </a:srgbClr>
                  </a:outerShdw>
                </a:effectLst>
              </a:rPr>
              <a:t>تحديد دورية البيانات (سنوية، ربع سنوية..) وتاريخ البداية والنهاية:</a:t>
            </a:r>
          </a:p>
          <a:p>
            <a:endParaRPr lang="ar-SA" sz="2400" dirty="0"/>
          </a:p>
          <a:p>
            <a:r>
              <a:rPr lang="ar-SA" sz="2400" dirty="0">
                <a:latin typeface="Arial" panose="020B0604020202020204" pitchFamily="34" charset="0"/>
                <a:cs typeface="Arial" panose="020B0604020202020204" pitchFamily="34" charset="0"/>
              </a:rPr>
              <a:t>باستخدام بيانات سلاسل زمنية </a:t>
            </a:r>
            <a:r>
              <a:rPr lang="en-US" sz="2400" dirty="0">
                <a:latin typeface="Arial" panose="020B0604020202020204" pitchFamily="34" charset="0"/>
                <a:cs typeface="Arial" panose="020B0604020202020204" pitchFamily="34" charset="0"/>
              </a:rPr>
              <a:t>Time Series Data </a:t>
            </a:r>
            <a:r>
              <a:rPr lang="ar-SA" sz="2400" dirty="0">
                <a:latin typeface="Arial" panose="020B0604020202020204" pitchFamily="34" charset="0"/>
                <a:cs typeface="Arial" panose="020B0604020202020204" pitchFamily="34" charset="0"/>
              </a:rPr>
              <a:t>:</a:t>
            </a:r>
            <a:br>
              <a:rPr lang="ar-SA" sz="2400" dirty="0">
                <a:latin typeface="Arial" panose="020B0604020202020204" pitchFamily="34" charset="0"/>
                <a:cs typeface="Arial" panose="020B0604020202020204" pitchFamily="34" charset="0"/>
              </a:rPr>
            </a:br>
            <a:endParaRPr lang="ar-SA" sz="2400" dirty="0">
              <a:latin typeface="Arial" panose="020B0604020202020204" pitchFamily="34" charset="0"/>
              <a:cs typeface="Arial" panose="020B0604020202020204" pitchFamily="34" charset="0"/>
            </a:endParaRPr>
          </a:p>
          <a:p>
            <a:r>
              <a:rPr lang="ar-SA" sz="2400" dirty="0">
                <a:latin typeface="Arial" panose="020B0604020202020204" pitchFamily="34" charset="0"/>
                <a:cs typeface="Arial" panose="020B0604020202020204" pitchFamily="34" charset="0"/>
              </a:rPr>
              <a:t>نذهب لخانة </a:t>
            </a:r>
            <a:r>
              <a:rPr lang="en-US" sz="2400" dirty="0">
                <a:latin typeface="Arial" panose="020B0604020202020204" pitchFamily="34" charset="0"/>
                <a:cs typeface="Arial" panose="020B0604020202020204" pitchFamily="34" charset="0"/>
              </a:rPr>
              <a:t>T</a:t>
            </a:r>
            <a:r>
              <a:rPr lang="ar-SA" sz="2400" dirty="0" err="1">
                <a:latin typeface="Arial" panose="020B0604020202020204" pitchFamily="34" charset="0"/>
                <a:cs typeface="Arial" panose="020B0604020202020204" pitchFamily="34" charset="0"/>
              </a:rPr>
              <a:t>ype</a:t>
            </a:r>
            <a:r>
              <a:rPr lang="ar-SA" sz="2400" dirty="0">
                <a:latin typeface="Arial" panose="020B0604020202020204" pitchFamily="34" charset="0"/>
                <a:cs typeface="Arial" panose="020B0604020202020204" pitchFamily="34" charset="0"/>
              </a:rPr>
              <a:t> </a:t>
            </a:r>
            <a:r>
              <a:rPr lang="ar-SA" sz="2400" dirty="0" err="1">
                <a:latin typeface="Arial" panose="020B0604020202020204" pitchFamily="34" charset="0"/>
                <a:cs typeface="Arial" panose="020B0604020202020204" pitchFamily="34" charset="0"/>
              </a:rPr>
              <a:t>structure</a:t>
            </a:r>
            <a:r>
              <a:rPr lang="ar-SA" sz="2400" dirty="0">
                <a:latin typeface="Arial" panose="020B0604020202020204" pitchFamily="34" charset="0"/>
                <a:cs typeface="Arial" panose="020B0604020202020204" pitchFamily="34" charset="0"/>
              </a:rPr>
              <a:t> </a:t>
            </a:r>
            <a:r>
              <a:rPr lang="ar-SA" sz="2400" dirty="0" err="1">
                <a:latin typeface="Arial" panose="020B0604020202020204" pitchFamily="34" charset="0"/>
                <a:cs typeface="Arial" panose="020B0604020202020204" pitchFamily="34" charset="0"/>
              </a:rPr>
              <a:t>workfile</a:t>
            </a:r>
            <a:endParaRPr lang="ar-SA" sz="2400" dirty="0">
              <a:latin typeface="Arial" panose="020B0604020202020204" pitchFamily="34" charset="0"/>
              <a:cs typeface="Arial" panose="020B0604020202020204" pitchFamily="34" charset="0"/>
            </a:endParaRPr>
          </a:p>
          <a:p>
            <a:endParaRPr lang="ar-SA" sz="2400" dirty="0">
              <a:latin typeface="Arial" panose="020B0604020202020204" pitchFamily="34" charset="0"/>
              <a:cs typeface="Arial" panose="020B0604020202020204" pitchFamily="34" charset="0"/>
            </a:endParaRPr>
          </a:p>
          <a:p>
            <a:r>
              <a:rPr lang="ar-SA" sz="2400" dirty="0">
                <a:latin typeface="Arial" panose="020B0604020202020204" pitchFamily="34" charset="0"/>
                <a:cs typeface="Arial" panose="020B0604020202020204" pitchFamily="34" charset="0"/>
              </a:rPr>
              <a:t>نختار </a:t>
            </a:r>
            <a:r>
              <a:rPr lang="en-US" sz="2400" dirty="0">
                <a:latin typeface="Arial" panose="020B0604020202020204" pitchFamily="34" charset="0"/>
                <a:cs typeface="Arial" panose="020B0604020202020204" pitchFamily="34" charset="0"/>
              </a:rPr>
              <a:t>Dated-regular frequency</a:t>
            </a:r>
            <a:r>
              <a:rPr lang="ar-SA" sz="2400" dirty="0">
                <a:latin typeface="Arial" panose="020B0604020202020204" pitchFamily="34" charset="0"/>
                <a:cs typeface="Arial" panose="020B0604020202020204" pitchFamily="34" charset="0"/>
              </a:rPr>
              <a:t> </a:t>
            </a:r>
          </a:p>
          <a:p>
            <a:endParaRPr lang="ar-SA" sz="2400" dirty="0">
              <a:latin typeface="Arial" panose="020B0604020202020204" pitchFamily="34" charset="0"/>
              <a:cs typeface="Arial" panose="020B0604020202020204" pitchFamily="34" charset="0"/>
            </a:endParaRPr>
          </a:p>
          <a:p>
            <a:r>
              <a:rPr lang="ar-SA" sz="2400" dirty="0">
                <a:latin typeface="Arial" panose="020B0604020202020204" pitchFamily="34" charset="0"/>
                <a:cs typeface="Arial" panose="020B0604020202020204" pitchFamily="34" charset="0"/>
              </a:rPr>
              <a:t>في خانة </a:t>
            </a:r>
            <a:r>
              <a:rPr lang="en-US" sz="2400" dirty="0">
                <a:latin typeface="Arial" panose="020B0604020202020204" pitchFamily="34" charset="0"/>
                <a:cs typeface="Arial" panose="020B0604020202020204" pitchFamily="34" charset="0"/>
              </a:rPr>
              <a:t>Date Specification </a:t>
            </a:r>
            <a:r>
              <a:rPr lang="ar-SA" sz="2400" dirty="0">
                <a:latin typeface="Arial" panose="020B0604020202020204" pitchFamily="34" charset="0"/>
                <a:cs typeface="Arial" panose="020B0604020202020204" pitchFamily="34" charset="0"/>
              </a:rPr>
              <a:t> يتم تحديد تكرار البيانات (سنوية، ربع سنوية، شهرية...الخ)</a:t>
            </a:r>
          </a:p>
          <a:p>
            <a:endParaRPr lang="ar-SA" sz="2400" dirty="0">
              <a:latin typeface="Arial" panose="020B0604020202020204" pitchFamily="34" charset="0"/>
              <a:cs typeface="Arial" panose="020B0604020202020204" pitchFamily="34" charset="0"/>
            </a:endParaRPr>
          </a:p>
          <a:p>
            <a:r>
              <a:rPr lang="ar-SA" sz="2400" dirty="0">
                <a:latin typeface="Arial" panose="020B0604020202020204" pitchFamily="34" charset="0"/>
                <a:cs typeface="Arial" panose="020B0604020202020204" pitchFamily="34" charset="0"/>
              </a:rPr>
              <a:t>و من ثم تحديد تاريخ البداية و النهاية للبيانات</a:t>
            </a:r>
          </a:p>
        </p:txBody>
      </p:sp>
    </p:spTree>
    <p:extLst>
      <p:ext uri="{BB962C8B-B14F-4D97-AF65-F5344CB8AC3E}">
        <p14:creationId xmlns:p14="http://schemas.microsoft.com/office/powerpoint/2010/main" val="711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  </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6" name="صورة 5"/>
          <p:cNvPicPr>
            <a:picLocks noChangeAspect="1"/>
          </p:cNvPicPr>
          <p:nvPr/>
        </p:nvPicPr>
        <p:blipFill>
          <a:blip r:embed="rId3"/>
          <a:stretch>
            <a:fillRect/>
          </a:stretch>
        </p:blipFill>
        <p:spPr>
          <a:xfrm>
            <a:off x="1766455" y="1685924"/>
            <a:ext cx="8582890" cy="4216111"/>
          </a:xfrm>
          <a:prstGeom prst="rect">
            <a:avLst/>
          </a:prstGeom>
        </p:spPr>
      </p:pic>
    </p:spTree>
    <p:extLst>
      <p:ext uri="{BB962C8B-B14F-4D97-AF65-F5344CB8AC3E}">
        <p14:creationId xmlns:p14="http://schemas.microsoft.com/office/powerpoint/2010/main" val="26992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382328" y="6314763"/>
            <a:ext cx="1869553" cy="365126"/>
          </a:xfrm>
        </p:spPr>
        <p:txBody>
          <a:bodyPr/>
          <a:lstStyle/>
          <a:p>
            <a:endParaRPr lang="ar-SA" noProof="0" dirty="0"/>
          </a:p>
        </p:txBody>
      </p:sp>
      <p:sp>
        <p:nvSpPr>
          <p:cNvPr id="4" name="مستطيل 3"/>
          <p:cNvSpPr/>
          <p:nvPr/>
        </p:nvSpPr>
        <p:spPr>
          <a:xfrm>
            <a:off x="1514902" y="1495399"/>
            <a:ext cx="9717205" cy="461665"/>
          </a:xfrm>
          <a:prstGeom prst="rect">
            <a:avLst/>
          </a:prstGeom>
        </p:spPr>
        <p:txBody>
          <a:bodyPr wrap="square">
            <a:spAutoFit/>
          </a:bodyPr>
          <a:lstStyle/>
          <a:p>
            <a:r>
              <a:rPr lang="ar-SA" sz="2400" dirty="0"/>
              <a:t>بعد الضغط على </a:t>
            </a:r>
            <a:r>
              <a:rPr lang="en-US" sz="2400" dirty="0"/>
              <a:t>OK</a:t>
            </a:r>
            <a:r>
              <a:rPr lang="ar-SA" sz="2400" dirty="0"/>
              <a:t> سيظهر لنا الملف كما هو بالشكل أدناه باسم: </a:t>
            </a:r>
            <a:r>
              <a:rPr lang="en-US" sz="2400" dirty="0"/>
              <a:t>UNTITLED</a:t>
            </a:r>
            <a:r>
              <a:rPr lang="ar-SA" sz="2400" dirty="0"/>
              <a:t> لأنه لم يخزن</a:t>
            </a:r>
          </a:p>
        </p:txBody>
      </p:sp>
      <p:pic>
        <p:nvPicPr>
          <p:cNvPr id="5" name="عنصر نائب للمحتوى 3"/>
          <p:cNvPicPr>
            <a:picLocks noChangeAspect="1"/>
          </p:cNvPicPr>
          <p:nvPr/>
        </p:nvPicPr>
        <p:blipFill>
          <a:blip r:embed="rId2"/>
          <a:stretch>
            <a:fillRect/>
          </a:stretch>
        </p:blipFill>
        <p:spPr>
          <a:xfrm>
            <a:off x="2971669" y="2279301"/>
            <a:ext cx="6285872" cy="2966113"/>
          </a:xfrm>
          <a:prstGeom prst="rect">
            <a:avLst/>
          </a:prstGeom>
        </p:spPr>
      </p:pic>
      <p:sp>
        <p:nvSpPr>
          <p:cNvPr id="6" name="مستطيل 5"/>
          <p:cNvSpPr/>
          <p:nvPr/>
        </p:nvSpPr>
        <p:spPr>
          <a:xfrm>
            <a:off x="1514902" y="5666329"/>
            <a:ext cx="9717205" cy="830997"/>
          </a:xfrm>
          <a:prstGeom prst="rect">
            <a:avLst/>
          </a:prstGeom>
        </p:spPr>
        <p:txBody>
          <a:bodyPr wrap="square">
            <a:spAutoFit/>
          </a:bodyPr>
          <a:lstStyle/>
          <a:p>
            <a:r>
              <a:rPr lang="ar-SA" sz="2400" dirty="0"/>
              <a:t>هناك أيقونتان في هذا الملف الجديد يعرضان شكلين يحتويهما كل ملف عمل هما متجه أو مصفوفة المعاملات C وسلسلة البواقي RESID</a:t>
            </a:r>
          </a:p>
        </p:txBody>
      </p:sp>
    </p:spTree>
    <p:extLst>
      <p:ext uri="{BB962C8B-B14F-4D97-AF65-F5344CB8AC3E}">
        <p14:creationId xmlns:p14="http://schemas.microsoft.com/office/powerpoint/2010/main" val="395940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6" name="صورة 5"/>
          <p:cNvPicPr>
            <a:picLocks noChangeAspect="1"/>
          </p:cNvPicPr>
          <p:nvPr/>
        </p:nvPicPr>
        <p:blipFill>
          <a:blip r:embed="rId3"/>
          <a:stretch>
            <a:fillRect/>
          </a:stretch>
        </p:blipFill>
        <p:spPr>
          <a:xfrm>
            <a:off x="2421082" y="2369127"/>
            <a:ext cx="7678882" cy="4008005"/>
          </a:xfrm>
          <a:prstGeom prst="rect">
            <a:avLst/>
          </a:prstGeom>
        </p:spPr>
      </p:pic>
      <p:sp>
        <p:nvSpPr>
          <p:cNvPr id="7" name="مربع نص 6"/>
          <p:cNvSpPr txBox="1"/>
          <p:nvPr/>
        </p:nvSpPr>
        <p:spPr>
          <a:xfrm>
            <a:off x="6296891" y="1620982"/>
            <a:ext cx="4031673" cy="369332"/>
          </a:xfrm>
          <a:prstGeom prst="rect">
            <a:avLst/>
          </a:prstGeom>
          <a:noFill/>
        </p:spPr>
        <p:txBody>
          <a:bodyPr wrap="square" rtlCol="1">
            <a:spAutoFit/>
          </a:bodyPr>
          <a:lstStyle/>
          <a:p>
            <a:r>
              <a:rPr lang="ar-SA" dirty="0"/>
              <a:t>- لإضافة متغيرات الدالة:</a:t>
            </a:r>
          </a:p>
        </p:txBody>
      </p:sp>
    </p:spTree>
    <p:extLst>
      <p:ext uri="{BB962C8B-B14F-4D97-AF65-F5344CB8AC3E}">
        <p14:creationId xmlns:p14="http://schemas.microsoft.com/office/powerpoint/2010/main" val="34484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6" name="صورة 5"/>
          <p:cNvPicPr>
            <a:picLocks noChangeAspect="1"/>
          </p:cNvPicPr>
          <p:nvPr/>
        </p:nvPicPr>
        <p:blipFill>
          <a:blip r:embed="rId3"/>
          <a:stretch>
            <a:fillRect/>
          </a:stretch>
        </p:blipFill>
        <p:spPr>
          <a:xfrm>
            <a:off x="2479204" y="2550246"/>
            <a:ext cx="7232073" cy="3826886"/>
          </a:xfrm>
          <a:prstGeom prst="rect">
            <a:avLst/>
          </a:prstGeom>
        </p:spPr>
      </p:pic>
      <p:sp>
        <p:nvSpPr>
          <p:cNvPr id="8" name="مربع نص 7"/>
          <p:cNvSpPr txBox="1"/>
          <p:nvPr/>
        </p:nvSpPr>
        <p:spPr>
          <a:xfrm>
            <a:off x="4478482" y="1704109"/>
            <a:ext cx="6047509" cy="646331"/>
          </a:xfrm>
          <a:prstGeom prst="rect">
            <a:avLst/>
          </a:prstGeom>
          <a:noFill/>
        </p:spPr>
        <p:txBody>
          <a:bodyPr wrap="square" rtlCol="1">
            <a:spAutoFit/>
          </a:bodyPr>
          <a:lstStyle/>
          <a:p>
            <a:r>
              <a:rPr lang="ar-SA" dirty="0"/>
              <a:t>- تحديد نوع المتغيرات و تسميتها ثم الضغط على </a:t>
            </a:r>
            <a:r>
              <a:rPr lang="en-US" dirty="0"/>
              <a:t> Ok</a:t>
            </a:r>
            <a:r>
              <a:rPr lang="ar-SA" dirty="0"/>
              <a:t>لتتم إضافتها في ملف العمل: </a:t>
            </a:r>
          </a:p>
        </p:txBody>
      </p:sp>
    </p:spTree>
    <p:extLst>
      <p:ext uri="{BB962C8B-B14F-4D97-AF65-F5344CB8AC3E}">
        <p14:creationId xmlns:p14="http://schemas.microsoft.com/office/powerpoint/2010/main" val="4058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مربع نص 6"/>
          <p:cNvSpPr txBox="1"/>
          <p:nvPr/>
        </p:nvSpPr>
        <p:spPr>
          <a:xfrm>
            <a:off x="3345873" y="1662545"/>
            <a:ext cx="7086600" cy="369332"/>
          </a:xfrm>
          <a:prstGeom prst="rect">
            <a:avLst/>
          </a:prstGeom>
          <a:noFill/>
        </p:spPr>
        <p:txBody>
          <a:bodyPr wrap="square" rtlCol="1">
            <a:spAutoFit/>
          </a:bodyPr>
          <a:lstStyle/>
          <a:p>
            <a:r>
              <a:rPr lang="ar-SA" dirty="0"/>
              <a:t>- فتح البيانات كمجموعة في ملف عمل بشكل جدول بياني: </a:t>
            </a:r>
          </a:p>
        </p:txBody>
      </p:sp>
      <p:pic>
        <p:nvPicPr>
          <p:cNvPr id="9" name="صورة 8"/>
          <p:cNvPicPr>
            <a:picLocks noChangeAspect="1"/>
          </p:cNvPicPr>
          <p:nvPr/>
        </p:nvPicPr>
        <p:blipFill>
          <a:blip r:embed="rId3"/>
          <a:stretch>
            <a:fillRect/>
          </a:stretch>
        </p:blipFill>
        <p:spPr>
          <a:xfrm>
            <a:off x="2680855" y="2308513"/>
            <a:ext cx="6681354" cy="4152900"/>
          </a:xfrm>
          <a:prstGeom prst="rect">
            <a:avLst/>
          </a:prstGeom>
        </p:spPr>
      </p:pic>
    </p:spTree>
    <p:extLst>
      <p:ext uri="{BB962C8B-B14F-4D97-AF65-F5344CB8AC3E}">
        <p14:creationId xmlns:p14="http://schemas.microsoft.com/office/powerpoint/2010/main" val="4165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مربع نص 6"/>
          <p:cNvSpPr txBox="1"/>
          <p:nvPr/>
        </p:nvSpPr>
        <p:spPr>
          <a:xfrm>
            <a:off x="3470564" y="1344070"/>
            <a:ext cx="7086600" cy="923330"/>
          </a:xfrm>
          <a:prstGeom prst="rect">
            <a:avLst/>
          </a:prstGeom>
          <a:noFill/>
        </p:spPr>
        <p:txBody>
          <a:bodyPr wrap="square" rtlCol="1">
            <a:spAutoFit/>
          </a:bodyPr>
          <a:lstStyle/>
          <a:p>
            <a:r>
              <a:rPr lang="ar-SA" dirty="0"/>
              <a:t>- سيكون الجدول كما بالشكل أدناه، ثم يتم نسخ البيانات من ملف اكسل و الضغط على أيقونة تعديل </a:t>
            </a:r>
            <a:r>
              <a:rPr lang="en-US" dirty="0"/>
              <a:t>Edit+/-</a:t>
            </a:r>
            <a:r>
              <a:rPr lang="ar-SA" dirty="0"/>
              <a:t> و لصق البيانات إلى الجدول بالتحديد على الخلية الأولى فقط من </a:t>
            </a:r>
            <a:r>
              <a:rPr lang="en-US" dirty="0"/>
              <a:t>Y</a:t>
            </a:r>
            <a:r>
              <a:rPr lang="ar-SA" dirty="0"/>
              <a:t> ثم حفظ الملف بعد الانتهاء من إدراج البيانات: </a:t>
            </a:r>
          </a:p>
        </p:txBody>
      </p:sp>
      <p:pic>
        <p:nvPicPr>
          <p:cNvPr id="8" name="صورة 7"/>
          <p:cNvPicPr>
            <a:picLocks noChangeAspect="1"/>
          </p:cNvPicPr>
          <p:nvPr/>
        </p:nvPicPr>
        <p:blipFill>
          <a:blip r:embed="rId3"/>
          <a:stretch>
            <a:fillRect/>
          </a:stretch>
        </p:blipFill>
        <p:spPr>
          <a:xfrm>
            <a:off x="2452255" y="2003859"/>
            <a:ext cx="5188960" cy="4573586"/>
          </a:xfrm>
          <a:prstGeom prst="rect">
            <a:avLst/>
          </a:prstGeom>
        </p:spPr>
      </p:pic>
    </p:spTree>
    <p:extLst>
      <p:ext uri="{BB962C8B-B14F-4D97-AF65-F5344CB8AC3E}">
        <p14:creationId xmlns:p14="http://schemas.microsoft.com/office/powerpoint/2010/main" val="197634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2C70-FBD0-4E35-9CAC-544A45EC799F}"/>
              </a:ext>
            </a:extLst>
          </p:cNvPr>
          <p:cNvSpPr>
            <a:spLocks noGrp="1"/>
          </p:cNvSpPr>
          <p:nvPr>
            <p:ph type="title"/>
          </p:nvPr>
        </p:nvSpPr>
        <p:spPr/>
        <p:txBody>
          <a:bodyPr/>
          <a:lstStyle/>
          <a:p>
            <a:r>
              <a:rPr lang="ar-SA" b="1" dirty="0"/>
              <a:t>للرسم:</a:t>
            </a:r>
            <a:endParaRPr lang="en-US" b="1" dirty="0"/>
          </a:p>
        </p:txBody>
      </p:sp>
      <p:sp>
        <p:nvSpPr>
          <p:cNvPr id="3" name="Content Placeholder 2">
            <a:extLst>
              <a:ext uri="{FF2B5EF4-FFF2-40B4-BE49-F238E27FC236}">
                <a16:creationId xmlns:a16="http://schemas.microsoft.com/office/drawing/2014/main" id="{3BC5C383-F9F3-4BC3-B4AA-03052AAB6FC6}"/>
              </a:ext>
            </a:extLst>
          </p:cNvPr>
          <p:cNvSpPr>
            <a:spLocks noGrp="1"/>
          </p:cNvSpPr>
          <p:nvPr>
            <p:ph idx="1"/>
          </p:nvPr>
        </p:nvSpPr>
        <p:spPr/>
        <p:txBody>
          <a:bodyPr/>
          <a:lstStyle/>
          <a:p>
            <a:r>
              <a:rPr lang="ar-SA" dirty="0"/>
              <a:t>نحدد على المتغيرات          </a:t>
            </a:r>
            <a:r>
              <a:rPr lang="en-US" dirty="0"/>
              <a:t>    open</a:t>
            </a:r>
            <a:r>
              <a:rPr lang="ar-SA" dirty="0"/>
              <a:t>    </a:t>
            </a:r>
            <a:r>
              <a:rPr lang="en-US" dirty="0"/>
              <a:t>as group</a:t>
            </a:r>
            <a:r>
              <a:rPr lang="ar-SA" dirty="0"/>
              <a:t> </a:t>
            </a:r>
            <a:r>
              <a:rPr lang="en-US" dirty="0"/>
              <a:t> </a:t>
            </a:r>
            <a:r>
              <a:rPr lang="ar-SA" dirty="0"/>
              <a:t>        </a:t>
            </a:r>
            <a:r>
              <a:rPr lang="en-US" dirty="0"/>
              <a:t>view</a:t>
            </a:r>
            <a:r>
              <a:rPr lang="ar-SA" dirty="0"/>
              <a:t>       </a:t>
            </a:r>
            <a:r>
              <a:rPr lang="en-US" dirty="0"/>
              <a:t>graph </a:t>
            </a:r>
            <a:r>
              <a:rPr lang="ar-SA" dirty="0"/>
              <a:t>        </a:t>
            </a:r>
            <a:r>
              <a:rPr lang="en-US" dirty="0"/>
              <a:t>line and symbol</a:t>
            </a:r>
          </a:p>
        </p:txBody>
      </p:sp>
      <p:sp>
        <p:nvSpPr>
          <p:cNvPr id="4" name="Footer Placeholder 3">
            <a:extLst>
              <a:ext uri="{FF2B5EF4-FFF2-40B4-BE49-F238E27FC236}">
                <a16:creationId xmlns:a16="http://schemas.microsoft.com/office/drawing/2014/main" id="{797A70D0-7DDD-4957-AA95-A6D9CCF87456}"/>
              </a:ext>
            </a:extLst>
          </p:cNvPr>
          <p:cNvSpPr>
            <a:spLocks noGrp="1"/>
          </p:cNvSpPr>
          <p:nvPr>
            <p:ph type="ftr" sz="quarter" idx="11"/>
          </p:nvPr>
        </p:nvSpPr>
        <p:spPr/>
        <p:txBody>
          <a:bodyPr/>
          <a:lstStyle/>
          <a:p>
            <a:endParaRPr lang="ar-SA" noProof="0" dirty="0"/>
          </a:p>
        </p:txBody>
      </p:sp>
      <p:sp>
        <p:nvSpPr>
          <p:cNvPr id="5" name="سهم إلى اليسار 6">
            <a:extLst>
              <a:ext uri="{FF2B5EF4-FFF2-40B4-BE49-F238E27FC236}">
                <a16:creationId xmlns:a16="http://schemas.microsoft.com/office/drawing/2014/main" id="{3F4AADD0-A4F0-42F7-951C-A4D55A3921FA}"/>
              </a:ext>
            </a:extLst>
          </p:cNvPr>
          <p:cNvSpPr/>
          <p:nvPr/>
        </p:nvSpPr>
        <p:spPr>
          <a:xfrm>
            <a:off x="8133591" y="1759662"/>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إلى اليسار 6">
            <a:extLst>
              <a:ext uri="{FF2B5EF4-FFF2-40B4-BE49-F238E27FC236}">
                <a16:creationId xmlns:a16="http://schemas.microsoft.com/office/drawing/2014/main" id="{7ED43F92-7C88-4CB5-8458-64240FD338DA}"/>
              </a:ext>
            </a:extLst>
          </p:cNvPr>
          <p:cNvSpPr/>
          <p:nvPr/>
        </p:nvSpPr>
        <p:spPr>
          <a:xfrm>
            <a:off x="6828666" y="1759662"/>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إلى اليسار 6">
            <a:extLst>
              <a:ext uri="{FF2B5EF4-FFF2-40B4-BE49-F238E27FC236}">
                <a16:creationId xmlns:a16="http://schemas.microsoft.com/office/drawing/2014/main" id="{287AAC81-ED1B-403A-A525-B95EBA3E6846}"/>
              </a:ext>
            </a:extLst>
          </p:cNvPr>
          <p:cNvSpPr/>
          <p:nvPr/>
        </p:nvSpPr>
        <p:spPr>
          <a:xfrm>
            <a:off x="5197080" y="1759662"/>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6">
            <a:extLst>
              <a:ext uri="{FF2B5EF4-FFF2-40B4-BE49-F238E27FC236}">
                <a16:creationId xmlns:a16="http://schemas.microsoft.com/office/drawing/2014/main" id="{48C1FFA8-5FDB-4216-A362-DEE9E80EF88B}"/>
              </a:ext>
            </a:extLst>
          </p:cNvPr>
          <p:cNvSpPr/>
          <p:nvPr/>
        </p:nvSpPr>
        <p:spPr>
          <a:xfrm>
            <a:off x="4030488" y="1759662"/>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إلى اليسار 6">
            <a:extLst>
              <a:ext uri="{FF2B5EF4-FFF2-40B4-BE49-F238E27FC236}">
                <a16:creationId xmlns:a16="http://schemas.microsoft.com/office/drawing/2014/main" id="{317E22DC-2A87-41F3-9DDC-730AE63417A2}"/>
              </a:ext>
            </a:extLst>
          </p:cNvPr>
          <p:cNvSpPr/>
          <p:nvPr/>
        </p:nvSpPr>
        <p:spPr>
          <a:xfrm>
            <a:off x="2723938" y="1759662"/>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67437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2347293" y="1438442"/>
            <a:ext cx="8738289" cy="646331"/>
          </a:xfrm>
          <a:prstGeom prst="rect">
            <a:avLst/>
          </a:prstGeom>
          <a:noFill/>
        </p:spPr>
        <p:txBody>
          <a:bodyPr wrap="square" rtlCol="1">
            <a:spAutoFit/>
          </a:bodyPr>
          <a:lstStyle/>
          <a:p>
            <a:r>
              <a:rPr lang="ar-SA" sz="3600" b="1" u="sng" dirty="0">
                <a:solidFill>
                  <a:srgbClr val="FF0000"/>
                </a:solidFill>
                <a:effectLst>
                  <a:outerShdw blurRad="38100" dist="38100" dir="2700000" algn="tl">
                    <a:srgbClr val="000000">
                      <a:alpha val="43137"/>
                    </a:srgbClr>
                  </a:outerShdw>
                </a:effectLst>
              </a:rPr>
              <a:t>ثانياً:</a:t>
            </a:r>
            <a:r>
              <a:rPr lang="ar-SA" sz="3600" b="1" dirty="0">
                <a:solidFill>
                  <a:srgbClr val="FF0000"/>
                </a:solidFill>
                <a:effectLst>
                  <a:outerShdw blurRad="38100" dist="38100" dir="2700000" algn="tl">
                    <a:srgbClr val="000000">
                      <a:alpha val="43137"/>
                    </a:srgbClr>
                  </a:outerShdw>
                </a:effectLst>
              </a:rPr>
              <a:t> تحليل البيانات ( إيجاد مصفوفة الارتباط):</a:t>
            </a:r>
          </a:p>
        </p:txBody>
      </p:sp>
      <p:sp>
        <p:nvSpPr>
          <p:cNvPr id="6" name="مربع نص 5"/>
          <p:cNvSpPr txBox="1"/>
          <p:nvPr/>
        </p:nvSpPr>
        <p:spPr>
          <a:xfrm>
            <a:off x="6577445" y="2431474"/>
            <a:ext cx="4508137" cy="4001095"/>
          </a:xfrm>
          <a:prstGeom prst="rect">
            <a:avLst/>
          </a:prstGeom>
          <a:noFill/>
        </p:spPr>
        <p:txBody>
          <a:bodyPr wrap="square" rtlCol="1">
            <a:spAutoFit/>
          </a:bodyPr>
          <a:lstStyle/>
          <a:p>
            <a:pPr marL="285750" indent="-285750">
              <a:buFontTx/>
              <a:buChar char="-"/>
            </a:pPr>
            <a:r>
              <a:rPr lang="ar-SA" dirty="0"/>
              <a:t>توضح قوة العلاقة الخطية بين متغيرين أو أكثر.</a:t>
            </a:r>
          </a:p>
          <a:p>
            <a:endParaRPr lang="ar-SA" dirty="0"/>
          </a:p>
          <a:p>
            <a:r>
              <a:rPr lang="ar-SA" dirty="0"/>
              <a:t>- للحصول على مصفوفة الارتباط بين المتغيرات: </a:t>
            </a:r>
            <a:endParaRPr lang="en-US" sz="2800" b="1" dirty="0">
              <a:effectLst>
                <a:outerShdw blurRad="38100" dist="38100" dir="2700000" algn="tl">
                  <a:srgbClr val="000000">
                    <a:alpha val="43137"/>
                  </a:srgbClr>
                </a:outerShdw>
              </a:effectLst>
            </a:endParaRPr>
          </a:p>
          <a:p>
            <a:endParaRPr lang="ar-SA" sz="2000" dirty="0"/>
          </a:p>
          <a:p>
            <a:r>
              <a:rPr lang="ar-SA" sz="2000" dirty="0"/>
              <a:t>من صفحة البيانات نضغط على </a:t>
            </a:r>
            <a:r>
              <a:rPr lang="en-US" sz="2000" dirty="0"/>
              <a:t>View</a:t>
            </a:r>
            <a:r>
              <a:rPr lang="ar-SA" sz="2000" dirty="0"/>
              <a:t>ثم </a:t>
            </a:r>
          </a:p>
          <a:p>
            <a:r>
              <a:rPr lang="en-US" sz="2000" dirty="0"/>
              <a:t>Covariance Analysis</a:t>
            </a:r>
            <a:r>
              <a:rPr lang="ar-SA" sz="2000" dirty="0"/>
              <a:t> ثم </a:t>
            </a:r>
            <a:r>
              <a:rPr lang="en-US" sz="2000" dirty="0"/>
              <a:t>Correlation</a:t>
            </a:r>
            <a:endParaRPr lang="ar-SA" sz="2000" dirty="0"/>
          </a:p>
          <a:p>
            <a:endParaRPr lang="ar-SA" sz="2000" dirty="0"/>
          </a:p>
          <a:p>
            <a:r>
              <a:rPr lang="ar-SA" sz="2000" dirty="0"/>
              <a:t>- يلاحظ في مصفوفة الارتباط ينحدر خط القطر من الزاوية العلوية في جهة اليسار الى الزاوية السفلية في جهة اليمين بالرقم (١) مما يعني أن كل متغير يرتبط ارتباط طردي تام مع نفسه، و هذا الخط يقسم المصفوفة الى قسمين يعكس أحدهما الآخر. </a:t>
            </a:r>
          </a:p>
          <a:p>
            <a:r>
              <a:rPr lang="ar-SA" sz="2000" dirty="0"/>
              <a:t> </a:t>
            </a:r>
          </a:p>
        </p:txBody>
      </p:sp>
      <p:pic>
        <p:nvPicPr>
          <p:cNvPr id="9" name="صورة 8"/>
          <p:cNvPicPr>
            <a:picLocks noChangeAspect="1"/>
          </p:cNvPicPr>
          <p:nvPr/>
        </p:nvPicPr>
        <p:blipFill>
          <a:blip r:embed="rId3"/>
          <a:stretch>
            <a:fillRect/>
          </a:stretch>
        </p:blipFill>
        <p:spPr>
          <a:xfrm>
            <a:off x="1899152" y="2140095"/>
            <a:ext cx="4562475" cy="4419600"/>
          </a:xfrm>
          <a:prstGeom prst="rect">
            <a:avLst/>
          </a:prstGeom>
        </p:spPr>
      </p:pic>
    </p:spTree>
    <p:extLst>
      <p:ext uri="{BB962C8B-B14F-4D97-AF65-F5344CB8AC3E}">
        <p14:creationId xmlns:p14="http://schemas.microsoft.com/office/powerpoint/2010/main" val="159332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الإطار القياسي: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2712027" y="1738685"/>
            <a:ext cx="8109347" cy="2985433"/>
          </a:xfrm>
          <a:prstGeom prst="rect">
            <a:avLst/>
          </a:prstGeom>
          <a:noFill/>
        </p:spPr>
        <p:txBody>
          <a:bodyPr wrap="square" rtlCol="1">
            <a:spAutoFit/>
          </a:bodyPr>
          <a:lstStyle/>
          <a:p>
            <a:pPr marL="342900" indent="-342900">
              <a:buFont typeface="Wingdings" panose="05000000000000000000" pitchFamily="2" charset="2"/>
              <a:buChar char="Ø"/>
            </a:pPr>
            <a:r>
              <a:rPr lang="ar-SA" sz="2000" b="1" dirty="0"/>
              <a:t>اذا كان الباحث يُضمن متغير مستقل واحد و آخر تابع فقط فإنه يتم تقدير الدالة بالشكل التالي:</a:t>
            </a:r>
          </a:p>
          <a:p>
            <a:endParaRPr lang="ar-SA" sz="2000" b="1" dirty="0"/>
          </a:p>
          <a:p>
            <a:pPr algn="ctr"/>
            <a:r>
              <a:rPr lang="en-US" sz="2000" b="1" dirty="0"/>
              <a:t>yˆ = a + </a:t>
            </a:r>
            <a:r>
              <a:rPr lang="en-US" sz="2000" b="1" dirty="0" err="1"/>
              <a:t>bx</a:t>
            </a:r>
            <a:endParaRPr lang="ar-SA" sz="2000" b="1" dirty="0"/>
          </a:p>
          <a:p>
            <a:pPr algn="ctr"/>
            <a:endParaRPr lang="ar-SA" sz="2000" dirty="0"/>
          </a:p>
          <a:p>
            <a:r>
              <a:rPr lang="ar-SA" sz="2000" dirty="0"/>
              <a:t>حيث </a:t>
            </a:r>
            <a:r>
              <a:rPr lang="en-US" sz="2000" dirty="0"/>
              <a:t>a</a:t>
            </a:r>
            <a:r>
              <a:rPr lang="ar-SA" sz="2000" dirty="0"/>
              <a:t>: ثابت الانحدار أو الجزء المقطوع من محور</a:t>
            </a:r>
            <a:r>
              <a:rPr lang="en-US" sz="2000" dirty="0"/>
              <a:t>Y</a:t>
            </a:r>
            <a:endParaRPr lang="ar-SA" sz="2000" dirty="0"/>
          </a:p>
          <a:p>
            <a:r>
              <a:rPr lang="ar-SA" sz="2000" dirty="0"/>
              <a:t>       </a:t>
            </a:r>
            <a:r>
              <a:rPr lang="en-US" sz="2000" dirty="0"/>
              <a:t>b</a:t>
            </a:r>
            <a:r>
              <a:rPr lang="ar-SA" sz="2000" dirty="0"/>
              <a:t>: ميل الخط المستقيم أو معامل انحدار</a:t>
            </a:r>
            <a:r>
              <a:rPr lang="en-US" sz="2000" dirty="0"/>
              <a:t>Y </a:t>
            </a:r>
            <a:r>
              <a:rPr lang="ar-SA" sz="2000" dirty="0"/>
              <a:t>على </a:t>
            </a:r>
            <a:r>
              <a:rPr lang="en-US" sz="2000" dirty="0"/>
              <a:t>X</a:t>
            </a:r>
          </a:p>
          <a:p>
            <a:endParaRPr lang="en-US" sz="2000" dirty="0"/>
          </a:p>
          <a:p>
            <a:r>
              <a:rPr lang="ar-SA" sz="2000" dirty="0"/>
              <a:t>و يعرف هذا بـ </a:t>
            </a:r>
            <a:r>
              <a:rPr lang="ar-SA" sz="2800" b="1" dirty="0">
                <a:effectLst>
                  <a:outerShdw blurRad="38100" dist="38100" dir="2700000" algn="tl">
                    <a:srgbClr val="000000">
                      <a:alpha val="43137"/>
                    </a:srgbClr>
                  </a:outerShdw>
                </a:effectLst>
              </a:rPr>
              <a:t>النموذج الخطي البسيط</a:t>
            </a:r>
          </a:p>
          <a:p>
            <a:endParaRPr lang="en-US" sz="2000" dirty="0"/>
          </a:p>
        </p:txBody>
      </p:sp>
    </p:spTree>
    <p:extLst>
      <p:ext uri="{BB962C8B-B14F-4D97-AF65-F5344CB8AC3E}">
        <p14:creationId xmlns:p14="http://schemas.microsoft.com/office/powerpoint/2010/main" val="284248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6642368" y="1476648"/>
            <a:ext cx="4508137" cy="4770537"/>
          </a:xfrm>
          <a:prstGeom prst="rect">
            <a:avLst/>
          </a:prstGeom>
          <a:noFill/>
        </p:spPr>
        <p:txBody>
          <a:bodyPr wrap="square" rtlCol="1">
            <a:spAutoFit/>
          </a:bodyPr>
          <a:lstStyle/>
          <a:p>
            <a:r>
              <a:rPr lang="ar-SA" dirty="0"/>
              <a:t>- اذا كانت قيمة الارتباط +١ يعني ان هناك ارتباط طردي تام .</a:t>
            </a:r>
          </a:p>
          <a:p>
            <a:r>
              <a:rPr lang="ar-SA" dirty="0"/>
              <a:t>- اذا كانت قيمة الارتباط -1 يعني ارتباط عكسي تام.</a:t>
            </a:r>
          </a:p>
          <a:p>
            <a:r>
              <a:rPr lang="ar-SA" dirty="0"/>
              <a:t>- اما اذا كانت صفر فلا يوجد ارتباط بين المتغيرين. </a:t>
            </a:r>
          </a:p>
          <a:p>
            <a:endParaRPr lang="ar-SA" dirty="0"/>
          </a:p>
          <a:p>
            <a:r>
              <a:rPr lang="ar-SA" dirty="0"/>
              <a:t>- كلما اقتربت قيمة معامل الارتباط من الواحد الصحيح فإن ذلك يعني علاقة ارتباط قوي و، العكس اذا اقتربت القيمة من الصفر. </a:t>
            </a:r>
          </a:p>
          <a:p>
            <a:endParaRPr lang="ar-SA" sz="2000" dirty="0"/>
          </a:p>
          <a:p>
            <a:r>
              <a:rPr lang="ar-SA" sz="2000" dirty="0"/>
              <a:t>- اذا وجدت علاقة ارتباط قوية بين متغيرين مستقلين فإنه يستحسن استبعاد أحدهما أو مراجعة البيانات للتأكد من خلوها من مشكلة البيانات المفقودة أو غير الصحيحة لتفادي مشكلة الارتباط الخطي التي تجعل تقديرنا للمعادلة بعيد عن الواقع. </a:t>
            </a:r>
          </a:p>
          <a:p>
            <a:endParaRPr lang="ar-SA" sz="2000" dirty="0"/>
          </a:p>
          <a:p>
            <a:r>
              <a:rPr lang="ar-SA" sz="2000" dirty="0"/>
              <a:t> </a:t>
            </a:r>
          </a:p>
        </p:txBody>
      </p:sp>
      <p:graphicFrame>
        <p:nvGraphicFramePr>
          <p:cNvPr id="7" name="رسم تخطيطي 6"/>
          <p:cNvGraphicFramePr/>
          <p:nvPr>
            <p:extLst>
              <p:ext uri="{D42A27DB-BD31-4B8C-83A1-F6EECF244321}">
                <p14:modId xmlns:p14="http://schemas.microsoft.com/office/powerpoint/2010/main" val="1432959056"/>
              </p:ext>
            </p:extLst>
          </p:nvPr>
        </p:nvGraphicFramePr>
        <p:xfrm>
          <a:off x="1244995" y="2294659"/>
          <a:ext cx="4683991" cy="473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ستطيل 7"/>
          <p:cNvSpPr/>
          <p:nvPr/>
        </p:nvSpPr>
        <p:spPr>
          <a:xfrm>
            <a:off x="732688" y="1332186"/>
            <a:ext cx="5909680" cy="1754326"/>
          </a:xfrm>
          <a:prstGeom prst="rect">
            <a:avLst/>
          </a:prstGeom>
          <a:noFill/>
        </p:spPr>
        <p:txBody>
          <a:bodyPr wrap="squar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بعض الطرق لمعالجة </a:t>
            </a:r>
          </a:p>
          <a:p>
            <a:pPr algn="ctr"/>
            <a:r>
              <a:rPr lang="ar-SA" sz="5400" b="1" cap="none" spc="0" dirty="0">
                <a:ln w="22225">
                  <a:solidFill>
                    <a:schemeClr val="accent2"/>
                  </a:solidFill>
                  <a:prstDash val="solid"/>
                </a:ln>
                <a:solidFill>
                  <a:schemeClr val="accent2">
                    <a:lumMod val="40000"/>
                    <a:lumOff val="60000"/>
                  </a:schemeClr>
                </a:solidFill>
                <a:effectLst/>
              </a:rPr>
              <a:t>مشكلة الارتباط الخطي</a:t>
            </a:r>
          </a:p>
        </p:txBody>
      </p:sp>
    </p:spTree>
    <p:extLst>
      <p:ext uri="{BB962C8B-B14F-4D97-AF65-F5344CB8AC3E}">
        <p14:creationId xmlns:p14="http://schemas.microsoft.com/office/powerpoint/2010/main" val="16755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2347293" y="1438442"/>
            <a:ext cx="8738289" cy="1200329"/>
          </a:xfrm>
          <a:prstGeom prst="rect">
            <a:avLst/>
          </a:prstGeom>
          <a:noFill/>
        </p:spPr>
        <p:txBody>
          <a:bodyPr wrap="square" rtlCol="1">
            <a:spAutoFit/>
          </a:bodyPr>
          <a:lstStyle/>
          <a:p>
            <a:r>
              <a:rPr lang="ar-SA" sz="3600" b="1" u="sng" dirty="0">
                <a:solidFill>
                  <a:srgbClr val="FF0000"/>
                </a:solidFill>
                <a:effectLst>
                  <a:outerShdw blurRad="38100" dist="38100" dir="2700000" algn="tl">
                    <a:srgbClr val="000000">
                      <a:alpha val="43137"/>
                    </a:srgbClr>
                  </a:outerShdw>
                </a:effectLst>
              </a:rPr>
              <a:t>ثالثاً:</a:t>
            </a:r>
            <a:r>
              <a:rPr lang="ar-SA" sz="3600" b="1" dirty="0">
                <a:solidFill>
                  <a:srgbClr val="FF0000"/>
                </a:solidFill>
                <a:effectLst>
                  <a:outerShdw blurRad="38100" dist="38100" dir="2700000" algn="tl">
                    <a:srgbClr val="000000">
                      <a:alpha val="43137"/>
                    </a:srgbClr>
                  </a:outerShdw>
                </a:effectLst>
              </a:rPr>
              <a:t> تقدير معلمات النموذج القياسي بطريقة المربعات الصغرى </a:t>
            </a:r>
            <a:r>
              <a:rPr lang="en-US" sz="3600" b="1" dirty="0">
                <a:solidFill>
                  <a:srgbClr val="FF0000"/>
                </a:solidFill>
                <a:effectLst>
                  <a:outerShdw blurRad="38100" dist="38100" dir="2700000" algn="tl">
                    <a:srgbClr val="000000">
                      <a:alpha val="43137"/>
                    </a:srgbClr>
                  </a:outerShdw>
                </a:effectLst>
              </a:rPr>
              <a:t>Ordinary Least Square(OLS)</a:t>
            </a:r>
            <a:r>
              <a:rPr lang="ar-SA" sz="3600" b="1" dirty="0">
                <a:solidFill>
                  <a:srgbClr val="FF0000"/>
                </a:solidFill>
                <a:effectLst>
                  <a:outerShdw blurRad="38100" dist="38100" dir="2700000" algn="tl">
                    <a:srgbClr val="000000">
                      <a:alpha val="43137"/>
                    </a:srgbClr>
                  </a:outerShdw>
                </a:effectLst>
              </a:rPr>
              <a:t>:</a:t>
            </a:r>
          </a:p>
        </p:txBody>
      </p:sp>
      <p:graphicFrame>
        <p:nvGraphicFramePr>
          <p:cNvPr id="10" name="عنصر نائب للمحتوى 3"/>
          <p:cNvGraphicFramePr>
            <a:graphicFrameLocks/>
          </p:cNvGraphicFramePr>
          <p:nvPr>
            <p:extLst>
              <p:ext uri="{D42A27DB-BD31-4B8C-83A1-F6EECF244321}">
                <p14:modId xmlns:p14="http://schemas.microsoft.com/office/powerpoint/2010/main" val="3949887077"/>
              </p:ext>
            </p:extLst>
          </p:nvPr>
        </p:nvGraphicFramePr>
        <p:xfrm>
          <a:off x="3117273" y="4042063"/>
          <a:ext cx="6374667" cy="243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ربع نص 5"/>
          <p:cNvSpPr txBox="1"/>
          <p:nvPr/>
        </p:nvSpPr>
        <p:spPr>
          <a:xfrm>
            <a:off x="1714500" y="3179619"/>
            <a:ext cx="9247909" cy="1138773"/>
          </a:xfrm>
          <a:prstGeom prst="rect">
            <a:avLst/>
          </a:prstGeom>
          <a:noFill/>
        </p:spPr>
        <p:txBody>
          <a:bodyPr wrap="square" rtlCol="1">
            <a:spAutoFit/>
          </a:bodyPr>
          <a:lstStyle/>
          <a:p>
            <a:r>
              <a:rPr lang="ar-SA" dirty="0"/>
              <a:t>للتذكير! الدالة التي نرغب في تقدير معلماتها هي :</a:t>
            </a:r>
            <a:r>
              <a:rPr lang="en-US" dirty="0"/>
              <a:t>       </a:t>
            </a:r>
            <a:r>
              <a:rPr lang="en-US" sz="2800" b="1" dirty="0">
                <a:effectLst>
                  <a:outerShdw blurRad="38100" dist="38100" dir="2700000" algn="tl">
                    <a:srgbClr val="000000">
                      <a:alpha val="43137"/>
                    </a:srgbClr>
                  </a:outerShdw>
                </a:effectLst>
              </a:rPr>
              <a:t>Y = C0 + I + G  </a:t>
            </a:r>
          </a:p>
          <a:p>
            <a:endParaRPr lang="ar-SA" sz="2000" dirty="0"/>
          </a:p>
          <a:p>
            <a:r>
              <a:rPr lang="ar-SA" sz="2000" dirty="0"/>
              <a:t>نقوم بالضغط على:</a:t>
            </a:r>
            <a:r>
              <a:rPr lang="en-US" sz="2000" dirty="0"/>
              <a:t>   </a:t>
            </a:r>
            <a:endParaRPr lang="ar-SA" sz="2000" dirty="0"/>
          </a:p>
        </p:txBody>
      </p:sp>
    </p:spTree>
    <p:extLst>
      <p:ext uri="{BB962C8B-B14F-4D97-AF65-F5344CB8AC3E}">
        <p14:creationId xmlns:p14="http://schemas.microsoft.com/office/powerpoint/2010/main" val="417009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8" name="صورة 7"/>
          <p:cNvPicPr>
            <a:picLocks noChangeAspect="1"/>
          </p:cNvPicPr>
          <p:nvPr/>
        </p:nvPicPr>
        <p:blipFill>
          <a:blip r:embed="rId3"/>
          <a:stretch>
            <a:fillRect/>
          </a:stretch>
        </p:blipFill>
        <p:spPr>
          <a:xfrm>
            <a:off x="2836719" y="1754621"/>
            <a:ext cx="6004646" cy="4876800"/>
          </a:xfrm>
          <a:prstGeom prst="rect">
            <a:avLst/>
          </a:prstGeom>
        </p:spPr>
      </p:pic>
    </p:spTree>
    <p:extLst>
      <p:ext uri="{BB962C8B-B14F-4D97-AF65-F5344CB8AC3E}">
        <p14:creationId xmlns:p14="http://schemas.microsoft.com/office/powerpoint/2010/main" val="38241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803184" y="1439871"/>
            <a:ext cx="10584114" cy="923330"/>
          </a:xfrm>
          <a:prstGeom prst="rect">
            <a:avLst/>
          </a:prstGeom>
          <a:noFill/>
        </p:spPr>
        <p:txBody>
          <a:bodyPr wrap="square" rtlCol="1">
            <a:spAutoFit/>
          </a:bodyPr>
          <a:lstStyle/>
          <a:p>
            <a:r>
              <a:rPr lang="ar-SA" dirty="0"/>
              <a:t>- تعيين متغيرات الدالة في خانة </a:t>
            </a:r>
            <a:r>
              <a:rPr lang="en-US" dirty="0"/>
              <a:t>Equation Specification</a:t>
            </a:r>
            <a:r>
              <a:rPr lang="ar-SA" dirty="0"/>
              <a:t>  حسب الرموز التي تم تحديدها في جدول البيانات مع مراعاة ترك مسافة بين كل رمز و آخر مسبقاً          ثم تحديد منهجية التقدير من خانة </a:t>
            </a:r>
            <a:r>
              <a:rPr lang="en-US" dirty="0"/>
              <a:t>Method</a:t>
            </a:r>
            <a:r>
              <a:rPr lang="ar-SA" dirty="0"/>
              <a:t> بأن تكون </a:t>
            </a:r>
            <a:r>
              <a:rPr lang="en-US" dirty="0"/>
              <a:t>Least Square (LS)</a:t>
            </a:r>
            <a:r>
              <a:rPr lang="ar-SA" dirty="0"/>
              <a:t>         التأكد من دورية البيانات المراد تقديرها من خانة </a:t>
            </a:r>
            <a:r>
              <a:rPr lang="en-US" dirty="0"/>
              <a:t>      Sample</a:t>
            </a:r>
            <a:r>
              <a:rPr lang="ar-SA" dirty="0"/>
              <a:t>موافق </a:t>
            </a:r>
            <a:r>
              <a:rPr lang="en-US" dirty="0"/>
              <a:t>OK</a:t>
            </a:r>
            <a:r>
              <a:rPr lang="ar-SA" dirty="0"/>
              <a:t>:</a:t>
            </a:r>
          </a:p>
        </p:txBody>
      </p:sp>
      <p:sp>
        <p:nvSpPr>
          <p:cNvPr id="7" name="سهم إلى اليسار 6"/>
          <p:cNvSpPr/>
          <p:nvPr/>
        </p:nvSpPr>
        <p:spPr>
          <a:xfrm>
            <a:off x="9279082" y="1817678"/>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7"/>
          <p:cNvSpPr/>
          <p:nvPr/>
        </p:nvSpPr>
        <p:spPr>
          <a:xfrm>
            <a:off x="2885208" y="1833995"/>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إلى اليسار 10"/>
          <p:cNvSpPr/>
          <p:nvPr/>
        </p:nvSpPr>
        <p:spPr>
          <a:xfrm>
            <a:off x="8319654" y="2094769"/>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2" name="صورة 11"/>
          <p:cNvPicPr>
            <a:picLocks noChangeAspect="1"/>
          </p:cNvPicPr>
          <p:nvPr/>
        </p:nvPicPr>
        <p:blipFill>
          <a:blip r:embed="rId3"/>
          <a:stretch>
            <a:fillRect/>
          </a:stretch>
        </p:blipFill>
        <p:spPr>
          <a:xfrm>
            <a:off x="3813464" y="2467841"/>
            <a:ext cx="5205845" cy="4000500"/>
          </a:xfrm>
          <a:prstGeom prst="rect">
            <a:avLst/>
          </a:prstGeom>
        </p:spPr>
      </p:pic>
      <p:graphicFrame>
        <p:nvGraphicFramePr>
          <p:cNvPr id="14" name="رسم تخطيطي 13"/>
          <p:cNvGraphicFramePr/>
          <p:nvPr>
            <p:extLst>
              <p:ext uri="{D42A27DB-BD31-4B8C-83A1-F6EECF244321}">
                <p14:modId xmlns:p14="http://schemas.microsoft.com/office/powerpoint/2010/main" val="553469868"/>
              </p:ext>
            </p:extLst>
          </p:nvPr>
        </p:nvGraphicFramePr>
        <p:xfrm>
          <a:off x="-108149" y="2514600"/>
          <a:ext cx="4528127" cy="3675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247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مربع نص 6"/>
          <p:cNvSpPr txBox="1"/>
          <p:nvPr/>
        </p:nvSpPr>
        <p:spPr>
          <a:xfrm>
            <a:off x="3927764" y="1641764"/>
            <a:ext cx="6650181" cy="369332"/>
          </a:xfrm>
          <a:prstGeom prst="rect">
            <a:avLst/>
          </a:prstGeom>
          <a:noFill/>
        </p:spPr>
        <p:txBody>
          <a:bodyPr wrap="square" rtlCol="1">
            <a:spAutoFit/>
          </a:bodyPr>
          <a:lstStyle/>
          <a:p>
            <a:r>
              <a:rPr lang="ar-SA" dirty="0"/>
              <a:t>- ثم ستظهر النتائج القياسية بالشكل التالي:</a:t>
            </a:r>
          </a:p>
        </p:txBody>
      </p:sp>
      <p:pic>
        <p:nvPicPr>
          <p:cNvPr id="8" name="صورة 7"/>
          <p:cNvPicPr>
            <a:picLocks noChangeAspect="1"/>
          </p:cNvPicPr>
          <p:nvPr/>
        </p:nvPicPr>
        <p:blipFill>
          <a:blip r:embed="rId3"/>
          <a:stretch>
            <a:fillRect/>
          </a:stretch>
        </p:blipFill>
        <p:spPr>
          <a:xfrm>
            <a:off x="3501303" y="2011096"/>
            <a:ext cx="4752975" cy="4371975"/>
          </a:xfrm>
          <a:prstGeom prst="rect">
            <a:avLst/>
          </a:prstGeom>
        </p:spPr>
      </p:pic>
    </p:spTree>
    <p:extLst>
      <p:ext uri="{BB962C8B-B14F-4D97-AF65-F5344CB8AC3E}">
        <p14:creationId xmlns:p14="http://schemas.microsoft.com/office/powerpoint/2010/main" val="222765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1714501" y="1438442"/>
            <a:ext cx="9371082" cy="646331"/>
          </a:xfrm>
          <a:prstGeom prst="rect">
            <a:avLst/>
          </a:prstGeom>
          <a:noFill/>
        </p:spPr>
        <p:txBody>
          <a:bodyPr wrap="square" rtlCol="1">
            <a:spAutoFit/>
          </a:bodyPr>
          <a:lstStyle/>
          <a:p>
            <a:r>
              <a:rPr lang="ar-SA" sz="3600" b="1" u="sng" dirty="0">
                <a:solidFill>
                  <a:srgbClr val="FF0000"/>
                </a:solidFill>
                <a:effectLst>
                  <a:outerShdw blurRad="38100" dist="38100" dir="2700000" algn="tl">
                    <a:srgbClr val="000000">
                      <a:alpha val="43137"/>
                    </a:srgbClr>
                  </a:outerShdw>
                </a:effectLst>
              </a:rPr>
              <a:t>رابعاً:</a:t>
            </a:r>
            <a:r>
              <a:rPr lang="ar-SA" sz="3600" b="1" dirty="0">
                <a:solidFill>
                  <a:srgbClr val="FF0000"/>
                </a:solidFill>
                <a:effectLst>
                  <a:outerShdw blurRad="38100" dist="38100" dir="2700000" algn="tl">
                    <a:srgbClr val="000000">
                      <a:alpha val="43137"/>
                    </a:srgbClr>
                  </a:outerShdw>
                </a:effectLst>
              </a:rPr>
              <a:t> تحليل نتائج الانحدار الخطي المتعدد:</a:t>
            </a:r>
          </a:p>
        </p:txBody>
      </p:sp>
      <p:graphicFrame>
        <p:nvGraphicFramePr>
          <p:cNvPr id="10" name="عنصر نائب للمحتوى 3"/>
          <p:cNvGraphicFramePr>
            <a:graphicFrameLocks/>
          </p:cNvGraphicFramePr>
          <p:nvPr>
            <p:extLst>
              <p:ext uri="{D42A27DB-BD31-4B8C-83A1-F6EECF244321}">
                <p14:modId xmlns:p14="http://schemas.microsoft.com/office/powerpoint/2010/main" val="4154192481"/>
              </p:ext>
            </p:extLst>
          </p:nvPr>
        </p:nvGraphicFramePr>
        <p:xfrm>
          <a:off x="3117273" y="4042063"/>
          <a:ext cx="6374667" cy="243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ربع نص 5"/>
          <p:cNvSpPr txBox="1"/>
          <p:nvPr/>
        </p:nvSpPr>
        <p:spPr>
          <a:xfrm>
            <a:off x="1714500" y="3179619"/>
            <a:ext cx="9247909" cy="400110"/>
          </a:xfrm>
          <a:prstGeom prst="rect">
            <a:avLst/>
          </a:prstGeom>
          <a:noFill/>
        </p:spPr>
        <p:txBody>
          <a:bodyPr wrap="square" rtlCol="1">
            <a:spAutoFit/>
          </a:bodyPr>
          <a:lstStyle/>
          <a:p>
            <a:r>
              <a:rPr lang="en-US" sz="2000" dirty="0"/>
              <a:t> </a:t>
            </a:r>
            <a:endParaRPr lang="ar-SA" sz="2000" dirty="0"/>
          </a:p>
        </p:txBody>
      </p:sp>
      <mc:AlternateContent xmlns:mc="http://schemas.openxmlformats.org/markup-compatibility/2006" xmlns:a14="http://schemas.microsoft.com/office/drawing/2010/main">
        <mc:Choice Requires="a14">
          <p:sp>
            <p:nvSpPr>
              <p:cNvPr id="7" name="مربع نص 6"/>
              <p:cNvSpPr txBox="1"/>
              <p:nvPr/>
            </p:nvSpPr>
            <p:spPr>
              <a:xfrm>
                <a:off x="2337954" y="2473036"/>
                <a:ext cx="8747628" cy="800219"/>
              </a:xfrm>
              <a:prstGeom prst="rect">
                <a:avLst/>
              </a:prstGeom>
              <a:noFill/>
            </p:spPr>
            <p:txBody>
              <a:bodyPr wrap="square" rtlCol="1">
                <a:spAutoFit/>
              </a:bodyPr>
              <a:lstStyle/>
              <a:p>
                <a:r>
                  <a:rPr lang="ar-SA" sz="2800" b="1" dirty="0">
                    <a:solidFill>
                      <a:srgbClr val="FF0000"/>
                    </a:solidFill>
                    <a:effectLst>
                      <a:outerShdw blurRad="38100" dist="38100" dir="2700000" algn="tl">
                        <a:srgbClr val="000000">
                          <a:alpha val="43137"/>
                        </a:srgbClr>
                      </a:outerShdw>
                    </a:effectLst>
                  </a:rPr>
                  <a:t>اختبار </a:t>
                </a:r>
                <a:r>
                  <a:rPr lang="en-US" sz="2800" b="1" dirty="0">
                    <a:solidFill>
                      <a:srgbClr val="FF0000"/>
                    </a:solidFill>
                    <a:effectLst>
                      <a:outerShdw blurRad="38100" dist="38100" dir="2700000" algn="tl">
                        <a:srgbClr val="000000">
                          <a:alpha val="43137"/>
                        </a:srgbClr>
                      </a:outerShdw>
                    </a:effectLst>
                  </a:rPr>
                  <a:t>T-test</a:t>
                </a:r>
                <a:r>
                  <a:rPr lang="ar-SA" sz="2800" b="1" dirty="0">
                    <a:solidFill>
                      <a:srgbClr val="FF0000"/>
                    </a:solidFill>
                    <a:effectLst>
                      <a:outerShdw blurRad="38100" dist="38100" dir="2700000" algn="tl">
                        <a:srgbClr val="000000">
                          <a:alpha val="43137"/>
                        </a:srgbClr>
                      </a:outerShdw>
                    </a:effectLst>
                  </a:rPr>
                  <a:t>:  </a:t>
                </a:r>
                <a:r>
                  <a:rPr lang="ar-SA" dirty="0"/>
                  <a:t>فرضية العدم  </a:t>
                </a:r>
                <a:r>
                  <a:rPr lang="en-US" dirty="0"/>
                  <a:t>ß=0</a:t>
                </a:r>
                <a:r>
                  <a:rPr lang="ar-SA" dirty="0"/>
                  <a:t> لا توجد علاقة بين المتغير التابع و المتغير المستقل</a:t>
                </a:r>
              </a:p>
              <a:p>
                <a:r>
                  <a:rPr lang="ar-SA" dirty="0"/>
                  <a:t>                    الفرضية البديلة </a:t>
                </a:r>
                <a:r>
                  <a:rPr lang="en-US" dirty="0"/>
                  <a:t>ß</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0</m:t>
                    </m:r>
                    <m:r>
                      <a:rPr lang="ar-SA" b="0" i="0" smtClean="0">
                        <a:latin typeface="Cambria Math" panose="02040503050406030204" pitchFamily="18" charset="0"/>
                        <a:ea typeface="Cambria Math" panose="02040503050406030204" pitchFamily="18" charset="0"/>
                      </a:rPr>
                      <m:t> </m:t>
                    </m:r>
                  </m:oMath>
                </a14:m>
                <a:r>
                  <a:rPr lang="ar-SA" dirty="0"/>
                  <a:t> توجد علاقة بين المتغير التابع و المتغير المستقل</a:t>
                </a:r>
              </a:p>
            </p:txBody>
          </p:sp>
        </mc:Choice>
        <mc:Fallback xmlns="">
          <p:sp>
            <p:nvSpPr>
              <p:cNvPr id="7" name="مربع نص 6"/>
              <p:cNvSpPr txBox="1">
                <a:spLocks noRot="1" noChangeAspect="1" noMove="1" noResize="1" noEditPoints="1" noAdjustHandles="1" noChangeArrowheads="1" noChangeShapeType="1" noTextEdit="1"/>
              </p:cNvSpPr>
              <p:nvPr/>
            </p:nvSpPr>
            <p:spPr>
              <a:xfrm>
                <a:off x="2337954" y="2473036"/>
                <a:ext cx="8747628" cy="800219"/>
              </a:xfrm>
              <a:prstGeom prst="rect">
                <a:avLst/>
              </a:prstGeom>
              <a:blipFill rotWithShape="0">
                <a:blip r:embed="rId8"/>
                <a:stretch>
                  <a:fillRect t="-9924" r="-1812" b="-12214"/>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graphicFrame>
            <p:nvGraphicFramePr>
              <p:cNvPr id="9" name="رسم تخطيطي 8"/>
              <p:cNvGraphicFramePr/>
              <p:nvPr>
                <p:extLst>
                  <p:ext uri="{D42A27DB-BD31-4B8C-83A1-F6EECF244321}">
                    <p14:modId xmlns:p14="http://schemas.microsoft.com/office/powerpoint/2010/main" val="443936071"/>
                  </p:ext>
                </p:extLst>
              </p:nvPr>
            </p:nvGraphicFramePr>
            <p:xfrm>
              <a:off x="2032000" y="3283527"/>
              <a:ext cx="8128000" cy="28548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Choice>
        <mc:Fallback xmlns="">
          <p:graphicFrame>
            <p:nvGraphicFramePr>
              <p:cNvPr id="9" name="رسم تخطيطي 8"/>
              <p:cNvGraphicFramePr/>
              <p:nvPr>
                <p:extLst>
                  <p:ext uri="{D42A27DB-BD31-4B8C-83A1-F6EECF244321}">
                    <p14:modId xmlns:p14="http://schemas.microsoft.com/office/powerpoint/2010/main" val="443936071"/>
                  </p:ext>
                </p:extLst>
              </p:nvPr>
            </p:nvGraphicFramePr>
            <p:xfrm>
              <a:off x="2032000" y="3283527"/>
              <a:ext cx="8128000" cy="28548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mc:Fallback>
      </mc:AlternateContent>
    </p:spTree>
    <p:extLst>
      <p:ext uri="{BB962C8B-B14F-4D97-AF65-F5344CB8AC3E}">
        <p14:creationId xmlns:p14="http://schemas.microsoft.com/office/powerpoint/2010/main" val="128249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مربع نص 6"/>
          <p:cNvSpPr txBox="1"/>
          <p:nvPr/>
        </p:nvSpPr>
        <p:spPr>
          <a:xfrm>
            <a:off x="2660073" y="1641764"/>
            <a:ext cx="7917873" cy="646331"/>
          </a:xfrm>
          <a:prstGeom prst="rect">
            <a:avLst/>
          </a:prstGeom>
          <a:noFill/>
        </p:spPr>
        <p:txBody>
          <a:bodyPr wrap="square" rtlCol="1">
            <a:spAutoFit/>
          </a:bodyPr>
          <a:lstStyle/>
          <a:p>
            <a:r>
              <a:rPr lang="ar-SA" dirty="0"/>
              <a:t>- لإجراء أي تعديل على المتغيرات (إضافة/حذف متغيرات، جمع متغيرين، لوغاريتم متغير....الخ، يمكن إعطاء الأمر لـ </a:t>
            </a:r>
            <a:r>
              <a:rPr lang="en-US" dirty="0" err="1"/>
              <a:t>Eviews</a:t>
            </a:r>
            <a:r>
              <a:rPr lang="en-US" dirty="0"/>
              <a:t> </a:t>
            </a:r>
            <a:r>
              <a:rPr lang="ar-SA" dirty="0"/>
              <a:t> من خلال الضغط على أيقونة </a:t>
            </a:r>
            <a:r>
              <a:rPr lang="en-US" dirty="0" err="1"/>
              <a:t>Genr</a:t>
            </a:r>
            <a:r>
              <a:rPr lang="ar-SA" dirty="0"/>
              <a:t> أو من خلال الطريقة التالية:</a:t>
            </a:r>
          </a:p>
        </p:txBody>
      </p:sp>
      <p:pic>
        <p:nvPicPr>
          <p:cNvPr id="5" name="صورة 4"/>
          <p:cNvPicPr>
            <a:picLocks noChangeAspect="1"/>
          </p:cNvPicPr>
          <p:nvPr/>
        </p:nvPicPr>
        <p:blipFill>
          <a:blip r:embed="rId3"/>
          <a:stretch>
            <a:fillRect/>
          </a:stretch>
        </p:blipFill>
        <p:spPr>
          <a:xfrm>
            <a:off x="3903085" y="2288095"/>
            <a:ext cx="4676775" cy="4372840"/>
          </a:xfrm>
          <a:prstGeom prst="rect">
            <a:avLst/>
          </a:prstGeom>
        </p:spPr>
      </p:pic>
    </p:spTree>
    <p:extLst>
      <p:ext uri="{BB962C8B-B14F-4D97-AF65-F5344CB8AC3E}">
        <p14:creationId xmlns:p14="http://schemas.microsoft.com/office/powerpoint/2010/main" val="19897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b="1" dirty="0">
                <a:effectLst>
                  <a:outerShdw blurRad="38100" dist="38100" dir="2700000" algn="tl">
                    <a:srgbClr val="000000">
                      <a:alpha val="43137"/>
                    </a:srgbClr>
                  </a:outerShdw>
                </a:effectLst>
              </a:rPr>
              <a:t> :</a:t>
            </a:r>
            <a:r>
              <a:rPr lang="en-US" b="1" dirty="0"/>
              <a:t>E-Views</a:t>
            </a:r>
            <a:r>
              <a:rPr lang="ar-SA" b="1" dirty="0"/>
              <a:t>تطبيق</a:t>
            </a:r>
            <a:r>
              <a:rPr lang="ar-SA" b="1" dirty="0">
                <a:effectLst>
                  <a:outerShdw blurRad="38100" dist="38100" dir="2700000" algn="tl">
                    <a:srgbClr val="000000">
                      <a:alpha val="43137"/>
                    </a:srgbClr>
                  </a:outerShdw>
                </a:effectLst>
              </a:rPr>
              <a:t> </a:t>
            </a:r>
            <a:r>
              <a:rPr lang="ar-SA" b="1" dirty="0"/>
              <a:t>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7" name="مربع نص 6"/>
          <p:cNvSpPr txBox="1"/>
          <p:nvPr/>
        </p:nvSpPr>
        <p:spPr>
          <a:xfrm>
            <a:off x="2660073" y="1641764"/>
            <a:ext cx="7917873" cy="369332"/>
          </a:xfrm>
          <a:prstGeom prst="rect">
            <a:avLst/>
          </a:prstGeom>
          <a:noFill/>
        </p:spPr>
        <p:txBody>
          <a:bodyPr wrap="square" rtlCol="1">
            <a:spAutoFit/>
          </a:bodyPr>
          <a:lstStyle/>
          <a:p>
            <a:r>
              <a:rPr lang="ar-SA" dirty="0"/>
              <a:t>- كتابة الأمر أو المعادلة التي يرغب الباحث بإضافتها للمتغيرات:</a:t>
            </a:r>
          </a:p>
        </p:txBody>
      </p:sp>
      <p:pic>
        <p:nvPicPr>
          <p:cNvPr id="6" name="صورة 5"/>
          <p:cNvPicPr>
            <a:picLocks noChangeAspect="1"/>
          </p:cNvPicPr>
          <p:nvPr/>
        </p:nvPicPr>
        <p:blipFill>
          <a:blip r:embed="rId3"/>
          <a:stretch>
            <a:fillRect/>
          </a:stretch>
        </p:blipFill>
        <p:spPr>
          <a:xfrm>
            <a:off x="3832080" y="2130136"/>
            <a:ext cx="4714875" cy="4384964"/>
          </a:xfrm>
          <a:prstGeom prst="rect">
            <a:avLst/>
          </a:prstGeom>
        </p:spPr>
      </p:pic>
    </p:spTree>
    <p:extLst>
      <p:ext uri="{BB962C8B-B14F-4D97-AF65-F5344CB8AC3E}">
        <p14:creationId xmlns:p14="http://schemas.microsoft.com/office/powerpoint/2010/main" val="3931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2814-0AC2-4854-BC7B-7AF4C6BD1B85}"/>
              </a:ext>
            </a:extLst>
          </p:cNvPr>
          <p:cNvSpPr>
            <a:spLocks noGrp="1"/>
          </p:cNvSpPr>
          <p:nvPr>
            <p:ph type="title"/>
          </p:nvPr>
        </p:nvSpPr>
        <p:spPr/>
        <p:txBody>
          <a:bodyPr/>
          <a:lstStyle/>
          <a:p>
            <a:r>
              <a:rPr lang="ar-SA" dirty="0"/>
              <a:t>إذا كانت قيمة </a:t>
            </a:r>
            <a:r>
              <a:rPr lang="en-US" dirty="0"/>
              <a:t>D.W </a:t>
            </a:r>
            <a:r>
              <a:rPr lang="ar-SA" dirty="0"/>
              <a:t> قليلة:</a:t>
            </a:r>
            <a:endParaRPr lang="en-US" dirty="0"/>
          </a:p>
        </p:txBody>
      </p:sp>
      <p:sp>
        <p:nvSpPr>
          <p:cNvPr id="3" name="Content Placeholder 2">
            <a:extLst>
              <a:ext uri="{FF2B5EF4-FFF2-40B4-BE49-F238E27FC236}">
                <a16:creationId xmlns:a16="http://schemas.microsoft.com/office/drawing/2014/main" id="{8F96707D-4803-4673-A2A4-5F4A1C0AA9C0}"/>
              </a:ext>
            </a:extLst>
          </p:cNvPr>
          <p:cNvSpPr>
            <a:spLocks noGrp="1"/>
          </p:cNvSpPr>
          <p:nvPr>
            <p:ph idx="1"/>
          </p:nvPr>
        </p:nvSpPr>
        <p:spPr/>
        <p:txBody>
          <a:bodyPr/>
          <a:lstStyle/>
          <a:p>
            <a:r>
              <a:rPr lang="ar-SA" dirty="0"/>
              <a:t>من الجدول        </a:t>
            </a:r>
            <a:r>
              <a:rPr lang="en-US" dirty="0"/>
              <a:t>Estimate  </a:t>
            </a:r>
            <a:r>
              <a:rPr lang="ar-SA" dirty="0"/>
              <a:t>           يفتح بوكس ونجري التغييرات على المعادلة:</a:t>
            </a:r>
          </a:p>
          <a:p>
            <a:pPr marL="457200" indent="-457200">
              <a:buFont typeface="+mj-lt"/>
              <a:buAutoNum type="arabicPeriod"/>
            </a:pPr>
            <a:r>
              <a:rPr lang="en-US" dirty="0"/>
              <a:t>Log(y) c log(x1) log(x2) log(x3)</a:t>
            </a:r>
          </a:p>
          <a:p>
            <a:pPr marL="457200" indent="-457200">
              <a:buFont typeface="+mj-lt"/>
              <a:buAutoNum type="arabicPeriod"/>
            </a:pPr>
            <a:r>
              <a:rPr lang="en-US" dirty="0"/>
              <a:t>Y c log(x1) log(x2) log(x3) </a:t>
            </a:r>
          </a:p>
          <a:p>
            <a:pPr marL="457200" indent="-457200">
              <a:buFont typeface="+mj-lt"/>
              <a:buAutoNum type="arabicPeriod"/>
            </a:pPr>
            <a:r>
              <a:rPr lang="en-US" dirty="0"/>
              <a:t>Log(y) c log(x1) log(x2) log(x3) log(y-1)</a:t>
            </a:r>
          </a:p>
          <a:p>
            <a:pPr marL="457200" indent="-457200">
              <a:buFont typeface="+mj-lt"/>
              <a:buAutoNum type="arabicPeriod"/>
            </a:pPr>
            <a:r>
              <a:rPr lang="en-US" dirty="0"/>
              <a:t>y c log(x1) log(x2) log(x3) log(y-1)</a:t>
            </a:r>
          </a:p>
          <a:p>
            <a:pPr marL="457200" indent="-457200">
              <a:buFont typeface="+mj-lt"/>
              <a:buAutoNum type="arabicPeriod"/>
            </a:pPr>
            <a:r>
              <a:rPr lang="en-US" dirty="0"/>
              <a:t>D(y) c d(x1) d(x2) d(x3)</a:t>
            </a:r>
          </a:p>
          <a:p>
            <a:pPr marL="457200" indent="-457200">
              <a:buFont typeface="+mj-lt"/>
              <a:buAutoNum type="arabicPeriod"/>
            </a:pPr>
            <a:r>
              <a:rPr lang="en-US" dirty="0"/>
              <a:t>D(y) c d(x1) d(x2) d(x3) d(y-1)</a:t>
            </a:r>
          </a:p>
          <a:p>
            <a:pPr marL="457200" indent="-457200">
              <a:buFont typeface="+mj-lt"/>
              <a:buAutoNum type="arabicPeriod"/>
            </a:pPr>
            <a:r>
              <a:rPr lang="en-US" dirty="0" err="1"/>
              <a:t>Dlog</a:t>
            </a:r>
            <a:r>
              <a:rPr lang="en-US" dirty="0"/>
              <a:t>(y) c </a:t>
            </a:r>
            <a:r>
              <a:rPr lang="en-US" dirty="0" err="1"/>
              <a:t>dlog</a:t>
            </a:r>
            <a:r>
              <a:rPr lang="en-US" dirty="0"/>
              <a:t>(x1) </a:t>
            </a:r>
            <a:r>
              <a:rPr lang="en-US" dirty="0" err="1"/>
              <a:t>dlog</a:t>
            </a:r>
            <a:r>
              <a:rPr lang="en-US" dirty="0"/>
              <a:t>(x2) </a:t>
            </a:r>
            <a:r>
              <a:rPr lang="en-US" dirty="0" err="1"/>
              <a:t>dlog</a:t>
            </a:r>
            <a:r>
              <a:rPr lang="en-US" dirty="0"/>
              <a:t>(x3) </a:t>
            </a:r>
          </a:p>
          <a:p>
            <a:pPr marL="457200" indent="-457200">
              <a:buFont typeface="+mj-lt"/>
              <a:buAutoNum type="arabicPeriod"/>
            </a:pPr>
            <a:r>
              <a:rPr lang="ar-SA" dirty="0"/>
              <a:t>حذف متغير</a:t>
            </a:r>
            <a:endParaRPr lang="en-US" dirty="0"/>
          </a:p>
        </p:txBody>
      </p:sp>
      <p:sp>
        <p:nvSpPr>
          <p:cNvPr id="4" name="Footer Placeholder 3">
            <a:extLst>
              <a:ext uri="{FF2B5EF4-FFF2-40B4-BE49-F238E27FC236}">
                <a16:creationId xmlns:a16="http://schemas.microsoft.com/office/drawing/2014/main" id="{FF70524C-CF46-4BC0-9B6F-6EFD43B7FD03}"/>
              </a:ext>
            </a:extLst>
          </p:cNvPr>
          <p:cNvSpPr>
            <a:spLocks noGrp="1"/>
          </p:cNvSpPr>
          <p:nvPr>
            <p:ph type="ftr" sz="quarter" idx="11"/>
          </p:nvPr>
        </p:nvSpPr>
        <p:spPr/>
        <p:txBody>
          <a:bodyPr/>
          <a:lstStyle/>
          <a:p>
            <a:endParaRPr lang="ar-SA" noProof="0" dirty="0"/>
          </a:p>
        </p:txBody>
      </p:sp>
      <p:sp>
        <p:nvSpPr>
          <p:cNvPr id="5" name="سهم إلى اليسار 6">
            <a:extLst>
              <a:ext uri="{FF2B5EF4-FFF2-40B4-BE49-F238E27FC236}">
                <a16:creationId xmlns:a16="http://schemas.microsoft.com/office/drawing/2014/main" id="{8E8FABED-3FA9-4BE6-B702-093CD91CC65B}"/>
              </a:ext>
            </a:extLst>
          </p:cNvPr>
          <p:cNvSpPr/>
          <p:nvPr/>
        </p:nvSpPr>
        <p:spPr>
          <a:xfrm>
            <a:off x="9257541" y="1750137"/>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إلى اليسار 6">
            <a:extLst>
              <a:ext uri="{FF2B5EF4-FFF2-40B4-BE49-F238E27FC236}">
                <a16:creationId xmlns:a16="http://schemas.microsoft.com/office/drawing/2014/main" id="{081EE426-7BDD-40E7-8FAC-FCD0310642CE}"/>
              </a:ext>
            </a:extLst>
          </p:cNvPr>
          <p:cNvSpPr/>
          <p:nvPr/>
        </p:nvSpPr>
        <p:spPr>
          <a:xfrm>
            <a:off x="7288357" y="1750137"/>
            <a:ext cx="332509" cy="135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a:extLst>
              <a:ext uri="{FF2B5EF4-FFF2-40B4-BE49-F238E27FC236}">
                <a16:creationId xmlns:a16="http://schemas.microsoft.com/office/drawing/2014/main" id="{C0B918E8-4E51-4F73-A74D-90E77F5DC45C}"/>
              </a:ext>
            </a:extLst>
          </p:cNvPr>
          <p:cNvSpPr txBox="1"/>
          <p:nvPr/>
        </p:nvSpPr>
        <p:spPr>
          <a:xfrm>
            <a:off x="500514" y="3751447"/>
            <a:ext cx="3582449" cy="923330"/>
          </a:xfrm>
          <a:prstGeom prst="rect">
            <a:avLst/>
          </a:prstGeom>
          <a:solidFill>
            <a:schemeClr val="accent3">
              <a:lumMod val="20000"/>
              <a:lumOff val="80000"/>
            </a:schemeClr>
          </a:solidFill>
        </p:spPr>
        <p:txBody>
          <a:bodyPr wrap="square" rtlCol="0">
            <a:spAutoFit/>
          </a:bodyPr>
          <a:lstStyle/>
          <a:p>
            <a:r>
              <a:rPr lang="en-US" dirty="0"/>
              <a:t>D </a:t>
            </a:r>
            <a:r>
              <a:rPr lang="ar-SA" dirty="0"/>
              <a:t> تعني الفروق</a:t>
            </a:r>
          </a:p>
          <a:p>
            <a:r>
              <a:rPr lang="en-US" dirty="0"/>
              <a:t>Log </a:t>
            </a:r>
            <a:r>
              <a:rPr lang="ar-SA" dirty="0"/>
              <a:t> تعني لوغارتمات </a:t>
            </a:r>
          </a:p>
          <a:p>
            <a:r>
              <a:rPr lang="en-US" dirty="0"/>
              <a:t>(y-1) </a:t>
            </a:r>
            <a:r>
              <a:rPr lang="ar-SA" dirty="0"/>
              <a:t> تعني المتغير التابع مبطأ</a:t>
            </a:r>
            <a:endParaRPr lang="en-US" dirty="0"/>
          </a:p>
        </p:txBody>
      </p:sp>
    </p:spTree>
    <p:extLst>
      <p:ext uri="{BB962C8B-B14F-4D97-AF65-F5344CB8AC3E}">
        <p14:creationId xmlns:p14="http://schemas.microsoft.com/office/powerpoint/2010/main" val="12003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الإطار القياسي: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2712027" y="1738685"/>
            <a:ext cx="8109347" cy="3600986"/>
          </a:xfrm>
          <a:prstGeom prst="rect">
            <a:avLst/>
          </a:prstGeom>
          <a:noFill/>
        </p:spPr>
        <p:txBody>
          <a:bodyPr wrap="square" rtlCol="1">
            <a:spAutoFit/>
          </a:bodyPr>
          <a:lstStyle/>
          <a:p>
            <a:pPr marL="342900" indent="-342900">
              <a:buFont typeface="Wingdings" panose="05000000000000000000" pitchFamily="2" charset="2"/>
              <a:buChar char="Ø"/>
            </a:pPr>
            <a:r>
              <a:rPr lang="ar-SA" sz="2000" b="1" dirty="0"/>
              <a:t>اذا كان الباحث يُضمن يتضمن اكثر من متغير مســتقل واحد و متغير تابع فإنه يتم تقدير الدالة بالشكل التالي:</a:t>
            </a:r>
          </a:p>
          <a:p>
            <a:endParaRPr lang="ar-SA" sz="2000" b="1" dirty="0"/>
          </a:p>
          <a:p>
            <a:pPr algn="ctr"/>
            <a:endParaRPr lang="en-US" sz="2000" dirty="0"/>
          </a:p>
          <a:p>
            <a:pPr algn="ctr"/>
            <a:endParaRPr lang="ar-SA" sz="2000" dirty="0"/>
          </a:p>
          <a:p>
            <a:r>
              <a:rPr lang="ar-SA" sz="2000" dirty="0"/>
              <a:t>حيث المتغيرات المستقلة </a:t>
            </a:r>
            <a:r>
              <a:rPr lang="en-US" sz="2000" dirty="0"/>
              <a:t>X</a:t>
            </a:r>
            <a:r>
              <a:rPr lang="en-US" sz="1400" dirty="0"/>
              <a:t>1</a:t>
            </a:r>
            <a:r>
              <a:rPr lang="ar-SA" sz="2000" dirty="0"/>
              <a:t>، </a:t>
            </a:r>
            <a:r>
              <a:rPr lang="en-US" sz="2000" dirty="0"/>
              <a:t>X</a:t>
            </a:r>
            <a:r>
              <a:rPr lang="en-US" sz="1400" dirty="0"/>
              <a:t>2</a:t>
            </a:r>
            <a:r>
              <a:rPr lang="ar-SA" sz="2000" dirty="0"/>
              <a:t>،...،</a:t>
            </a:r>
            <a:r>
              <a:rPr lang="en-US" sz="2000" dirty="0" err="1"/>
              <a:t>X</a:t>
            </a:r>
            <a:r>
              <a:rPr lang="en-US" sz="1400" dirty="0" err="1"/>
              <a:t>k</a:t>
            </a:r>
            <a:endParaRPr lang="en-US" sz="1400" dirty="0"/>
          </a:p>
          <a:p>
            <a:r>
              <a:rPr lang="ar-SA" sz="2000" dirty="0"/>
              <a:t>و القاطع </a:t>
            </a:r>
          </a:p>
          <a:p>
            <a:endParaRPr lang="ar-SA" sz="2000" dirty="0"/>
          </a:p>
          <a:p>
            <a:endParaRPr lang="en-US" sz="2000" dirty="0"/>
          </a:p>
          <a:p>
            <a:r>
              <a:rPr lang="ar-SA" sz="2000" dirty="0"/>
              <a:t>و يعرف هذا بـ </a:t>
            </a:r>
            <a:r>
              <a:rPr lang="ar-SA" sz="2800" b="1" dirty="0">
                <a:effectLst>
                  <a:outerShdw blurRad="38100" dist="38100" dir="2700000" algn="tl">
                    <a:srgbClr val="000000">
                      <a:alpha val="43137"/>
                    </a:srgbClr>
                  </a:outerShdw>
                </a:effectLst>
              </a:rPr>
              <a:t>النموذج الخطي العام أو نموذج الانحدار المتعدد</a:t>
            </a:r>
          </a:p>
          <a:p>
            <a:endParaRPr lang="en-US" sz="2000" dirty="0"/>
          </a:p>
        </p:txBody>
      </p:sp>
      <p:graphicFrame>
        <p:nvGraphicFramePr>
          <p:cNvPr id="5" name="كائن 4"/>
          <p:cNvGraphicFramePr>
            <a:graphicFrameLocks noChangeAspect="1"/>
          </p:cNvGraphicFramePr>
          <p:nvPr>
            <p:extLst>
              <p:ext uri="{D42A27DB-BD31-4B8C-83A1-F6EECF244321}">
                <p14:modId xmlns:p14="http://schemas.microsoft.com/office/powerpoint/2010/main" val="3133063166"/>
              </p:ext>
            </p:extLst>
          </p:nvPr>
        </p:nvGraphicFramePr>
        <p:xfrm>
          <a:off x="4218709" y="2437216"/>
          <a:ext cx="5039591" cy="542636"/>
        </p:xfrm>
        <a:graphic>
          <a:graphicData uri="http://schemas.openxmlformats.org/presentationml/2006/ole">
            <mc:AlternateContent xmlns:mc="http://schemas.openxmlformats.org/markup-compatibility/2006">
              <mc:Choice xmlns:v="urn:schemas-microsoft-com:vml" Requires="v">
                <p:oleObj spid="_x0000_s1168" name="معادلة" r:id="rId4" imgW="2387520" imgH="228600" progId="Equation.3">
                  <p:embed/>
                </p:oleObj>
              </mc:Choice>
              <mc:Fallback>
                <p:oleObj name="معادلة" r:id="rId4" imgW="2387520" imgH="228600" progId="Equation.3">
                  <p:embed/>
                  <p:pic>
                    <p:nvPicPr>
                      <p:cNvPr id="0" name=""/>
                      <p:cNvPicPr/>
                      <p:nvPr/>
                    </p:nvPicPr>
                    <p:blipFill>
                      <a:blip r:embed="rId5"/>
                      <a:stretch>
                        <a:fillRect/>
                      </a:stretch>
                    </p:blipFill>
                    <p:spPr>
                      <a:xfrm>
                        <a:off x="4218709" y="2437216"/>
                        <a:ext cx="5039591" cy="542636"/>
                      </a:xfrm>
                      <a:prstGeom prst="rect">
                        <a:avLst/>
                      </a:prstGeom>
                    </p:spPr>
                  </p:pic>
                </p:oleObj>
              </mc:Fallback>
            </mc:AlternateContent>
          </a:graphicData>
        </a:graphic>
      </p:graphicFrame>
      <p:graphicFrame>
        <p:nvGraphicFramePr>
          <p:cNvPr id="7" name="كائن 6"/>
          <p:cNvGraphicFramePr>
            <a:graphicFrameLocks noChangeAspect="1"/>
          </p:cNvGraphicFramePr>
          <p:nvPr>
            <p:extLst>
              <p:ext uri="{D42A27DB-BD31-4B8C-83A1-F6EECF244321}">
                <p14:modId xmlns:p14="http://schemas.microsoft.com/office/powerpoint/2010/main" val="2669893700"/>
              </p:ext>
            </p:extLst>
          </p:nvPr>
        </p:nvGraphicFramePr>
        <p:xfrm>
          <a:off x="9507682" y="3539178"/>
          <a:ext cx="600941" cy="561108"/>
        </p:xfrm>
        <a:graphic>
          <a:graphicData uri="http://schemas.openxmlformats.org/presentationml/2006/ole">
            <mc:AlternateContent xmlns:mc="http://schemas.openxmlformats.org/markup-compatibility/2006">
              <mc:Choice xmlns:v="urn:schemas-microsoft-com:vml" Requires="v">
                <p:oleObj spid="_x0000_s1169" name="معادلة" r:id="rId6" imgW="190440" imgH="228600" progId="Equation.3">
                  <p:embed/>
                </p:oleObj>
              </mc:Choice>
              <mc:Fallback>
                <p:oleObj name="معادلة" r:id="rId6" imgW="190440" imgH="228600" progId="Equation.3">
                  <p:embed/>
                  <p:pic>
                    <p:nvPicPr>
                      <p:cNvPr id="0" name=""/>
                      <p:cNvPicPr/>
                      <p:nvPr/>
                    </p:nvPicPr>
                    <p:blipFill>
                      <a:blip r:embed="rId7"/>
                      <a:stretch>
                        <a:fillRect/>
                      </a:stretch>
                    </p:blipFill>
                    <p:spPr>
                      <a:xfrm>
                        <a:off x="9507682" y="3539178"/>
                        <a:ext cx="600941" cy="561108"/>
                      </a:xfrm>
                      <a:prstGeom prst="rect">
                        <a:avLst/>
                      </a:prstGeom>
                    </p:spPr>
                  </p:pic>
                </p:oleObj>
              </mc:Fallback>
            </mc:AlternateContent>
          </a:graphicData>
        </a:graphic>
      </p:graphicFrame>
    </p:spTree>
    <p:extLst>
      <p:ext uri="{BB962C8B-B14F-4D97-AF65-F5344CB8AC3E}">
        <p14:creationId xmlns:p14="http://schemas.microsoft.com/office/powerpoint/2010/main" val="210104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 تحليل بناء نموذج 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18" y="1482870"/>
            <a:ext cx="4804012" cy="5259388"/>
          </a:xfrm>
          <a:prstGeom prst="rect">
            <a:avLst/>
          </a:prstGeom>
        </p:spPr>
      </p:pic>
    </p:spTree>
    <p:extLst>
      <p:ext uri="{BB962C8B-B14F-4D97-AF65-F5344CB8AC3E}">
        <p14:creationId xmlns:p14="http://schemas.microsoft.com/office/powerpoint/2010/main" val="179033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تحليل بناء نموذج 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ربع نص 7"/>
          <p:cNvSpPr txBox="1"/>
          <p:nvPr/>
        </p:nvSpPr>
        <p:spPr>
          <a:xfrm>
            <a:off x="2337954" y="1564243"/>
            <a:ext cx="8147714" cy="5293757"/>
          </a:xfrm>
          <a:prstGeom prst="rect">
            <a:avLst/>
          </a:prstGeom>
          <a:noFill/>
        </p:spPr>
        <p:txBody>
          <a:bodyPr wrap="square" rtlCol="1">
            <a:spAutoFit/>
          </a:bodyPr>
          <a:lstStyle/>
          <a:p>
            <a:r>
              <a:rPr lang="ar-SA" sz="2000" b="1" u="sng" dirty="0">
                <a:effectLst>
                  <a:outerShdw blurRad="38100" dist="38100" dir="2700000" algn="tl">
                    <a:srgbClr val="000000">
                      <a:alpha val="43137"/>
                    </a:srgbClr>
                  </a:outerShdw>
                </a:effectLst>
              </a:rPr>
              <a:t>أولاً</a:t>
            </a:r>
            <a:r>
              <a:rPr lang="ar-SA" sz="2000" b="1" dirty="0">
                <a:effectLst>
                  <a:outerShdw blurRad="38100" dist="38100" dir="2700000" algn="tl">
                    <a:srgbClr val="000000">
                      <a:alpha val="43137"/>
                    </a:srgbClr>
                  </a:outerShdw>
                </a:effectLst>
              </a:rPr>
              <a:t>: </a:t>
            </a:r>
            <a:r>
              <a:rPr lang="ar-SA" sz="2000" b="1" dirty="0"/>
              <a:t>يضع الباحث نظرية أو فرضية اقتصادية من خلال دراسة وتحليل كيفية عمل النشاطات الاقتصادية، أو دراسة العلاقة التي تربط الظواهر والمتغيرات الاقتصادية، أو التنبؤ بالنشاطات والظواهر والمتغيرات الاقتصادية.</a:t>
            </a:r>
            <a:br>
              <a:rPr lang="ar-SA" sz="2000" b="1" dirty="0"/>
            </a:br>
            <a:endParaRPr lang="ar-SA" sz="2000" b="1" dirty="0"/>
          </a:p>
          <a:p>
            <a:endParaRPr lang="ar-SA" sz="2000" b="1" dirty="0"/>
          </a:p>
          <a:p>
            <a:endParaRPr lang="ar-SA" sz="2000" b="1" dirty="0"/>
          </a:p>
          <a:p>
            <a:r>
              <a:rPr lang="ar-SA" sz="2000" b="1" u="sng" dirty="0">
                <a:effectLst>
                  <a:outerShdw blurRad="38100" dist="38100" dir="2700000" algn="tl">
                    <a:srgbClr val="000000">
                      <a:alpha val="43137"/>
                    </a:srgbClr>
                  </a:outerShdw>
                </a:effectLst>
              </a:rPr>
              <a:t>ثانياً</a:t>
            </a:r>
            <a:r>
              <a:rPr lang="ar-SA" sz="2000" b="1" dirty="0">
                <a:effectLst>
                  <a:outerShdw blurRad="38100" dist="38100" dir="2700000" algn="tl">
                    <a:srgbClr val="000000">
                      <a:alpha val="43137"/>
                    </a:srgbClr>
                  </a:outerShdw>
                </a:effectLst>
              </a:rPr>
              <a:t>: </a:t>
            </a:r>
            <a:r>
              <a:rPr lang="ar-SA" sz="2000" b="1" dirty="0"/>
              <a:t>ثم يبني الباحث نموذج اقتصادي رياضي أو دالة للنظرية: </a:t>
            </a:r>
            <a:br>
              <a:rPr lang="ar-SA" sz="2000" b="1" dirty="0"/>
            </a:br>
            <a:br>
              <a:rPr lang="ar-SA" sz="2000" b="1" dirty="0"/>
            </a:br>
            <a:r>
              <a:rPr lang="ar-SA" sz="2000" b="1" dirty="0"/>
              <a:t> </a:t>
            </a:r>
          </a:p>
          <a:p>
            <a:r>
              <a:rPr lang="ar-SA" sz="2000" b="1" dirty="0"/>
              <a:t>                               </a:t>
            </a:r>
            <a:r>
              <a:rPr lang="en-US" sz="2000" b="1" dirty="0"/>
              <a:t> y= f (X</a:t>
            </a:r>
            <a:r>
              <a:rPr lang="en-US" sz="1400" b="1" dirty="0"/>
              <a:t>1</a:t>
            </a:r>
            <a:r>
              <a:rPr lang="en-US" sz="2000" b="1" dirty="0"/>
              <a:t>, X</a:t>
            </a:r>
            <a:r>
              <a:rPr lang="en-US" sz="1400" b="1" dirty="0"/>
              <a:t>2</a:t>
            </a:r>
            <a:r>
              <a:rPr lang="en-US" sz="2000" b="1" dirty="0"/>
              <a:t>, X</a:t>
            </a:r>
            <a:r>
              <a:rPr lang="en-US" sz="1400" b="1" dirty="0"/>
              <a:t>3</a:t>
            </a:r>
            <a:r>
              <a:rPr lang="en-US" sz="2000" b="1" dirty="0"/>
              <a:t>, ……. , </a:t>
            </a:r>
            <a:r>
              <a:rPr lang="en-US" sz="2000" b="1" dirty="0" err="1"/>
              <a:t>X</a:t>
            </a:r>
            <a:r>
              <a:rPr lang="en-US" sz="1400" b="1" dirty="0" err="1"/>
              <a:t>n</a:t>
            </a:r>
            <a:r>
              <a:rPr lang="en-US" sz="2000" b="1" dirty="0"/>
              <a:t>)</a:t>
            </a:r>
            <a:r>
              <a:rPr lang="ar-SA" sz="2000" b="1" dirty="0"/>
              <a:t> </a:t>
            </a:r>
          </a:p>
          <a:p>
            <a:endParaRPr lang="ar-SA" sz="2000" b="1" dirty="0"/>
          </a:p>
          <a:p>
            <a:endParaRPr lang="ar-SA" sz="2000" b="1" dirty="0"/>
          </a:p>
          <a:p>
            <a:endParaRPr lang="ar-SA" sz="2000" b="1" dirty="0"/>
          </a:p>
          <a:p>
            <a:r>
              <a:rPr lang="ar-SA" sz="2000" b="1" u="sng" dirty="0">
                <a:effectLst>
                  <a:outerShdw blurRad="38100" dist="38100" dir="2700000" algn="tl">
                    <a:srgbClr val="000000">
                      <a:alpha val="43137"/>
                    </a:srgbClr>
                  </a:outerShdw>
                </a:effectLst>
              </a:rPr>
              <a:t>ثالثاً</a:t>
            </a:r>
            <a:r>
              <a:rPr lang="ar-SA" sz="2000" b="1" dirty="0">
                <a:effectLst>
                  <a:outerShdw blurRad="38100" dist="38100" dir="2700000" algn="tl">
                    <a:srgbClr val="000000">
                      <a:alpha val="43137"/>
                    </a:srgbClr>
                  </a:outerShdw>
                </a:effectLst>
              </a:rPr>
              <a:t>: </a:t>
            </a:r>
            <a:r>
              <a:rPr lang="ar-SA" sz="2000" b="1" dirty="0"/>
              <a:t>يتم تحويل النموذج الاقتصادي الرياضي إلى نموذج اقتصادي قياسي:</a:t>
            </a:r>
            <a:br>
              <a:rPr lang="ar-SA" sz="2000" b="1" dirty="0"/>
            </a:br>
            <a:endParaRPr lang="ar-SA" sz="2000" b="1" dirty="0"/>
          </a:p>
          <a:p>
            <a:r>
              <a:rPr lang="ar-SA" sz="2000" b="1" dirty="0"/>
              <a:t>                       </a:t>
            </a:r>
            <a:r>
              <a:rPr lang="en-US" sz="2000" b="1" dirty="0"/>
              <a:t>y= ß</a:t>
            </a:r>
            <a:r>
              <a:rPr lang="en-US" sz="1400" b="1" dirty="0"/>
              <a:t>0</a:t>
            </a:r>
            <a:r>
              <a:rPr lang="en-US" sz="2000" b="1" dirty="0"/>
              <a:t> + ß</a:t>
            </a:r>
            <a:r>
              <a:rPr lang="en-US" sz="1400" b="1" dirty="0"/>
              <a:t>1</a:t>
            </a:r>
            <a:r>
              <a:rPr lang="en-US" sz="2000" b="1" dirty="0"/>
              <a:t>X</a:t>
            </a:r>
            <a:r>
              <a:rPr lang="en-US" sz="1400" b="1" dirty="0"/>
              <a:t>1</a:t>
            </a:r>
            <a:r>
              <a:rPr lang="en-US" sz="2000" b="1" dirty="0"/>
              <a:t> + ß</a:t>
            </a:r>
            <a:r>
              <a:rPr lang="en-US" sz="1400" b="1" dirty="0"/>
              <a:t>2</a:t>
            </a:r>
            <a:r>
              <a:rPr lang="en-US" sz="2000" b="1" dirty="0"/>
              <a:t>X</a:t>
            </a:r>
            <a:r>
              <a:rPr lang="en-US" sz="1400" b="1" dirty="0"/>
              <a:t>2</a:t>
            </a:r>
            <a:r>
              <a:rPr lang="en-US" sz="2000" b="1" dirty="0"/>
              <a:t>+……+</a:t>
            </a:r>
            <a:r>
              <a:rPr lang="en-US" sz="2000" b="1" dirty="0" err="1"/>
              <a:t>ß</a:t>
            </a:r>
            <a:r>
              <a:rPr lang="en-US" sz="1400" b="1" dirty="0" err="1"/>
              <a:t>n</a:t>
            </a:r>
            <a:r>
              <a:rPr lang="en-US" sz="2000" b="1" dirty="0" err="1"/>
              <a:t>X</a:t>
            </a:r>
            <a:r>
              <a:rPr lang="en-US" sz="1400" b="1" dirty="0" err="1"/>
              <a:t>n</a:t>
            </a:r>
            <a:r>
              <a:rPr lang="en-US" sz="2000" b="1" dirty="0"/>
              <a:t>+ u</a:t>
            </a:r>
            <a:endParaRPr lang="ar-SA" sz="2000" b="1" dirty="0"/>
          </a:p>
          <a:p>
            <a:endParaRPr lang="ar-SA" dirty="0"/>
          </a:p>
        </p:txBody>
      </p:sp>
      <p:sp>
        <p:nvSpPr>
          <p:cNvPr id="9" name="سهم للأسفل 8"/>
          <p:cNvSpPr/>
          <p:nvPr/>
        </p:nvSpPr>
        <p:spPr>
          <a:xfrm>
            <a:off x="7137777" y="2665006"/>
            <a:ext cx="177421" cy="36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للأسفل 9"/>
          <p:cNvSpPr/>
          <p:nvPr/>
        </p:nvSpPr>
        <p:spPr>
          <a:xfrm>
            <a:off x="7137778" y="3818761"/>
            <a:ext cx="177421" cy="36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للأسفل 10"/>
          <p:cNvSpPr/>
          <p:nvPr/>
        </p:nvSpPr>
        <p:spPr>
          <a:xfrm>
            <a:off x="7137777" y="4972516"/>
            <a:ext cx="177421" cy="36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718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تحليل بناء نموذج 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ربع نص 7"/>
          <p:cNvSpPr txBox="1"/>
          <p:nvPr/>
        </p:nvSpPr>
        <p:spPr>
          <a:xfrm>
            <a:off x="2337954" y="1564243"/>
            <a:ext cx="8147714" cy="1938992"/>
          </a:xfrm>
          <a:prstGeom prst="rect">
            <a:avLst/>
          </a:prstGeom>
          <a:noFill/>
        </p:spPr>
        <p:txBody>
          <a:bodyPr wrap="square" rtlCol="1">
            <a:spAutoFit/>
          </a:bodyPr>
          <a:lstStyle/>
          <a:p>
            <a:r>
              <a:rPr lang="ar-SA" sz="2000" b="1" u="sng" dirty="0">
                <a:effectLst>
                  <a:outerShdw blurRad="38100" dist="38100" dir="2700000" algn="tl">
                    <a:srgbClr val="000000">
                      <a:alpha val="43137"/>
                    </a:srgbClr>
                  </a:outerShdw>
                </a:effectLst>
              </a:rPr>
              <a:t>رابعاً: </a:t>
            </a:r>
            <a:r>
              <a:rPr lang="ar-SA" sz="2000" b="1" dirty="0"/>
              <a:t> يقوم الباحث بالحصول على بيانات تتعلق بمتغيرات النظرية أو الفرضية التي هي محل اهتمامه.</a:t>
            </a:r>
          </a:p>
          <a:p>
            <a:endParaRPr lang="ar-SA" sz="2000" b="1" dirty="0"/>
          </a:p>
          <a:p>
            <a:br>
              <a:rPr lang="ar-SA" sz="2000" b="1" dirty="0"/>
            </a:br>
            <a:endParaRPr lang="ar-SA" sz="2000" b="1" dirty="0"/>
          </a:p>
          <a:p>
            <a:endParaRPr lang="ar-SA" sz="2000" b="1" dirty="0"/>
          </a:p>
        </p:txBody>
      </p:sp>
      <p:graphicFrame>
        <p:nvGraphicFramePr>
          <p:cNvPr id="12" name="عنصر نائب للمحتوى 4"/>
          <p:cNvGraphicFramePr>
            <a:graphicFrameLocks/>
          </p:cNvGraphicFramePr>
          <p:nvPr>
            <p:extLst>
              <p:ext uri="{D42A27DB-BD31-4B8C-83A1-F6EECF244321}">
                <p14:modId xmlns:p14="http://schemas.microsoft.com/office/powerpoint/2010/main" val="3218463029"/>
              </p:ext>
            </p:extLst>
          </p:nvPr>
        </p:nvGraphicFramePr>
        <p:xfrm>
          <a:off x="2041986" y="2101754"/>
          <a:ext cx="8539216" cy="4408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9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b="1" dirty="0"/>
              <a:t>تحليل بناء نموذج قياسي: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6" name="مربع نص 5"/>
              <p:cNvSpPr txBox="1"/>
              <p:nvPr/>
            </p:nvSpPr>
            <p:spPr>
              <a:xfrm>
                <a:off x="1917122" y="1554162"/>
                <a:ext cx="8637732" cy="4717317"/>
              </a:xfrm>
              <a:prstGeom prst="rect">
                <a:avLst/>
              </a:prstGeom>
              <a:noFill/>
            </p:spPr>
            <p:txBody>
              <a:bodyPr wrap="square" rtlCol="1">
                <a:spAutoFit/>
              </a:bodyPr>
              <a:lstStyle/>
              <a:p>
                <a:r>
                  <a:rPr lang="ar-SA" sz="2000" b="1" u="sng" dirty="0">
                    <a:effectLst>
                      <a:outerShdw blurRad="38100" dist="38100" dir="2700000" algn="tl">
                        <a:srgbClr val="000000">
                          <a:alpha val="43137"/>
                        </a:srgbClr>
                      </a:outerShdw>
                    </a:effectLst>
                  </a:rPr>
                  <a:t>خامساً:</a:t>
                </a:r>
                <a:r>
                  <a:rPr lang="ar-SA" sz="2000" b="1" dirty="0"/>
                  <a:t>  يقوم الباحث بتقدير نموذج الاقتصاد القياسي و استنتاج تقديرات لمعلمات الدالة علماً بأن الأسلوب الإحصائي لتحليل الانحدار هو الأداة الرئيسية المستخدمة للحصول على تلك التقديرات.</a:t>
                </a:r>
              </a:p>
              <a:p>
                <a:endParaRPr lang="en-US" sz="2000" b="1" u="sng" dirty="0">
                  <a:effectLst>
                    <a:outerShdw blurRad="38100" dist="38100" dir="2700000" algn="tl">
                      <a:srgbClr val="000000">
                        <a:alpha val="43137"/>
                      </a:srgbClr>
                    </a:outerShdw>
                  </a:effectLst>
                </a:endParaRPr>
              </a:p>
              <a:p>
                <a:r>
                  <a:rPr lang="en-US" sz="2000" b="1" dirty="0"/>
                  <a:t>= ß</a:t>
                </a:r>
                <a:r>
                  <a:rPr lang="en-US" sz="1400" b="1" dirty="0"/>
                  <a:t>0</a:t>
                </a:r>
                <a:r>
                  <a:rPr lang="en-US" sz="2000" b="1" dirty="0"/>
                  <a:t> + ß</a:t>
                </a:r>
                <a:r>
                  <a:rPr lang="en-US" sz="1400" b="1" dirty="0"/>
                  <a:t>1</a:t>
                </a:r>
                <a:r>
                  <a:rPr lang="en-US" sz="2000" b="1" dirty="0"/>
                  <a:t>X</a:t>
                </a:r>
                <a:r>
                  <a:rPr lang="en-US" sz="1400" b="1" dirty="0"/>
                  <a:t>1</a:t>
                </a:r>
                <a:r>
                  <a:rPr lang="en-US" sz="2000" b="1" dirty="0"/>
                  <a:t> + ß</a:t>
                </a:r>
                <a:r>
                  <a:rPr lang="en-US" sz="1400" b="1" dirty="0"/>
                  <a:t>2</a:t>
                </a:r>
                <a:r>
                  <a:rPr lang="en-US" sz="2000" b="1" dirty="0"/>
                  <a:t>X</a:t>
                </a:r>
                <a:r>
                  <a:rPr lang="en-US" sz="1400" b="1" dirty="0"/>
                  <a:t>2  </a:t>
                </a:r>
                <a:r>
                  <a:rPr lang="en-US" sz="2000" b="1" dirty="0"/>
                  <a:t>+……+ </a:t>
                </a:r>
                <a:r>
                  <a:rPr lang="en-US" sz="2000" b="1" dirty="0" err="1"/>
                  <a:t>ß</a:t>
                </a:r>
                <a:r>
                  <a:rPr lang="en-US" sz="1400" b="1" dirty="0" err="1"/>
                  <a:t>n</a:t>
                </a:r>
                <a:r>
                  <a:rPr lang="en-US" sz="2000" b="1" dirty="0" err="1"/>
                  <a:t>X</a:t>
                </a:r>
                <a:r>
                  <a:rPr lang="en-US" sz="1400" b="1" dirty="0" err="1"/>
                  <a:t>n</a:t>
                </a:r>
                <a:r>
                  <a:rPr lang="en-US" sz="2000" b="1" dirty="0"/>
                  <a:t>+ </a:t>
                </a:r>
                <a14:m>
                  <m:oMath xmlns:m="http://schemas.openxmlformats.org/officeDocument/2006/math">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𝒖</m:t>
                        </m:r>
                      </m:e>
                    </m:acc>
                    <m:r>
                      <a:rPr lang="en-US" sz="2000" b="1" i="1" dirty="0" smtClean="0">
                        <a:latin typeface="Cambria Math" panose="02040503050406030204" pitchFamily="18" charset="0"/>
                      </a:rPr>
                      <m:t>                           </m:t>
                    </m:r>
                  </m:oMath>
                </a14:m>
                <a:r>
                  <a:rPr lang="ar-SA" sz="2000" b="1" dirty="0"/>
                  <a:t> </a:t>
                </a:r>
                <a14:m>
                  <m:oMath xmlns:m="http://schemas.openxmlformats.org/officeDocument/2006/math">
                    <m:acc>
                      <m:accPr>
                        <m:chr m:val="̂"/>
                        <m:ctrlPr>
                          <a:rPr lang="ar-SA" sz="2000" b="1" i="1" smtClean="0">
                            <a:latin typeface="Cambria Math" panose="02040503050406030204" pitchFamily="18" charset="0"/>
                          </a:rPr>
                        </m:ctrlPr>
                      </m:accPr>
                      <m:e>
                        <m:r>
                          <a:rPr lang="en-US" sz="2000" b="1" i="1" smtClean="0">
                            <a:latin typeface="Cambria Math" panose="02040503050406030204" pitchFamily="18" charset="0"/>
                          </a:rPr>
                          <m:t>𝒀</m:t>
                        </m:r>
                      </m:e>
                    </m:acc>
                  </m:oMath>
                </a14:m>
                <a:endParaRPr lang="ar-SA" sz="2000" b="1" u="sng" dirty="0">
                  <a:effectLst>
                    <a:outerShdw blurRad="38100" dist="38100" dir="2700000" algn="tl">
                      <a:srgbClr val="000000">
                        <a:alpha val="43137"/>
                      </a:srgbClr>
                    </a:outerShdw>
                  </a:effectLst>
                </a:endParaRPr>
              </a:p>
              <a:p>
                <a:endParaRPr lang="ar-SA" sz="2000" b="1" u="sng" dirty="0">
                  <a:effectLst>
                    <a:outerShdw blurRad="38100" dist="38100" dir="2700000" algn="tl">
                      <a:srgbClr val="000000">
                        <a:alpha val="43137"/>
                      </a:srgbClr>
                    </a:outerShdw>
                  </a:effectLst>
                </a:endParaRPr>
              </a:p>
              <a:p>
                <a:endParaRPr lang="ar-SA" sz="2000" b="1" u="sng" dirty="0">
                  <a:effectLst>
                    <a:outerShdw blurRad="38100" dist="38100" dir="2700000" algn="tl">
                      <a:srgbClr val="000000">
                        <a:alpha val="43137"/>
                      </a:srgbClr>
                    </a:outerShdw>
                  </a:effectLst>
                </a:endParaRPr>
              </a:p>
              <a:p>
                <a:endParaRPr lang="ar-SA" sz="2000" b="1" u="sng" dirty="0">
                  <a:effectLst>
                    <a:outerShdw blurRad="38100" dist="38100" dir="2700000" algn="tl">
                      <a:srgbClr val="000000">
                        <a:alpha val="43137"/>
                      </a:srgbClr>
                    </a:outerShdw>
                  </a:effectLst>
                </a:endParaRPr>
              </a:p>
              <a:p>
                <a:r>
                  <a:rPr lang="ar-SA" sz="2000" b="1" u="sng" dirty="0">
                    <a:effectLst>
                      <a:outerShdw blurRad="38100" dist="38100" dir="2700000" algn="tl">
                        <a:srgbClr val="000000">
                          <a:alpha val="43137"/>
                        </a:srgbClr>
                      </a:outerShdw>
                    </a:effectLst>
                  </a:rPr>
                  <a:t>سادساً:</a:t>
                </a:r>
                <a:r>
                  <a:rPr lang="ar-SA" sz="2000" b="1" dirty="0"/>
                  <a:t> بعد تقدير النموذج القياسي الذي يفترض أنه تقريب جيد إلى حد ما للواقع، يقوم الباحث بشرح ما إذا كانت التقديرات التي تم الحصول عليها في المعادلة تتفق مع التوقعات النظرية أو الفرضية التي يتم اختبارها.</a:t>
                </a:r>
              </a:p>
              <a:p>
                <a:endParaRPr lang="ar-SA" sz="2000" b="1" dirty="0"/>
              </a:p>
              <a:p>
                <a:br>
                  <a:rPr lang="ar-SA" sz="2000" b="1" u="sng" dirty="0">
                    <a:effectLst>
                      <a:outerShdw blurRad="38100" dist="38100" dir="2700000" algn="tl">
                        <a:srgbClr val="000000">
                          <a:alpha val="43137"/>
                        </a:srgbClr>
                      </a:outerShdw>
                    </a:effectLst>
                  </a:rPr>
                </a:br>
                <a:endParaRPr lang="ar-SA" sz="2000" b="1" u="sng" dirty="0">
                  <a:effectLst>
                    <a:outerShdw blurRad="38100" dist="38100" dir="2700000" algn="tl">
                      <a:srgbClr val="000000">
                        <a:alpha val="43137"/>
                      </a:srgbClr>
                    </a:outerShdw>
                  </a:effectLst>
                </a:endParaRPr>
              </a:p>
              <a:p>
                <a:r>
                  <a:rPr lang="ar-SA" sz="2000" b="1" u="sng" dirty="0">
                    <a:effectLst>
                      <a:outerShdw blurRad="38100" dist="38100" dir="2700000" algn="tl">
                        <a:srgbClr val="000000">
                          <a:alpha val="43137"/>
                        </a:srgbClr>
                      </a:outerShdw>
                    </a:effectLst>
                  </a:rPr>
                  <a:t>سابعاً: </a:t>
                </a:r>
                <a:r>
                  <a:rPr lang="ar-SA" sz="2000" b="1" dirty="0"/>
                  <a:t>إذا كان النموذج السابق يتفق مع النظرية أو الفرضية قيد النظر، يتم استخدامه للتنبؤ بالقيم المستقبلية للمتغير التابع.</a:t>
                </a:r>
                <a:endParaRPr lang="en-US" sz="2000" b="1" u="sng" dirty="0">
                  <a:effectLst>
                    <a:outerShdw blurRad="38100" dist="38100" dir="2700000" algn="tl">
                      <a:srgbClr val="000000">
                        <a:alpha val="43137"/>
                      </a:srgbClr>
                    </a:outerShdw>
                  </a:effectLst>
                </a:endParaRPr>
              </a:p>
            </p:txBody>
          </p:sp>
        </mc:Choice>
        <mc:Fallback xmlns="">
          <p:sp>
            <p:nvSpPr>
              <p:cNvPr id="6" name="مربع نص 5"/>
              <p:cNvSpPr txBox="1">
                <a:spLocks noRot="1" noChangeAspect="1" noMove="1" noResize="1" noEditPoints="1" noAdjustHandles="1" noChangeArrowheads="1" noChangeShapeType="1" noTextEdit="1"/>
              </p:cNvSpPr>
              <p:nvPr/>
            </p:nvSpPr>
            <p:spPr>
              <a:xfrm>
                <a:off x="1917122" y="1554162"/>
                <a:ext cx="8637732" cy="4717317"/>
              </a:xfrm>
              <a:prstGeom prst="rect">
                <a:avLst/>
              </a:prstGeom>
              <a:blipFill rotWithShape="0">
                <a:blip r:embed="rId3"/>
                <a:stretch>
                  <a:fillRect l="-1411" t="-646" r="-1129" b="-1421"/>
                </a:stretch>
              </a:blipFill>
            </p:spPr>
            <p:txBody>
              <a:bodyPr/>
              <a:lstStyle/>
              <a:p>
                <a:r>
                  <a:rPr lang="ar-SA">
                    <a:noFill/>
                  </a:rPr>
                  <a:t> </a:t>
                </a:r>
              </a:p>
            </p:txBody>
          </p:sp>
        </mc:Fallback>
      </mc:AlternateContent>
      <p:sp>
        <p:nvSpPr>
          <p:cNvPr id="8" name="سهم للأسفل 7"/>
          <p:cNvSpPr/>
          <p:nvPr/>
        </p:nvSpPr>
        <p:spPr>
          <a:xfrm>
            <a:off x="6605515" y="3155714"/>
            <a:ext cx="177421" cy="36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للأسفل 8"/>
          <p:cNvSpPr/>
          <p:nvPr/>
        </p:nvSpPr>
        <p:spPr>
          <a:xfrm>
            <a:off x="6605514" y="4757266"/>
            <a:ext cx="177421" cy="36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8101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2347293" y="1490397"/>
            <a:ext cx="8738289" cy="3046988"/>
          </a:xfrm>
          <a:prstGeom prst="rect">
            <a:avLst/>
          </a:prstGeom>
          <a:noFill/>
        </p:spPr>
        <p:txBody>
          <a:bodyPr wrap="square" rtlCol="1">
            <a:spAutoFit/>
          </a:bodyPr>
          <a:lstStyle/>
          <a:p>
            <a:r>
              <a:rPr lang="ar-SA" sz="3600" b="1" u="sng" dirty="0">
                <a:solidFill>
                  <a:srgbClr val="FF0000"/>
                </a:solidFill>
                <a:effectLst>
                  <a:outerShdw blurRad="38100" dist="38100" dir="2700000" algn="tl">
                    <a:srgbClr val="000000">
                      <a:alpha val="43137"/>
                    </a:srgbClr>
                  </a:outerShdw>
                </a:effectLst>
              </a:rPr>
              <a:t>أولاً:</a:t>
            </a:r>
            <a:r>
              <a:rPr lang="ar-SA" sz="3600" b="1" dirty="0">
                <a:solidFill>
                  <a:srgbClr val="FF0000"/>
                </a:solidFill>
                <a:effectLst>
                  <a:outerShdw blurRad="38100" dist="38100" dir="2700000" algn="tl">
                    <a:srgbClr val="000000">
                      <a:alpha val="43137"/>
                    </a:srgbClr>
                  </a:outerShdw>
                </a:effectLst>
              </a:rPr>
              <a:t> إنشاء ملف عمل جديد:</a:t>
            </a:r>
            <a:br>
              <a:rPr lang="ar-SA" sz="3600" b="1" dirty="0">
                <a:solidFill>
                  <a:srgbClr val="FF0000"/>
                </a:solidFill>
                <a:effectLst>
                  <a:outerShdw blurRad="38100" dist="38100" dir="2700000" algn="tl">
                    <a:srgbClr val="000000">
                      <a:alpha val="43137"/>
                    </a:srgbClr>
                  </a:outerShdw>
                </a:effectLst>
              </a:rPr>
            </a:br>
            <a:endParaRPr lang="ar-SA" sz="3600" b="1" dirty="0">
              <a:solidFill>
                <a:srgbClr val="FF0000"/>
              </a:solidFill>
              <a:effectLst>
                <a:outerShdw blurRad="38100" dist="38100" dir="2700000" algn="tl">
                  <a:srgbClr val="000000">
                    <a:alpha val="43137"/>
                  </a:srgbClr>
                </a:outerShdw>
              </a:effectLst>
            </a:endParaRPr>
          </a:p>
          <a:p>
            <a:r>
              <a:rPr lang="ar-SA" sz="3600" b="1" dirty="0">
                <a:solidFill>
                  <a:srgbClr val="FF0000"/>
                </a:solidFill>
                <a:effectLst>
                  <a:outerShdw blurRad="38100" dist="38100" dir="2700000" algn="tl">
                    <a:srgbClr val="000000">
                      <a:alpha val="43137"/>
                    </a:srgbClr>
                  </a:outerShdw>
                </a:effectLst>
              </a:rPr>
              <a:t> </a:t>
            </a:r>
            <a:r>
              <a:rPr lang="ar-SA" sz="3600" dirty="0"/>
              <a:t>بافتراض أن لدينا الدالة التالية و التي نرغب في تقدير معلماتها:</a:t>
            </a:r>
            <a:r>
              <a:rPr lang="en-US" sz="3600" dirty="0"/>
              <a:t>       </a:t>
            </a:r>
            <a:r>
              <a:rPr lang="en-US" sz="4800" b="1" dirty="0">
                <a:effectLst>
                  <a:outerShdw blurRad="38100" dist="38100" dir="2700000" algn="tl">
                    <a:srgbClr val="000000">
                      <a:alpha val="43137"/>
                    </a:srgbClr>
                  </a:outerShdw>
                </a:effectLst>
              </a:rPr>
              <a:t>Y = C0 + I + G  </a:t>
            </a:r>
          </a:p>
          <a:p>
            <a:endParaRPr lang="ar-SA" sz="3600" b="1" dirty="0">
              <a:solidFill>
                <a:srgbClr val="FF0000"/>
              </a:solidFill>
              <a:effectLst>
                <a:outerShdw blurRad="38100" dist="38100" dir="2700000" algn="tl">
                  <a:srgbClr val="000000">
                    <a:alpha val="43137"/>
                  </a:srgbClr>
                </a:outerShdw>
              </a:effectLst>
            </a:endParaRPr>
          </a:p>
        </p:txBody>
      </p:sp>
      <p:graphicFrame>
        <p:nvGraphicFramePr>
          <p:cNvPr id="10" name="عنصر نائب للمحتوى 3"/>
          <p:cNvGraphicFramePr>
            <a:graphicFrameLocks/>
          </p:cNvGraphicFramePr>
          <p:nvPr>
            <p:extLst>
              <p:ext uri="{D42A27DB-BD31-4B8C-83A1-F6EECF244321}">
                <p14:modId xmlns:p14="http://schemas.microsoft.com/office/powerpoint/2010/main" val="2651547646"/>
              </p:ext>
            </p:extLst>
          </p:nvPr>
        </p:nvGraphicFramePr>
        <p:xfrm>
          <a:off x="3304309" y="3579806"/>
          <a:ext cx="6374667" cy="2797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عنصر نائب للمحتوى 3"/>
          <p:cNvGraphicFramePr>
            <a:graphicFrameLocks/>
          </p:cNvGraphicFramePr>
          <p:nvPr>
            <p:extLst>
              <p:ext uri="{D42A27DB-BD31-4B8C-83A1-F6EECF244321}">
                <p14:modId xmlns:p14="http://schemas.microsoft.com/office/powerpoint/2010/main" val="385680784"/>
              </p:ext>
            </p:extLst>
          </p:nvPr>
        </p:nvGraphicFramePr>
        <p:xfrm>
          <a:off x="1295400" y="4079724"/>
          <a:ext cx="6374667" cy="2797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103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en-US" b="1" dirty="0"/>
              <a:t>E-Views</a:t>
            </a:r>
            <a:r>
              <a:rPr lang="ar-SA" b="1" dirty="0"/>
              <a:t>: تطبيق عملي</a:t>
            </a:r>
          </a:p>
        </p:txBody>
      </p:sp>
      <p:sp>
        <p:nvSpPr>
          <p:cNvPr id="3" name="عنصر نائب للتذييل 2"/>
          <p:cNvSpPr>
            <a:spLocks noGrp="1"/>
          </p:cNvSpPr>
          <p:nvPr>
            <p:ph type="ftr" sz="quarter" idx="11"/>
          </p:nvPr>
        </p:nvSpPr>
        <p:spPr>
          <a:xfrm>
            <a:off x="170477" y="6377132"/>
            <a:ext cx="1408941" cy="365126"/>
          </a:xfrm>
        </p:spPr>
        <p:txBody>
          <a:bodyPr/>
          <a:lstStyle/>
          <a:p>
            <a:endParaRPr lang="ar-SA" noProof="0" dirty="0"/>
          </a:p>
        </p:txBody>
      </p:sp>
      <p:sp>
        <p:nvSpPr>
          <p:cNvPr id="4" name="زر إجراء: تعليمات 3">
            <a:hlinkClick r:id="" action="ppaction://noaction" highlightClick="1"/>
          </p:cNvPr>
          <p:cNvSpPr/>
          <p:nvPr/>
        </p:nvSpPr>
        <p:spPr>
          <a:xfrm>
            <a:off x="1496291" y="457200"/>
            <a:ext cx="841663" cy="571500"/>
          </a:xfrm>
          <a:prstGeom prst="actionButtonHelp">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2523939" y="1459224"/>
            <a:ext cx="8738289" cy="2062103"/>
          </a:xfrm>
          <a:prstGeom prst="rect">
            <a:avLst/>
          </a:prstGeom>
          <a:noFill/>
        </p:spPr>
        <p:txBody>
          <a:bodyPr wrap="square" rtlCol="1">
            <a:spAutoFit/>
          </a:bodyPr>
          <a:lstStyle/>
          <a:p>
            <a:pPr marL="571500" indent="-571500">
              <a:buFontTx/>
              <a:buChar char="-"/>
            </a:pPr>
            <a:r>
              <a:rPr lang="ar-SA" sz="2400" dirty="0"/>
              <a:t>لإدراج البيانات في </a:t>
            </a:r>
            <a:r>
              <a:rPr lang="en-US" sz="2400" dirty="0"/>
              <a:t>E-views </a:t>
            </a:r>
            <a:r>
              <a:rPr lang="ar-SA" sz="2400" dirty="0"/>
              <a:t> لتقدير معلمات الدالة التالية :</a:t>
            </a:r>
            <a:r>
              <a:rPr lang="en-US" sz="2400" b="1" dirty="0">
                <a:effectLst>
                  <a:outerShdw blurRad="38100" dist="38100" dir="2700000" algn="tl">
                    <a:srgbClr val="000000">
                      <a:alpha val="43137"/>
                    </a:srgbClr>
                  </a:outerShdw>
                </a:effectLst>
              </a:rPr>
              <a:t>Y = C0 + I + G  </a:t>
            </a:r>
          </a:p>
          <a:p>
            <a:pPr marL="571500" indent="-571500">
              <a:buFontTx/>
              <a:buChar char="-"/>
            </a:pPr>
            <a:endParaRPr lang="en-US" sz="4800" b="1" dirty="0">
              <a:effectLst>
                <a:outerShdw blurRad="38100" dist="38100" dir="2700000" algn="tl">
                  <a:srgbClr val="000000">
                    <a:alpha val="43137"/>
                  </a:srgbClr>
                </a:outerShdw>
              </a:effectLst>
            </a:endParaRPr>
          </a:p>
          <a:p>
            <a:r>
              <a:rPr lang="ar-SA" sz="2000" dirty="0">
                <a:effectLst>
                  <a:outerShdw blurRad="38100" dist="38100" dir="2700000" algn="tl">
                    <a:srgbClr val="000000">
                      <a:alpha val="43137"/>
                    </a:srgbClr>
                  </a:outerShdw>
                </a:effectLst>
              </a:rPr>
              <a:t>نقوم بالضغط على:</a:t>
            </a:r>
            <a:endParaRPr lang="en-US" sz="2000" dirty="0">
              <a:effectLst>
                <a:outerShdw blurRad="38100" dist="38100" dir="2700000" algn="tl">
                  <a:srgbClr val="000000">
                    <a:alpha val="43137"/>
                  </a:srgbClr>
                </a:outerShdw>
              </a:effectLst>
            </a:endParaRPr>
          </a:p>
          <a:p>
            <a:endParaRPr lang="ar-SA" sz="3600" b="1" dirty="0">
              <a:solidFill>
                <a:srgbClr val="FF0000"/>
              </a:solidFill>
              <a:effectLst>
                <a:outerShdw blurRad="38100" dist="38100" dir="2700000" algn="tl">
                  <a:srgbClr val="000000">
                    <a:alpha val="43137"/>
                  </a:srgbClr>
                </a:outerShdw>
              </a:effectLst>
            </a:endParaRPr>
          </a:p>
        </p:txBody>
      </p:sp>
      <p:graphicFrame>
        <p:nvGraphicFramePr>
          <p:cNvPr id="10" name="عنصر نائب للمحتوى 3"/>
          <p:cNvGraphicFramePr>
            <a:graphicFrameLocks/>
          </p:cNvGraphicFramePr>
          <p:nvPr>
            <p:extLst>
              <p:ext uri="{D42A27DB-BD31-4B8C-83A1-F6EECF244321}">
                <p14:modId xmlns:p14="http://schemas.microsoft.com/office/powerpoint/2010/main" val="3594766613"/>
              </p:ext>
            </p:extLst>
          </p:nvPr>
        </p:nvGraphicFramePr>
        <p:xfrm>
          <a:off x="3106882" y="2490275"/>
          <a:ext cx="6374667" cy="2797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عنصر نائب للمحتوى 3"/>
          <p:cNvGraphicFramePr>
            <a:graphicFrameLocks/>
          </p:cNvGraphicFramePr>
          <p:nvPr>
            <p:extLst>
              <p:ext uri="{D42A27DB-BD31-4B8C-83A1-F6EECF244321}">
                <p14:modId xmlns:p14="http://schemas.microsoft.com/office/powerpoint/2010/main" val="625191111"/>
              </p:ext>
            </p:extLst>
          </p:nvPr>
        </p:nvGraphicFramePr>
        <p:xfrm>
          <a:off x="1295400" y="4079724"/>
          <a:ext cx="6374667" cy="2797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3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مستند الأكاديمي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284_TF03431380.potx" id="{97C39908-987C-48CE-9DCE-0082B5516BCC}" vid="{9F27BE63-CF26-4B9F-B3CD-2F90624ADC47}"/>
    </a:ext>
  </a:extLst>
</a:theme>
</file>

<file path=ppt/theme/theme2.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450 قصد</Template>
  <TotalTime>0</TotalTime>
  <Words>1300</Words>
  <Application>Microsoft Office PowerPoint</Application>
  <PresentationFormat>Widescreen</PresentationFormat>
  <Paragraphs>195</Paragraphs>
  <Slides>28</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Cambria Math</vt:lpstr>
      <vt:lpstr>Euphemia</vt:lpstr>
      <vt:lpstr>Tahoma</vt:lpstr>
      <vt:lpstr>Wingdings</vt:lpstr>
      <vt:lpstr>المستند الأكاديمي 16x9</vt:lpstr>
      <vt:lpstr>معادلة</vt:lpstr>
      <vt:lpstr>الإطار القياسي:</vt:lpstr>
      <vt:lpstr>الإطار القياسي:</vt:lpstr>
      <vt:lpstr>الإطار القياسي:</vt:lpstr>
      <vt:lpstr> تحليل بناء نموذج قياسي:</vt:lpstr>
      <vt:lpstr>تحليل بناء نموذج قياسي:</vt:lpstr>
      <vt:lpstr>تحليل بناء نموذج قياسي:</vt:lpstr>
      <vt:lpstr>تحليل بناء نموذج قياسي:</vt:lpstr>
      <vt:lpstr>E-Views: تطبيق عملي</vt:lpstr>
      <vt:lpstr>E-Views: تطبيق عملي</vt:lpstr>
      <vt:lpstr>E-Views: تطبيق عملي</vt:lpstr>
      <vt:lpstr>E-Views: تطبيق عملي</vt:lpstr>
      <vt:lpstr>E-Views: تطبيق عملي  </vt:lpstr>
      <vt:lpstr>  :E-Viewsتطبيق عملي</vt:lpstr>
      <vt:lpstr> :E-Viewsتطبيق عملي</vt:lpstr>
      <vt:lpstr> :E-Viewsتطبيق عملي</vt:lpstr>
      <vt:lpstr> :E-Viewsتطبيق عملي</vt:lpstr>
      <vt:lpstr> :E-Viewsتطبيق عملي</vt:lpstr>
      <vt:lpstr>للرسم:</vt:lpstr>
      <vt:lpstr>E-Views: تطبيق عملي</vt:lpstr>
      <vt:lpstr>E-Views: تطبيق عملي</vt:lpstr>
      <vt:lpstr>E-Views: تطبيق عملي</vt:lpstr>
      <vt:lpstr> :E-Viewsتطبيق عملي</vt:lpstr>
      <vt:lpstr> :E-Viewsتطبيق عملي</vt:lpstr>
      <vt:lpstr> :E-Viewsتطبيق عملي</vt:lpstr>
      <vt:lpstr>E-Views: تطبيق عملي</vt:lpstr>
      <vt:lpstr> :E-Viewsتطبيق عملي</vt:lpstr>
      <vt:lpstr> :E-Viewsتطبيق عملي</vt:lpstr>
      <vt:lpstr>إذا كانت قيمة D.W  قليلة: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2019-01-15T06:14:33Z</dcterms:created>
  <dcterms:modified xsi:type="dcterms:W3CDTF">2019-02-18T09:13:31Z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