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242338" cy="3024346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EFDD5B"/>
    <a:srgbClr val="B54113"/>
    <a:srgbClr val="DCE5B9"/>
    <a:srgbClr val="CCECFF"/>
    <a:srgbClr val="666633"/>
    <a:srgbClr val="003300"/>
    <a:srgbClr val="39569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20" d="100"/>
          <a:sy n="20" d="100"/>
        </p:scale>
        <p:origin x="-2982" y="-186"/>
      </p:cViewPr>
      <p:guideLst>
        <p:guide orient="horz" pos="9526"/>
        <p:guide pos="669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313" tIns="49656" rIns="99313" bIns="49656" numCol="1" anchor="t" anchorCtr="0" compatLnSpc="1">
            <a:prstTxWarp prst="textNoShape">
              <a:avLst/>
            </a:prstTxWarp>
          </a:bodyPr>
          <a:lstStyle>
            <a:lvl1pPr defTabSz="99377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313" tIns="49656" rIns="99313" bIns="49656" numCol="1" anchor="t" anchorCtr="0" compatLnSpc="1">
            <a:prstTxWarp prst="textNoShape">
              <a:avLst/>
            </a:prstTxWarp>
          </a:bodyPr>
          <a:lstStyle>
            <a:lvl1pPr algn="r" defTabSz="99377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217738" y="696913"/>
            <a:ext cx="2447925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416425"/>
            <a:ext cx="5503863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313" tIns="49656" rIns="99313" bIns="496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313" tIns="49656" rIns="99313" bIns="49656" numCol="1" anchor="b" anchorCtr="0" compatLnSpc="1">
            <a:prstTxWarp prst="textNoShape">
              <a:avLst/>
            </a:prstTxWarp>
          </a:bodyPr>
          <a:lstStyle>
            <a:lvl1pPr defTabSz="99377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313" tIns="49656" rIns="99313" bIns="49656" numCol="1" anchor="b" anchorCtr="0" compatLnSpc="1">
            <a:prstTxWarp prst="textNoShape">
              <a:avLst/>
            </a:prstTxWarp>
          </a:bodyPr>
          <a:lstStyle>
            <a:lvl1pPr algn="r" defTabSz="993775">
              <a:defRPr sz="1300"/>
            </a:lvl1pPr>
          </a:lstStyle>
          <a:p>
            <a:pPr>
              <a:defRPr/>
            </a:pPr>
            <a:fld id="{DD71A93C-CAA6-41EF-8942-6A17517D5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EA3465-1076-4AEC-80E6-C2C829B2D09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3483" y="9394200"/>
            <a:ext cx="18055373" cy="648449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86966" y="17138837"/>
            <a:ext cx="14868407" cy="772713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FB4C5-65F7-4CEB-A087-BD97FFB23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4ECDA-6E8A-4EAB-80EE-F4D367D5A6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01618" y="1212014"/>
            <a:ext cx="4778911" cy="258045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1810" y="1212014"/>
            <a:ext cx="14192291" cy="258045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2E957-FF59-45F4-BB50-EC6DBA4B5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6B4CD-2B9D-44F9-AFEC-2037D16F6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7997" y="19433789"/>
            <a:ext cx="18055373" cy="60075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7997" y="12818031"/>
            <a:ext cx="18055373" cy="661575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0B972-83CA-4031-AAC7-7087015691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1810" y="7057684"/>
            <a:ext cx="9485601" cy="199588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4927" y="7057684"/>
            <a:ext cx="9485602" cy="199588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5B282-08F1-4397-B3A1-79AC4282DF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1810" y="6768901"/>
            <a:ext cx="9385721" cy="282219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1810" y="9591098"/>
            <a:ext cx="9385721" cy="174254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790198" y="6768901"/>
            <a:ext cx="9390331" cy="282219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790198" y="9591098"/>
            <a:ext cx="9390331" cy="174254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9B08D-4A1A-4675-A92A-E9716F006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C1A7D-2BBF-4C11-8610-8304BA332B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190E6-50B0-476B-BF07-A14F130AC7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1810" y="1203264"/>
            <a:ext cx="6988582" cy="5125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05472" y="1203263"/>
            <a:ext cx="11875057" cy="258132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1810" y="6329163"/>
            <a:ext cx="6988582" cy="2068736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D77CE-495B-48E6-9E52-5CBD2F2C08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4261" y="21170863"/>
            <a:ext cx="12744788" cy="249841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64261" y="2701872"/>
            <a:ext cx="12744788" cy="1814739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4261" y="23669274"/>
            <a:ext cx="12744788" cy="355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957F9-40A5-4EE5-A584-A3E2BF8AC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2038" y="1211263"/>
            <a:ext cx="19118262" cy="504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68703" tIns="134352" rIns="268703" bIns="1343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2038" y="7058025"/>
            <a:ext cx="19118262" cy="1995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68703" tIns="134352" rIns="268703" bIns="1343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2038" y="27541538"/>
            <a:ext cx="4956175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68703" tIns="134352" rIns="268703" bIns="134352" numCol="1" anchor="t" anchorCtr="0" compatLnSpc="1">
            <a:prstTxWarp prst="textNoShape">
              <a:avLst/>
            </a:prstTxWarp>
          </a:bodyPr>
          <a:lstStyle>
            <a:lvl1pPr>
              <a:defRPr sz="41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58050" y="27541538"/>
            <a:ext cx="6726238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68703" tIns="134352" rIns="268703" bIns="134352" numCol="1" anchor="t" anchorCtr="0" compatLnSpc="1">
            <a:prstTxWarp prst="textNoShape">
              <a:avLst/>
            </a:prstTxWarp>
          </a:bodyPr>
          <a:lstStyle>
            <a:lvl1pPr algn="ctr">
              <a:defRPr sz="41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24125" y="27541538"/>
            <a:ext cx="4956175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68703" tIns="134352" rIns="268703" bIns="134352" numCol="1" anchor="t" anchorCtr="0" compatLnSpc="1">
            <a:prstTxWarp prst="textNoShape">
              <a:avLst/>
            </a:prstTxWarp>
          </a:bodyPr>
          <a:lstStyle>
            <a:lvl1pPr algn="r">
              <a:defRPr sz="4100" smtClean="0"/>
            </a:lvl1pPr>
          </a:lstStyle>
          <a:p>
            <a:pPr>
              <a:defRPr/>
            </a:pPr>
            <a:fld id="{6756DDC3-815F-4A68-B517-BC04A619D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687638" rtl="0" eaLnBrk="0" fontAlgn="base" hangingPunct="0">
        <a:spcBef>
          <a:spcPct val="0"/>
        </a:spcBef>
        <a:spcAft>
          <a:spcPct val="0"/>
        </a:spcAft>
        <a:defRPr sz="13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687638" rtl="0" eaLnBrk="0" fontAlgn="base" hangingPunct="0">
        <a:spcBef>
          <a:spcPct val="0"/>
        </a:spcBef>
        <a:spcAft>
          <a:spcPct val="0"/>
        </a:spcAft>
        <a:defRPr sz="13000">
          <a:solidFill>
            <a:schemeClr val="tx2"/>
          </a:solidFill>
          <a:latin typeface="Arial" charset="0"/>
        </a:defRPr>
      </a:lvl2pPr>
      <a:lvl3pPr algn="ctr" defTabSz="2687638" rtl="0" eaLnBrk="0" fontAlgn="base" hangingPunct="0">
        <a:spcBef>
          <a:spcPct val="0"/>
        </a:spcBef>
        <a:spcAft>
          <a:spcPct val="0"/>
        </a:spcAft>
        <a:defRPr sz="13000">
          <a:solidFill>
            <a:schemeClr val="tx2"/>
          </a:solidFill>
          <a:latin typeface="Arial" charset="0"/>
        </a:defRPr>
      </a:lvl3pPr>
      <a:lvl4pPr algn="ctr" defTabSz="2687638" rtl="0" eaLnBrk="0" fontAlgn="base" hangingPunct="0">
        <a:spcBef>
          <a:spcPct val="0"/>
        </a:spcBef>
        <a:spcAft>
          <a:spcPct val="0"/>
        </a:spcAft>
        <a:defRPr sz="13000">
          <a:solidFill>
            <a:schemeClr val="tx2"/>
          </a:solidFill>
          <a:latin typeface="Arial" charset="0"/>
        </a:defRPr>
      </a:lvl4pPr>
      <a:lvl5pPr algn="ctr" defTabSz="2687638" rtl="0" eaLnBrk="0" fontAlgn="base" hangingPunct="0">
        <a:spcBef>
          <a:spcPct val="0"/>
        </a:spcBef>
        <a:spcAft>
          <a:spcPct val="0"/>
        </a:spcAft>
        <a:defRPr sz="13000">
          <a:solidFill>
            <a:schemeClr val="tx2"/>
          </a:solidFill>
          <a:latin typeface="Arial" charset="0"/>
        </a:defRPr>
      </a:lvl5pPr>
      <a:lvl6pPr marL="457200" algn="ctr" defTabSz="2687638" rtl="0" fontAlgn="base">
        <a:spcBef>
          <a:spcPct val="0"/>
        </a:spcBef>
        <a:spcAft>
          <a:spcPct val="0"/>
        </a:spcAft>
        <a:defRPr sz="13000">
          <a:solidFill>
            <a:schemeClr val="tx2"/>
          </a:solidFill>
          <a:latin typeface="Arial" charset="0"/>
        </a:defRPr>
      </a:lvl6pPr>
      <a:lvl7pPr marL="914400" algn="ctr" defTabSz="2687638" rtl="0" fontAlgn="base">
        <a:spcBef>
          <a:spcPct val="0"/>
        </a:spcBef>
        <a:spcAft>
          <a:spcPct val="0"/>
        </a:spcAft>
        <a:defRPr sz="13000">
          <a:solidFill>
            <a:schemeClr val="tx2"/>
          </a:solidFill>
          <a:latin typeface="Arial" charset="0"/>
        </a:defRPr>
      </a:lvl7pPr>
      <a:lvl8pPr marL="1371600" algn="ctr" defTabSz="2687638" rtl="0" fontAlgn="base">
        <a:spcBef>
          <a:spcPct val="0"/>
        </a:spcBef>
        <a:spcAft>
          <a:spcPct val="0"/>
        </a:spcAft>
        <a:defRPr sz="13000">
          <a:solidFill>
            <a:schemeClr val="tx2"/>
          </a:solidFill>
          <a:latin typeface="Arial" charset="0"/>
        </a:defRPr>
      </a:lvl8pPr>
      <a:lvl9pPr marL="1828800" algn="ctr" defTabSz="2687638" rtl="0" fontAlgn="base">
        <a:spcBef>
          <a:spcPct val="0"/>
        </a:spcBef>
        <a:spcAft>
          <a:spcPct val="0"/>
        </a:spcAft>
        <a:defRPr sz="13000">
          <a:solidFill>
            <a:schemeClr val="tx2"/>
          </a:solidFill>
          <a:latin typeface="Arial" charset="0"/>
        </a:defRPr>
      </a:lvl9pPr>
    </p:titleStyle>
    <p:bodyStyle>
      <a:lvl1pPr marL="1008063" indent="-1008063" algn="l" defTabSz="2687638" rtl="0" eaLnBrk="0" fontAlgn="base" hangingPunct="0">
        <a:spcBef>
          <a:spcPct val="20000"/>
        </a:spcBef>
        <a:spcAft>
          <a:spcPct val="0"/>
        </a:spcAft>
        <a:buChar char="•"/>
        <a:defRPr sz="9400">
          <a:solidFill>
            <a:schemeClr val="tx1"/>
          </a:solidFill>
          <a:latin typeface="+mn-lt"/>
          <a:ea typeface="+mn-ea"/>
          <a:cs typeface="+mn-cs"/>
        </a:defRPr>
      </a:lvl1pPr>
      <a:lvl2pPr marL="2184400" indent="-841375" algn="l" defTabSz="2687638" rtl="0" eaLnBrk="0" fontAlgn="base" hangingPunct="0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2pPr>
      <a:lvl3pPr marL="3359150" indent="-671513" algn="l" defTabSz="2687638" rtl="0" eaLnBrk="0" fontAlgn="base" hangingPunct="0">
        <a:spcBef>
          <a:spcPct val="20000"/>
        </a:spcBef>
        <a:spcAft>
          <a:spcPct val="0"/>
        </a:spcAft>
        <a:buChar char="•"/>
        <a:defRPr sz="7000">
          <a:solidFill>
            <a:schemeClr val="tx1"/>
          </a:solidFill>
          <a:latin typeface="+mn-lt"/>
        </a:defRPr>
      </a:lvl3pPr>
      <a:lvl4pPr marL="4702175" indent="-671513" algn="l" defTabSz="2687638" rtl="0" eaLnBrk="0" fontAlgn="base" hangingPunct="0">
        <a:spcBef>
          <a:spcPct val="20000"/>
        </a:spcBef>
        <a:spcAft>
          <a:spcPct val="0"/>
        </a:spcAft>
        <a:buChar char="–"/>
        <a:defRPr sz="5900">
          <a:solidFill>
            <a:schemeClr val="tx1"/>
          </a:solidFill>
          <a:latin typeface="+mn-lt"/>
        </a:defRPr>
      </a:lvl4pPr>
      <a:lvl5pPr marL="6045200" indent="-669925" algn="l" defTabSz="2687638" rtl="0" eaLnBrk="0" fontAlgn="base" hangingPunct="0">
        <a:spcBef>
          <a:spcPct val="20000"/>
        </a:spcBef>
        <a:spcAft>
          <a:spcPct val="0"/>
        </a:spcAft>
        <a:buChar char="»"/>
        <a:defRPr sz="5900">
          <a:solidFill>
            <a:schemeClr val="tx1"/>
          </a:solidFill>
          <a:latin typeface="+mn-lt"/>
        </a:defRPr>
      </a:lvl5pPr>
      <a:lvl6pPr marL="6502400" indent="-669925" algn="l" defTabSz="2687638" rtl="0" fontAlgn="base">
        <a:spcBef>
          <a:spcPct val="20000"/>
        </a:spcBef>
        <a:spcAft>
          <a:spcPct val="0"/>
        </a:spcAft>
        <a:buChar char="»"/>
        <a:defRPr sz="5900">
          <a:solidFill>
            <a:schemeClr val="tx1"/>
          </a:solidFill>
          <a:latin typeface="+mn-lt"/>
        </a:defRPr>
      </a:lvl6pPr>
      <a:lvl7pPr marL="6959600" indent="-669925" algn="l" defTabSz="2687638" rtl="0" fontAlgn="base">
        <a:spcBef>
          <a:spcPct val="20000"/>
        </a:spcBef>
        <a:spcAft>
          <a:spcPct val="0"/>
        </a:spcAft>
        <a:buChar char="»"/>
        <a:defRPr sz="5900">
          <a:solidFill>
            <a:schemeClr val="tx1"/>
          </a:solidFill>
          <a:latin typeface="+mn-lt"/>
        </a:defRPr>
      </a:lvl7pPr>
      <a:lvl8pPr marL="7416800" indent="-669925" algn="l" defTabSz="2687638" rtl="0" fontAlgn="base">
        <a:spcBef>
          <a:spcPct val="20000"/>
        </a:spcBef>
        <a:spcAft>
          <a:spcPct val="0"/>
        </a:spcAft>
        <a:buChar char="»"/>
        <a:defRPr sz="5900">
          <a:solidFill>
            <a:schemeClr val="tx1"/>
          </a:solidFill>
          <a:latin typeface="+mn-lt"/>
        </a:defRPr>
      </a:lvl8pPr>
      <a:lvl9pPr marL="7874000" indent="-669925" algn="l" defTabSz="2687638" rtl="0" fontAlgn="base">
        <a:spcBef>
          <a:spcPct val="20000"/>
        </a:spcBef>
        <a:spcAft>
          <a:spcPct val="0"/>
        </a:spcAft>
        <a:buChar char="»"/>
        <a:defRPr sz="5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69"/>
          <p:cNvSpPr>
            <a:spLocks noChangeArrowheads="1"/>
          </p:cNvSpPr>
          <p:nvPr/>
        </p:nvSpPr>
        <p:spPr bwMode="auto">
          <a:xfrm rot="1184084">
            <a:off x="2963863" y="25942925"/>
            <a:ext cx="9301162" cy="2684463"/>
          </a:xfrm>
          <a:prstGeom prst="curvedUpArrow">
            <a:avLst>
              <a:gd name="adj1" fmla="val 35370"/>
              <a:gd name="adj2" fmla="val 98827"/>
              <a:gd name="adj3" fmla="val 33333"/>
            </a:avLst>
          </a:prstGeom>
          <a:solidFill>
            <a:srgbClr val="EFDD5B"/>
          </a:solidFill>
          <a:ln w="9525">
            <a:solidFill>
              <a:srgbClr val="66663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18" name="Oval 170"/>
          <p:cNvSpPr>
            <a:spLocks noChangeArrowheads="1"/>
          </p:cNvSpPr>
          <p:nvPr/>
        </p:nvSpPr>
        <p:spPr bwMode="auto">
          <a:xfrm>
            <a:off x="851043" y="11684511"/>
            <a:ext cx="9578831" cy="13623322"/>
          </a:xfrm>
          <a:prstGeom prst="ellipse">
            <a:avLst/>
          </a:prstGeom>
          <a:gradFill>
            <a:gsLst>
              <a:gs pos="0">
                <a:schemeClr val="bg2">
                  <a:tint val="80000"/>
                  <a:satMod val="300000"/>
                </a:schemeClr>
              </a:gs>
              <a:gs pos="100000">
                <a:schemeClr val="bg2">
                  <a:shade val="30000"/>
                  <a:satMod val="200000"/>
                </a:schemeClr>
              </a:gs>
            </a:gsLst>
            <a:path path="circl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4" name="AutoShape 171"/>
          <p:cNvSpPr>
            <a:spLocks noChangeArrowheads="1"/>
          </p:cNvSpPr>
          <p:nvPr/>
        </p:nvSpPr>
        <p:spPr bwMode="auto">
          <a:xfrm rot="18093629" flipH="1">
            <a:off x="-869950" y="8420100"/>
            <a:ext cx="8097838" cy="2611438"/>
          </a:xfrm>
          <a:prstGeom prst="curvedDownArrow">
            <a:avLst>
              <a:gd name="adj1" fmla="val 29028"/>
              <a:gd name="adj2" fmla="val 69971"/>
              <a:gd name="adj3" fmla="val 60912"/>
            </a:avLst>
          </a:prstGeom>
          <a:solidFill>
            <a:srgbClr val="EFDD5B"/>
          </a:solidFill>
          <a:ln w="9525">
            <a:solidFill>
              <a:srgbClr val="66663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22" name="Oval 174"/>
          <p:cNvSpPr>
            <a:spLocks noChangeArrowheads="1"/>
          </p:cNvSpPr>
          <p:nvPr/>
        </p:nvSpPr>
        <p:spPr bwMode="auto">
          <a:xfrm>
            <a:off x="12151712" y="6520227"/>
            <a:ext cx="8203775" cy="11589709"/>
          </a:xfrm>
          <a:prstGeom prst="ellipse">
            <a:avLst/>
          </a:prstGeom>
          <a:gradFill>
            <a:gsLst>
              <a:gs pos="0">
                <a:schemeClr val="bg2">
                  <a:tint val="80000"/>
                  <a:satMod val="300000"/>
                </a:schemeClr>
              </a:gs>
              <a:gs pos="100000">
                <a:schemeClr val="bg2">
                  <a:shade val="30000"/>
                  <a:satMod val="200000"/>
                </a:schemeClr>
              </a:gs>
            </a:gsLst>
            <a:path path="circl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AutoShape 175"/>
          <p:cNvSpPr>
            <a:spLocks noChangeArrowheads="1"/>
          </p:cNvSpPr>
          <p:nvPr/>
        </p:nvSpPr>
        <p:spPr bwMode="auto">
          <a:xfrm rot="-3357423">
            <a:off x="12626975" y="19137313"/>
            <a:ext cx="11631613" cy="3887787"/>
          </a:xfrm>
          <a:prstGeom prst="curvedUpArrow">
            <a:avLst>
              <a:gd name="adj1" fmla="val 26414"/>
              <a:gd name="adj2" fmla="val 99243"/>
              <a:gd name="adj3" fmla="val 18810"/>
            </a:avLst>
          </a:prstGeom>
          <a:solidFill>
            <a:srgbClr val="EFDD5B"/>
          </a:solidFill>
          <a:ln w="9525">
            <a:solidFill>
              <a:srgbClr val="66663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24" name="Oval 176"/>
          <p:cNvSpPr>
            <a:spLocks noChangeArrowheads="1"/>
          </p:cNvSpPr>
          <p:nvPr/>
        </p:nvSpPr>
        <p:spPr bwMode="auto">
          <a:xfrm>
            <a:off x="9949663" y="18248225"/>
            <a:ext cx="8894927" cy="10336713"/>
          </a:xfrm>
          <a:prstGeom prst="ellipse">
            <a:avLst/>
          </a:prstGeom>
          <a:gradFill>
            <a:gsLst>
              <a:gs pos="0">
                <a:schemeClr val="bg2">
                  <a:tint val="80000"/>
                  <a:satMod val="300000"/>
                </a:schemeClr>
              </a:gs>
              <a:gs pos="100000">
                <a:schemeClr val="bg2">
                  <a:shade val="30000"/>
                  <a:satMod val="200000"/>
                </a:schemeClr>
              </a:gs>
            </a:gsLst>
            <a:path path="circl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225" name="Oval 177"/>
          <p:cNvSpPr>
            <a:spLocks noChangeArrowheads="1"/>
          </p:cNvSpPr>
          <p:nvPr/>
        </p:nvSpPr>
        <p:spPr bwMode="auto">
          <a:xfrm>
            <a:off x="4320579" y="2876736"/>
            <a:ext cx="7093072" cy="8586921"/>
          </a:xfrm>
          <a:prstGeom prst="ellipse">
            <a:avLst/>
          </a:prstGeom>
          <a:gradFill>
            <a:gsLst>
              <a:gs pos="0">
                <a:schemeClr val="bg2">
                  <a:tint val="80000"/>
                  <a:satMod val="300000"/>
                </a:schemeClr>
              </a:gs>
              <a:gs pos="100000">
                <a:schemeClr val="bg2">
                  <a:shade val="30000"/>
                  <a:satMod val="200000"/>
                </a:schemeClr>
              </a:gs>
            </a:gsLst>
            <a:path path="circl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5" name="Rectangle 178"/>
          <p:cNvSpPr>
            <a:spLocks noChangeArrowheads="1"/>
          </p:cNvSpPr>
          <p:nvPr/>
        </p:nvSpPr>
        <p:spPr bwMode="auto">
          <a:xfrm>
            <a:off x="0" y="0"/>
            <a:ext cx="21242338" cy="264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703763"/>
            <a:r>
              <a:rPr lang="en-US" sz="6000" b="1">
                <a:latin typeface="Gill Sans MT" pitchFamily="34" charset="0"/>
              </a:rPr>
              <a:t> </a:t>
            </a:r>
            <a:r>
              <a:rPr lang="en-US" sz="8000" b="1">
                <a:latin typeface="Gill Sans MT" pitchFamily="34" charset="0"/>
              </a:rPr>
              <a:t>Title Here</a:t>
            </a:r>
          </a:p>
          <a:p>
            <a:pPr algn="ctr" defTabSz="4703763"/>
            <a:r>
              <a:rPr lang="en-US" sz="3600" b="1">
                <a:latin typeface="Gill Sans MT" pitchFamily="34" charset="0"/>
              </a:rPr>
              <a:t>Your Name Goes Here</a:t>
            </a:r>
          </a:p>
        </p:txBody>
      </p:sp>
      <p:sp>
        <p:nvSpPr>
          <p:cNvPr id="2066" name="Rectangle 179"/>
          <p:cNvSpPr>
            <a:spLocks noChangeArrowheads="1"/>
          </p:cNvSpPr>
          <p:nvPr/>
        </p:nvSpPr>
        <p:spPr bwMode="auto">
          <a:xfrm>
            <a:off x="18122900" y="28728988"/>
            <a:ext cx="2768600" cy="135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r" defTabSz="4703763"/>
            <a:endParaRPr lang="en-US" sz="1900">
              <a:solidFill>
                <a:srgbClr val="B54113"/>
              </a:solidFill>
              <a:latin typeface="Gill Sans MT" pitchFamily="34" charset="0"/>
            </a:endParaRPr>
          </a:p>
        </p:txBody>
      </p:sp>
      <p:sp>
        <p:nvSpPr>
          <p:cNvPr id="2067" name="Text Box 180"/>
          <p:cNvSpPr txBox="1">
            <a:spLocks noChangeArrowheads="1"/>
          </p:cNvSpPr>
          <p:nvPr/>
        </p:nvSpPr>
        <p:spPr bwMode="auto">
          <a:xfrm>
            <a:off x="455613" y="28274963"/>
            <a:ext cx="4381500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pPr marL="342900" indent="-342900" defTabSz="4703763">
              <a:spcBef>
                <a:spcPct val="50000"/>
              </a:spcBef>
              <a:buFontTx/>
              <a:buAutoNum type="arabicPeriod"/>
            </a:pPr>
            <a:r>
              <a:rPr lang="en-US" sz="1200"/>
              <a:t>Insert your text here. </a:t>
            </a:r>
          </a:p>
        </p:txBody>
      </p:sp>
      <p:sp>
        <p:nvSpPr>
          <p:cNvPr id="2068" name="Rectangle 181"/>
          <p:cNvSpPr>
            <a:spLocks noChangeArrowheads="1"/>
          </p:cNvSpPr>
          <p:nvPr/>
        </p:nvSpPr>
        <p:spPr bwMode="auto">
          <a:xfrm>
            <a:off x="544513" y="27368500"/>
            <a:ext cx="29464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defTabSz="4703763"/>
            <a:r>
              <a:rPr lang="en-US" sz="3900" b="1">
                <a:solidFill>
                  <a:srgbClr val="B54113"/>
                </a:solidFill>
                <a:latin typeface="Gill Sans MT" pitchFamily="34" charset="0"/>
              </a:rPr>
              <a:t>References</a:t>
            </a:r>
          </a:p>
        </p:txBody>
      </p:sp>
      <p:sp>
        <p:nvSpPr>
          <p:cNvPr id="2069" name="Text Box 183"/>
          <p:cNvSpPr txBox="1">
            <a:spLocks noChangeArrowheads="1"/>
          </p:cNvSpPr>
          <p:nvPr/>
        </p:nvSpPr>
        <p:spPr bwMode="auto">
          <a:xfrm>
            <a:off x="4913313" y="5114925"/>
            <a:ext cx="5602287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pPr defTabSz="4703763">
              <a:spcBef>
                <a:spcPct val="50000"/>
              </a:spcBef>
            </a:pPr>
            <a:r>
              <a:rPr lang="en-US" sz="2000"/>
              <a:t>Insert your text here. </a:t>
            </a:r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US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US" sz="2000"/>
          </a:p>
        </p:txBody>
      </p:sp>
      <p:sp>
        <p:nvSpPr>
          <p:cNvPr id="2070" name="Text Box 184"/>
          <p:cNvSpPr txBox="1">
            <a:spLocks noChangeArrowheads="1"/>
          </p:cNvSpPr>
          <p:nvPr/>
        </p:nvSpPr>
        <p:spPr bwMode="auto">
          <a:xfrm>
            <a:off x="1828800" y="14630400"/>
            <a:ext cx="6745288" cy="829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pPr defTabSz="4703763">
              <a:spcBef>
                <a:spcPct val="50000"/>
              </a:spcBef>
            </a:pPr>
            <a:r>
              <a:rPr lang="en-GB" sz="2000"/>
              <a:t>Insert your text here.</a:t>
            </a:r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US" sz="2000"/>
          </a:p>
        </p:txBody>
      </p:sp>
      <p:sp>
        <p:nvSpPr>
          <p:cNvPr id="2071" name="Rectangle 185"/>
          <p:cNvSpPr>
            <a:spLocks noChangeArrowheads="1"/>
          </p:cNvSpPr>
          <p:nvPr/>
        </p:nvSpPr>
        <p:spPr bwMode="auto">
          <a:xfrm>
            <a:off x="6294438" y="3817938"/>
            <a:ext cx="3135312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defTabSz="4703763"/>
            <a:r>
              <a:rPr lang="en-GB" sz="3900" b="1">
                <a:solidFill>
                  <a:srgbClr val="B54113"/>
                </a:solidFill>
                <a:latin typeface="Gill Sans MT" pitchFamily="34" charset="0"/>
              </a:rPr>
              <a:t>Introduction</a:t>
            </a:r>
            <a:endParaRPr lang="en-US" sz="3900" b="1">
              <a:solidFill>
                <a:srgbClr val="B54113"/>
              </a:solidFill>
              <a:latin typeface="Gill Sans MT" pitchFamily="34" charset="0"/>
            </a:endParaRPr>
          </a:p>
        </p:txBody>
      </p:sp>
      <p:sp>
        <p:nvSpPr>
          <p:cNvPr id="2072" name="Oval 186"/>
          <p:cNvSpPr>
            <a:spLocks noChangeArrowheads="1"/>
          </p:cNvSpPr>
          <p:nvPr/>
        </p:nvSpPr>
        <p:spPr bwMode="auto">
          <a:xfrm>
            <a:off x="5926138" y="3900488"/>
            <a:ext cx="336550" cy="901700"/>
          </a:xfrm>
          <a:prstGeom prst="ellipse">
            <a:avLst/>
          </a:prstGeom>
          <a:solidFill>
            <a:srgbClr val="B5411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4703763"/>
            <a:r>
              <a:rPr lang="en-US" sz="2000" b="1">
                <a:solidFill>
                  <a:srgbClr val="FFCC00"/>
                </a:solidFill>
                <a:latin typeface="Gill Sans MT" pitchFamily="34" charset="0"/>
              </a:rPr>
              <a:t>1</a:t>
            </a:r>
          </a:p>
        </p:txBody>
      </p:sp>
      <p:sp>
        <p:nvSpPr>
          <p:cNvPr id="2073" name="Rectangle 188"/>
          <p:cNvSpPr>
            <a:spLocks noChangeArrowheads="1"/>
          </p:cNvSpPr>
          <p:nvPr/>
        </p:nvSpPr>
        <p:spPr bwMode="auto">
          <a:xfrm>
            <a:off x="4429125" y="12807950"/>
            <a:ext cx="2068513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defTabSz="4703763"/>
            <a:r>
              <a:rPr lang="en-US" sz="3900" b="1">
                <a:solidFill>
                  <a:srgbClr val="B54113"/>
                </a:solidFill>
                <a:latin typeface="Gill Sans MT" pitchFamily="34" charset="0"/>
              </a:rPr>
              <a:t>Methods</a:t>
            </a:r>
          </a:p>
        </p:txBody>
      </p:sp>
      <p:sp>
        <p:nvSpPr>
          <p:cNvPr id="2074" name="Oval 189"/>
          <p:cNvSpPr>
            <a:spLocks noChangeArrowheads="1"/>
          </p:cNvSpPr>
          <p:nvPr/>
        </p:nvSpPr>
        <p:spPr bwMode="auto">
          <a:xfrm>
            <a:off x="3875088" y="12739688"/>
            <a:ext cx="338137" cy="900112"/>
          </a:xfrm>
          <a:prstGeom prst="ellipse">
            <a:avLst/>
          </a:prstGeom>
          <a:solidFill>
            <a:srgbClr val="B5411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4703763"/>
            <a:r>
              <a:rPr lang="en-US" sz="2000" b="1">
                <a:solidFill>
                  <a:srgbClr val="FFCC00"/>
                </a:solidFill>
                <a:latin typeface="Gill Sans MT" pitchFamily="34" charset="0"/>
              </a:rPr>
              <a:t>2</a:t>
            </a:r>
          </a:p>
        </p:txBody>
      </p:sp>
      <p:sp>
        <p:nvSpPr>
          <p:cNvPr id="2075" name="Rectangle 190"/>
          <p:cNvSpPr>
            <a:spLocks noChangeArrowheads="1"/>
          </p:cNvSpPr>
          <p:nvPr/>
        </p:nvSpPr>
        <p:spPr bwMode="auto">
          <a:xfrm>
            <a:off x="13839825" y="19099213"/>
            <a:ext cx="1995488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defTabSz="4703763"/>
            <a:r>
              <a:rPr lang="en-US" sz="3900" b="1">
                <a:solidFill>
                  <a:srgbClr val="B54113"/>
                </a:solidFill>
                <a:latin typeface="Gill Sans MT" pitchFamily="34" charset="0"/>
              </a:rPr>
              <a:t>Results</a:t>
            </a:r>
          </a:p>
        </p:txBody>
      </p:sp>
      <p:sp>
        <p:nvSpPr>
          <p:cNvPr id="2076" name="Oval 191"/>
          <p:cNvSpPr>
            <a:spLocks noChangeArrowheads="1"/>
          </p:cNvSpPr>
          <p:nvPr/>
        </p:nvSpPr>
        <p:spPr bwMode="auto">
          <a:xfrm>
            <a:off x="13338175" y="19040475"/>
            <a:ext cx="338138" cy="900113"/>
          </a:xfrm>
          <a:prstGeom prst="ellipse">
            <a:avLst/>
          </a:prstGeom>
          <a:solidFill>
            <a:srgbClr val="B5411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4703763"/>
            <a:r>
              <a:rPr lang="en-US" sz="2000" b="1">
                <a:solidFill>
                  <a:srgbClr val="FFCC00"/>
                </a:solidFill>
                <a:latin typeface="Gill Sans MT" pitchFamily="34" charset="0"/>
              </a:rPr>
              <a:t>3</a:t>
            </a:r>
          </a:p>
        </p:txBody>
      </p:sp>
      <p:sp>
        <p:nvSpPr>
          <p:cNvPr id="2077" name="Text Box 192"/>
          <p:cNvSpPr txBox="1">
            <a:spLocks noChangeArrowheads="1"/>
          </p:cNvSpPr>
          <p:nvPr/>
        </p:nvSpPr>
        <p:spPr bwMode="auto">
          <a:xfrm>
            <a:off x="11290300" y="20272375"/>
            <a:ext cx="6561138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pPr defTabSz="4703763">
              <a:spcBef>
                <a:spcPct val="50000"/>
              </a:spcBef>
            </a:pPr>
            <a:r>
              <a:rPr lang="en-US" sz="2000"/>
              <a:t>Insert your text here.</a:t>
            </a:r>
          </a:p>
          <a:p>
            <a:pPr defTabSz="4703763">
              <a:spcBef>
                <a:spcPct val="50000"/>
              </a:spcBef>
            </a:pPr>
            <a:endParaRPr lang="en-US" sz="2000"/>
          </a:p>
          <a:p>
            <a:pPr defTabSz="4703763">
              <a:spcBef>
                <a:spcPct val="50000"/>
              </a:spcBef>
            </a:pPr>
            <a:endParaRPr lang="en-US" sz="2000"/>
          </a:p>
          <a:p>
            <a:pPr defTabSz="4703763">
              <a:spcBef>
                <a:spcPct val="50000"/>
              </a:spcBef>
            </a:pPr>
            <a:endParaRPr lang="en-US" sz="2000"/>
          </a:p>
          <a:p>
            <a:pPr defTabSz="4703763">
              <a:spcBef>
                <a:spcPct val="50000"/>
              </a:spcBef>
            </a:pPr>
            <a:endParaRPr lang="en-US" sz="2000"/>
          </a:p>
          <a:p>
            <a:pPr defTabSz="4703763">
              <a:spcBef>
                <a:spcPct val="50000"/>
              </a:spcBef>
            </a:pPr>
            <a:endParaRPr lang="en-US" sz="2000"/>
          </a:p>
          <a:p>
            <a:pPr defTabSz="4703763">
              <a:spcBef>
                <a:spcPct val="50000"/>
              </a:spcBef>
            </a:pPr>
            <a:endParaRPr lang="en-US" sz="2000"/>
          </a:p>
          <a:p>
            <a:pPr defTabSz="4703763">
              <a:spcBef>
                <a:spcPct val="50000"/>
              </a:spcBef>
            </a:pPr>
            <a:endParaRPr lang="en-US" sz="2000"/>
          </a:p>
          <a:p>
            <a:pPr defTabSz="4703763">
              <a:spcBef>
                <a:spcPct val="50000"/>
              </a:spcBef>
            </a:pPr>
            <a:endParaRPr lang="en-US" sz="2000"/>
          </a:p>
          <a:p>
            <a:pPr defTabSz="4703763">
              <a:spcBef>
                <a:spcPct val="50000"/>
              </a:spcBef>
            </a:pPr>
            <a:endParaRPr lang="en-US" sz="2000"/>
          </a:p>
          <a:p>
            <a:pPr defTabSz="4703763">
              <a:spcBef>
                <a:spcPct val="50000"/>
              </a:spcBef>
            </a:pPr>
            <a:endParaRPr lang="en-US" sz="2000"/>
          </a:p>
          <a:p>
            <a:pPr defTabSz="4703763">
              <a:spcBef>
                <a:spcPct val="50000"/>
              </a:spcBef>
            </a:pPr>
            <a:endParaRPr lang="en-US" sz="2000"/>
          </a:p>
          <a:p>
            <a:pPr defTabSz="4703763">
              <a:spcBef>
                <a:spcPct val="50000"/>
              </a:spcBef>
            </a:pPr>
            <a:endParaRPr lang="en-US" sz="2000"/>
          </a:p>
          <a:p>
            <a:pPr defTabSz="4703763">
              <a:spcBef>
                <a:spcPct val="50000"/>
              </a:spcBef>
            </a:pPr>
            <a:endParaRPr lang="en-US" sz="2000"/>
          </a:p>
          <a:p>
            <a:pPr defTabSz="4703763">
              <a:spcBef>
                <a:spcPct val="50000"/>
              </a:spcBef>
            </a:pPr>
            <a:r>
              <a:rPr lang="en-US" sz="2000"/>
              <a:t> </a:t>
            </a:r>
          </a:p>
        </p:txBody>
      </p:sp>
      <p:sp>
        <p:nvSpPr>
          <p:cNvPr id="2078" name="Rectangle 194"/>
          <p:cNvSpPr>
            <a:spLocks noChangeArrowheads="1"/>
          </p:cNvSpPr>
          <p:nvPr/>
        </p:nvSpPr>
        <p:spPr bwMode="auto">
          <a:xfrm>
            <a:off x="15535275" y="4219575"/>
            <a:ext cx="25019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defTabSz="4703763"/>
            <a:endParaRPr lang="en-US" sz="3900" b="1">
              <a:solidFill>
                <a:srgbClr val="B54113"/>
              </a:solidFill>
              <a:latin typeface="Gill Sans MT" pitchFamily="34" charset="0"/>
            </a:endParaRPr>
          </a:p>
        </p:txBody>
      </p:sp>
      <p:grpSp>
        <p:nvGrpSpPr>
          <p:cNvPr id="2079" name="Group 205"/>
          <p:cNvGrpSpPr>
            <a:grpSpLocks/>
          </p:cNvGrpSpPr>
          <p:nvPr/>
        </p:nvGrpSpPr>
        <p:grpSpPr bwMode="auto">
          <a:xfrm>
            <a:off x="14895513" y="7286625"/>
            <a:ext cx="2451100" cy="901700"/>
            <a:chOff x="15259" y="15011"/>
            <a:chExt cx="2790" cy="720"/>
          </a:xfrm>
        </p:grpSpPr>
        <p:sp>
          <p:nvSpPr>
            <p:cNvPr id="2081" name="Oval 206"/>
            <p:cNvSpPr>
              <a:spLocks noChangeArrowheads="1"/>
            </p:cNvSpPr>
            <p:nvPr/>
          </p:nvSpPr>
          <p:spPr bwMode="auto">
            <a:xfrm>
              <a:off x="15259" y="15011"/>
              <a:ext cx="384" cy="720"/>
            </a:xfrm>
            <a:prstGeom prst="ellipse">
              <a:avLst/>
            </a:prstGeom>
            <a:solidFill>
              <a:srgbClr val="B5411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defTabSz="4703763"/>
              <a:r>
                <a:rPr lang="en-US" sz="2000" b="1">
                  <a:solidFill>
                    <a:srgbClr val="FFCC00"/>
                  </a:solidFill>
                  <a:latin typeface="Gill Sans MT" pitchFamily="34" charset="0"/>
                </a:rPr>
                <a:t>4</a:t>
              </a:r>
            </a:p>
          </p:txBody>
        </p:sp>
        <p:sp>
          <p:nvSpPr>
            <p:cNvPr id="2082" name="Rectangle 207"/>
            <p:cNvSpPr>
              <a:spLocks noChangeArrowheads="1"/>
            </p:cNvSpPr>
            <p:nvPr/>
          </p:nvSpPr>
          <p:spPr bwMode="auto">
            <a:xfrm>
              <a:off x="15776" y="15049"/>
              <a:ext cx="2273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37160" tIns="68580" rIns="137160" bIns="68580" anchor="ctr"/>
            <a:lstStyle/>
            <a:p>
              <a:pPr defTabSz="4703763"/>
              <a:r>
                <a:rPr lang="en-GB" sz="3900" b="1">
                  <a:solidFill>
                    <a:srgbClr val="B54113"/>
                  </a:solidFill>
                  <a:latin typeface="Gill Sans MT" pitchFamily="34" charset="0"/>
                </a:rPr>
                <a:t>Conclusion</a:t>
              </a:r>
              <a:endParaRPr lang="en-US" sz="3900" b="1">
                <a:solidFill>
                  <a:srgbClr val="B54113"/>
                </a:solidFill>
                <a:latin typeface="Gill Sans MT" pitchFamily="34" charset="0"/>
              </a:endParaRPr>
            </a:p>
          </p:txBody>
        </p:sp>
      </p:grpSp>
      <p:sp>
        <p:nvSpPr>
          <p:cNvPr id="2080" name="Text Box 228"/>
          <p:cNvSpPr txBox="1">
            <a:spLocks noChangeArrowheads="1"/>
          </p:cNvSpPr>
          <p:nvPr/>
        </p:nvSpPr>
        <p:spPr bwMode="auto">
          <a:xfrm>
            <a:off x="13246100" y="8769350"/>
            <a:ext cx="5984875" cy="783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pPr defTabSz="4703763">
              <a:spcBef>
                <a:spcPct val="50000"/>
              </a:spcBef>
            </a:pPr>
            <a:r>
              <a:rPr lang="en-US" sz="2000"/>
              <a:t>Insert your text here.</a:t>
            </a:r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GB" sz="2000"/>
          </a:p>
          <a:p>
            <a:pPr defTabSz="4703763">
              <a:spcBef>
                <a:spcPct val="50000"/>
              </a:spcBef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6876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6876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43</Words>
  <Application>Microsoft Office PowerPoint</Application>
  <PresentationFormat>Custom</PresentationFormat>
  <Paragraphs>67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Default Design</vt:lpstr>
      <vt:lpstr>Slide 1</vt:lpstr>
    </vt:vector>
  </TitlesOfParts>
  <Company>Graphicsland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aesplancopy.co.uk</dc:creator>
  <cp:lastModifiedBy>Areejaloufi</cp:lastModifiedBy>
  <cp:revision>35</cp:revision>
  <dcterms:created xsi:type="dcterms:W3CDTF">2004-07-27T19:46:06Z</dcterms:created>
  <dcterms:modified xsi:type="dcterms:W3CDTF">2014-02-23T07:01:10Z</dcterms:modified>
</cp:coreProperties>
</file>