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5" r:id="rId8"/>
    <p:sldId id="266" r:id="rId9"/>
    <p:sldId id="267" r:id="rId10"/>
    <p:sldId id="262" r:id="rId11"/>
    <p:sldId id="270" r:id="rId12"/>
    <p:sldId id="263" r:id="rId13"/>
    <p:sldId id="264" r:id="rId14"/>
    <p:sldId id="260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EE2797-B6F8-444A-ABD7-7B832A53DAA9}" type="datetimeFigureOut">
              <a:rPr lang="ar-SA" smtClean="0"/>
              <a:pPr/>
              <a:t>18/12/33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2F842B-452E-4F55-B5F6-2787B6B59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puBr0Osgys" TargetMode="External"/><Relationship Id="rId2" Type="http://schemas.openxmlformats.org/officeDocument/2006/relationships/hyperlink" Target="http://www.absba.org/showthread.php?t=7133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dr130.net/vb/t355502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ev4ezdNMxM" TargetMode="External"/><Relationship Id="rId2" Type="http://schemas.openxmlformats.org/officeDocument/2006/relationships/hyperlink" Target="http://www.absba.org/showthread.php?t=109824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forum.sh3bwah.maktoob.com/t232872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hyperlink" Target="http://www.youtube.com/watch?v=QKYBVQevuh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mjnet.com/vb3/showthread.php?t=164933" TargetMode="External"/><Relationship Id="rId5" Type="http://schemas.openxmlformats.org/officeDocument/2006/relationships/hyperlink" Target="http://www.absba.org/showthread.php?t=373492" TargetMode="External"/><Relationship Id="rId4" Type="http://schemas.openxmlformats.org/officeDocument/2006/relationships/hyperlink" Target="http://majdah.maktoob.com/vb/majdah566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477000" cy="345638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برامج تحرير الفيديو</a:t>
            </a:r>
            <a:b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 الاسم : علي حسين عثمان </a:t>
            </a: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المسملي</a:t>
            </a:r>
            <a: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/>
            </a:r>
            <a:br>
              <a:rPr lang="en-US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</a:br>
            <a:r>
              <a:rPr lang="ar-SA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 </a:t>
            </a:r>
            <a:r>
              <a:rPr lang="ar-SA" sz="3600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رقم التسجيل  :432105917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المقرر : تصميم برامج الحاسب التعليمية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732240" y="233353"/>
            <a:ext cx="2448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المملكة العربية السعودية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وزارة التعـليـم الـعـالـي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جامعــــــة الملك سعــود</a:t>
            </a:r>
            <a:b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</a:br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كلية التربية</a:t>
            </a:r>
          </a:p>
          <a:p>
            <a:pPr algn="ctr"/>
            <a:r>
              <a:rPr lang="ar-S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charset="0"/>
              </a:rPr>
              <a:t>قسم المناهج وطرق التدريس</a:t>
            </a:r>
            <a:endParaRPr lang="ar-S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6084585"/>
            <a:ext cx="15121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cs typeface="AL-Mohanad Bold" pitchFamily="2" charset="-78"/>
              </a:rPr>
              <a:t>575 نهج</a:t>
            </a:r>
            <a:endParaRPr lang="ar-SA" sz="3200" dirty="0">
              <a:cs typeface="AL-Mohanad Bold" pitchFamily="2" charset="-78"/>
            </a:endParaRPr>
          </a:p>
        </p:txBody>
      </p:sp>
      <p:pic>
        <p:nvPicPr>
          <p:cNvPr id="7" name="Picture 2" descr="C:\Documents and Settings\ASUS\سطح المكتب\البحث\ks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1026" cy="1211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صورة 8" descr="كلية التربية بجامعة الملك سعود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58" y="4365104"/>
            <a:ext cx="1182624" cy="1224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صورة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6632"/>
            <a:ext cx="38164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395536" y="4797152"/>
            <a:ext cx="7992888" cy="10002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Dusky" pitchFamily="2" charset="-78"/>
            </a:endParaRPr>
          </a:p>
          <a:p>
            <a:pPr algn="ctr"/>
            <a:endParaRPr lang="ar-SA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Dusky" pitchFamily="2" charset="-78"/>
            </a:endParaRPr>
          </a:p>
          <a:p>
            <a:pPr algn="ctr"/>
            <a:endParaRPr lang="ar-S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627784" y="5301208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إشراف </a:t>
            </a:r>
            <a:r>
              <a:rPr lang="ar-S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الدكتور : رياض الحسن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تهمك</a:t>
            </a:r>
            <a:endParaRPr lang="ar-SA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9512" y="2096852"/>
          <a:ext cx="8640960" cy="3564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84492"/>
                <a:gridCol w="6456468"/>
              </a:tblGrid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لتحميل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البرنامج</a:t>
                      </a:r>
                      <a:endParaRPr lang="ar-S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http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hlinkClick r:id="rId2"/>
                        </a:rPr>
                        <a:t>://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www.absba.org/showthread.php?t=713330</a:t>
                      </a:r>
                      <a:endParaRPr lang="ar-SA" sz="20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لشرح</a:t>
                      </a:r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البرنامج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http://www.absba.org/showthread.php?t=713330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شرح على</a:t>
                      </a:r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اليوتيوب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/>
                        </a:rPr>
                        <a:t>http://www.youtube.com/watch?v=xpuBr0Osgys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تحميل + تعريب + اضافات </a:t>
                      </a:r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/>
                        </a:rPr>
                        <a:t>http://www.bdr130.net/vb/t355502.html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موفي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ميكر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برنامج مجاني تابع لحزمة الخصائص الموجودة داخل نظام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الويندوز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البرنامج من أسمه نستطيع أن نفهم عمله, البرنامج متخصص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فى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عمل فيديوهات. 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البرنامج يقبل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إمتدادات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معظم الفيديوهات مثل: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mpg,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wmv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كما يقبل معظم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إمتدادات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الملفات الصوتية مثل: 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mp2, mp3, wav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11560" y="188640"/>
            <a:ext cx="8208912" cy="864096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Live Movie Maker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لماذا يستخدم هذا البرنامج 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Windows Live Movie Maker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يستخدم للتعديل على المقاطع </a:t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دمج الصوت مع الصورة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دمج الفيديو مع الصوت</a:t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ضع اسم المؤلف والمخرج 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الموفي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ميكر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تستطيع أن تضيف فيه صور فقط أو صور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فيديوهات حسب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إحتياجك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للفيديو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الشكل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النهائى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الذى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تسعى إليه. 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11560" y="188640"/>
            <a:ext cx="8208912" cy="864096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Live Movie Maker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تهمك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23528" y="2204864"/>
          <a:ext cx="8424936" cy="3347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0320"/>
                <a:gridCol w="6414616"/>
              </a:tblGrid>
              <a:tr h="74377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لتحميل البرنامج</a:t>
                      </a:r>
                      <a:endParaRPr lang="ar-S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http://www.absba.org/showthread.php?t=1098240</a:t>
                      </a:r>
                      <a:endParaRPr lang="ar-SA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0576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شرح البرنامج</a:t>
                      </a:r>
                      <a:endParaRPr lang="ar-SA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مدونة</a:t>
                      </a:r>
                      <a:r>
                        <a:rPr lang="ar-SA" sz="2800" baseline="0" dirty="0" smtClean="0"/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www.w-9drk.com/wp/?p=92 </a:t>
                      </a:r>
                      <a:endParaRPr kumimoji="0" lang="ar-SA" sz="20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987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على اليوتيوب</a:t>
                      </a:r>
                      <a:endParaRPr lang="ar-SA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/>
                        </a:rPr>
                        <a:t>http://www.youtube.com/watch?v=3ev4ezdNMxM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9873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معلومات متكاملة</a:t>
                      </a:r>
                      <a:endParaRPr lang="ar-SA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hlinkClick r:id="rId4"/>
                        </a:rPr>
                        <a:t>http://forum.sh3bwah.maktoob.com/t232872.html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صورة 4" descr="images (5).jpg"/>
          <p:cNvPicPr>
            <a:picLocks noChangeAspect="1"/>
          </p:cNvPicPr>
          <p:nvPr/>
        </p:nvPicPr>
        <p:blipFill>
          <a:blip r:embed="rId5" cstate="print"/>
          <a:srcRect l="6321" t="9681" r="9681" b="13040"/>
          <a:stretch>
            <a:fillRect/>
          </a:stretch>
        </p:blipFill>
        <p:spPr>
          <a:xfrm>
            <a:off x="251520" y="0"/>
            <a:ext cx="1800200" cy="165618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برامج الخدع السينمائية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هذه النوعية من البرامج لا تستطيع أن تعرض فيديو مدته أكثر من ساعة واحدة إذ أنه مخصص فقط ليعمل : خدع سينمائية ، دعايات ، بنرات متحركة ، مقدمات تلفزيونية و نهاية لفلم أو فواصل إعلانية التي تستخدمها القنوات الفضائية لعرض شعارها أو لمسابقة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/>
          </a:bodyPr>
          <a:lstStyle/>
          <a:p>
            <a:pPr algn="r"/>
            <a:r>
              <a:rPr lang="ar-SA" sz="3600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أنواع البرامج المستخدمة في تحرير الفيديو؟</a:t>
            </a:r>
            <a:endParaRPr lang="ar-SA" sz="3600" dirty="0"/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6012160" y="1700808"/>
            <a:ext cx="2376264" cy="792088"/>
          </a:xfrm>
          <a:prstGeom prst="snip2DiagRect">
            <a:avLst/>
          </a:prstGeom>
          <a:solidFill>
            <a:schemeClr val="bg1">
              <a:lumMod val="50000"/>
            </a:schemeClr>
          </a:solidFill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النوع 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</a:t>
            </a:r>
            <a:endParaRPr lang="ar-SA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أمثلة هذه البرامج</a:t>
            </a:r>
            <a:r>
              <a:rPr lang="ar-SA" dirty="0" smtClean="0"/>
              <a:t> </a:t>
            </a:r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483768" y="2132856"/>
            <a:ext cx="439248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 After 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907704" y="3501008"/>
            <a:ext cx="55446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 Cut Studio - Motion 4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483768" y="4869160"/>
            <a:ext cx="439248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 Illusion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ماذا يعني تحرير الفيديو؟</a:t>
            </a:r>
            <a:endParaRPr lang="ar-SA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612648" y="2276872"/>
            <a:ext cx="8153400" cy="3819128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 تحرير الفيديو يعني </a:t>
            </a:r>
            <a:r>
              <a:rPr lang="ar-S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SA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sz="3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endParaRPr lang="ar-SA" sz="2800" b="1" dirty="0" smtClean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51520" y="3933056"/>
            <a:ext cx="2664296" cy="1008112"/>
          </a:xfrm>
          <a:prstGeom prst="roundRect">
            <a:avLst/>
          </a:prstGeom>
          <a:solidFill>
            <a:schemeClr val="bg2">
              <a:lumMod val="10000"/>
            </a:schemeClr>
          </a:solidFill>
          <a:effectLst>
            <a:outerShdw blurRad="38100" dist="254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إخراج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203848" y="3933056"/>
            <a:ext cx="2664296" cy="1008112"/>
          </a:xfrm>
          <a:prstGeom prst="roundRect">
            <a:avLst/>
          </a:prstGeom>
          <a:solidFill>
            <a:srgbClr val="FF3300"/>
          </a:solidFill>
          <a:effectLst>
            <a:outerShdw blurRad="38100" dist="254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إضافة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6084168" y="3933056"/>
            <a:ext cx="2664296" cy="1008112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38100" dist="254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ترتيب</a:t>
            </a:r>
            <a:endParaRPr lang="ar-SA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ماذا يعني المونتاج 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المونتاج</a:t>
            </a:r>
            <a:r>
              <a:rPr lang="ar-SA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 smtClean="0"/>
              <a:t>: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هو فن ترتيب المشاهد واللقطات المصورة وتنسيقها ضمن تتابع زمني مدروس، بحيث تتحول إلى رسالة مترابطة ،جذابة، محددة المعنى.</a:t>
            </a:r>
          </a:p>
          <a:p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والمونتاج كلمة فرنسية </a:t>
            </a:r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Montage</a:t>
            </a:r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يقابلها باللغة الإنجليزية كلمة </a:t>
            </a:r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Editing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و باللغة العربية كلمة 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تحرير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 أو 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توليف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endParaRPr lang="ar-SA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أنواع البرامج المستخدمة في </a:t>
            </a:r>
            <a:r>
              <a:rPr lang="ar-SA" sz="3600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تحرير الفيديو؟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هناك نوعان من برامج تحرير الفيديو :</a:t>
            </a:r>
            <a:endParaRPr lang="ar-S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</a:p>
          <a:p>
            <a:pPr>
              <a:buNone/>
            </a:pPr>
            <a:endParaRPr lang="ar-S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البرامج التي تستخدم في دمج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قص وترتيب وإضافة المؤثرات البسيطة للمشاهد ومثل هذه البرامج كثيرة ولعل من أبرزها:</a:t>
            </a:r>
          </a:p>
          <a:p>
            <a:pPr>
              <a:buNone/>
            </a:pPr>
            <a:endParaRPr 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6084168" y="2636912"/>
            <a:ext cx="2376264" cy="792088"/>
          </a:xfrm>
          <a:prstGeom prst="snip2DiagRect">
            <a:avLst/>
          </a:prstGeom>
          <a:solidFill>
            <a:schemeClr val="bg1">
              <a:lumMod val="50000"/>
            </a:schemeClr>
          </a:solidFill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النوع الأول</a:t>
            </a:r>
            <a:endParaRPr lang="ar-SA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771800" y="260648"/>
            <a:ext cx="5904656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Adobe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Premiere pro </a:t>
            </a:r>
            <a:endParaRPr lang="ar-SA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صورة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92696"/>
            <a:ext cx="2232248" cy="2473288"/>
          </a:xfrm>
          <a:prstGeom prst="rect">
            <a:avLst/>
          </a:prstGeom>
        </p:spPr>
      </p:pic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467544" y="3573016"/>
          <a:ext cx="8352928" cy="2976332"/>
        </p:xfrm>
        <a:graphic>
          <a:graphicData uri="http://schemas.openxmlformats.org/drawingml/2006/table">
            <a:tbl>
              <a:tblPr rtl="1" firstRow="1" bandRow="1">
                <a:tableStyleId>{125E5076-3810-47DD-B79F-674D7AD40C01}</a:tableStyleId>
              </a:tblPr>
              <a:tblGrid>
                <a:gridCol w="1994116"/>
                <a:gridCol w="6358812"/>
              </a:tblGrid>
              <a:tr h="74408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للتحميل</a:t>
                      </a:r>
                      <a:endParaRPr lang="ar-SA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hlinkClick r:id="rId4"/>
                        </a:rPr>
                        <a:t>http://majdah.maktoob.com/vb/majdah5660/</a:t>
                      </a:r>
                      <a:endParaRPr lang="ar-SA" sz="2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للشرح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5"/>
                        </a:rPr>
                        <a:t>http://www.absba.org/showthread.php?t=373492</a:t>
                      </a:r>
                      <a:endParaRPr lang="ar-SA" sz="2400" dirty="0" smtClean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كتاب</a:t>
                      </a:r>
                      <a:r>
                        <a:rPr lang="ar-SA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الكتروني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hlinkClick r:id="rId6"/>
                        </a:rPr>
                        <a:t>http://www.bramjnet.com/vb3/showthread.php?t=164933</a:t>
                      </a:r>
                      <a:endParaRPr lang="ar-SA" sz="2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اليوتيوب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hlinkClick r:id="rId7"/>
                        </a:rPr>
                        <a:t>http://www.youtube.com/watch?v=QKYBVQevuhc</a:t>
                      </a:r>
                      <a:endParaRPr lang="ar-SA" sz="20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حجم البرنامج 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سعر البرنامج 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779$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rgbClr val="00E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مواقع تهمك</a:t>
            </a:r>
            <a:endParaRPr lang="ar-SA" sz="3600" b="1" dirty="0">
              <a:solidFill>
                <a:srgbClr val="00E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سعر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البرنامج في موقعه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$129.99 </a:t>
            </a:r>
          </a:p>
          <a:p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109.97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برنامج يقوم بتحرير ملفات الفيديو والصوت ويقوم أيضا بالتقطيع والتجميع والتحويل والضغط </a:t>
            </a:r>
            <a:b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ويمكنك أيضا من تغير أصوات الفيديو أو إضافة أصوات على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الفيديو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ويمكن وضع شعار </a:t>
            </a:r>
            <a:r>
              <a:rPr lang="ar-S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إضافة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صور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للفيديو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إضافة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كتابات 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75856" y="188640"/>
            <a:ext cx="5472608" cy="79208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Ulead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Video Studio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صورة 6" descr="1_ulead1.jpg"/>
          <p:cNvPicPr>
            <a:picLocks noChangeAspect="1"/>
          </p:cNvPicPr>
          <p:nvPr/>
        </p:nvPicPr>
        <p:blipFill>
          <a:blip r:embed="rId3" cstate="print"/>
          <a:srcRect l="8634" t="2878" r="7904" b="7693"/>
          <a:stretch>
            <a:fillRect/>
          </a:stretch>
        </p:blipFill>
        <p:spPr>
          <a:xfrm>
            <a:off x="323528" y="620687"/>
            <a:ext cx="2592288" cy="2777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25144"/>
          </a:xfrm>
        </p:spPr>
        <p:txBody>
          <a:bodyPr>
            <a:no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يمكنه دعم الصيغ التالية للفيديو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AVI, FLC, FLI, GIF, MOV, MPEG-1, MPEG-2, QT, RM*, UIS , WMV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يدعم ملفات الصور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BMP, CLP, CUR, DCS, EPS, FPX, GIF, ICO, IFF, IMG, JPG, PCD, PCT, PCX, PIC, PNG, PSD, PXR, RAS, RLE, SCT, SHG, TGA, TIF, WMF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SA" sz="2400" dirty="0" smtClean="0"/>
          </a:p>
          <a:p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يدعم ملفات الصوت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AIF, AIFC, AIFF, AU, AVI, MOV, MP3, MPEG-1, MPEG-2, QT, WAV </a:t>
            </a:r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47864" y="188640"/>
            <a:ext cx="5472608" cy="864096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Ulead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Video Studio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كما يمكنه حفظ الملفات بالصيغ التالية للفيديو: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AVI, FLC, FLI, FLX, MOV, MPEG-1, MPEG-2, QT, RM, UIS, WMV 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47864" y="188640"/>
            <a:ext cx="5472608" cy="864096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Ulead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Video Studio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المهام المتعددة لهذا البرنامج :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التأثيرات بين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والصور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2.الكتابة علي الفيديو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3.تغير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الوان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فلتر علي الفيديو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الصورة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5.فصل الصوت عن الصورة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شعار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لاخفاء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الاشياء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الغير مرغوب فيها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7.حفظ العمل سواء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نغمة فقط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وطريقة تقطيع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لمقاطع صغيرة وحفظها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اخفاء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الكتابة على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الفديو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10.تشغيل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فديوهين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مع بعض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فى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نفس الوقت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خلفية قبل العمل واختيار </a:t>
            </a:r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الالوان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وكيفية التعامل معها</a:t>
            </a:r>
            <a:b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347864" y="188640"/>
            <a:ext cx="5472608" cy="864096"/>
          </a:xfrm>
          <a:prstGeom prst="round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: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Ulead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Video Studio</a:t>
            </a:r>
            <a:endParaRPr lang="ar-SA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2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7FB1C35C84E49AD1DBEA62C36FCD6" ma:contentTypeVersion="0" ma:contentTypeDescription="Create a new document." ma:contentTypeScope="" ma:versionID="7a51ea421ebb7953b1210d64e85706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288C02-0112-44F6-A405-25FCD0163C5A}"/>
</file>

<file path=customXml/itemProps2.xml><?xml version="1.0" encoding="utf-8"?>
<ds:datastoreItem xmlns:ds="http://schemas.openxmlformats.org/officeDocument/2006/customXml" ds:itemID="{8ADEF35E-F57F-414E-9438-A251B53AFEA1}"/>
</file>

<file path=customXml/itemProps3.xml><?xml version="1.0" encoding="utf-8"?>
<ds:datastoreItem xmlns:ds="http://schemas.openxmlformats.org/officeDocument/2006/customXml" ds:itemID="{D7B49BE6-F360-416D-97A2-46B595F7687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256</Words>
  <Application>Microsoft Office PowerPoint</Application>
  <PresentationFormat>عرض على الشاشة (3:4)‏</PresentationFormat>
  <Paragraphs>87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سمة2</vt:lpstr>
      <vt:lpstr>برامج تحرير الفيديو   الاسم : علي حسين عثمان المسملي   رقم التسجيل  :432105917</vt:lpstr>
      <vt:lpstr>ماذا يعني تحرير الفيديو؟</vt:lpstr>
      <vt:lpstr>ماذا يعني المونتاج ؟</vt:lpstr>
      <vt:lpstr>ما هي أنواع البرامج المستخدمة في تحرير الفيديو؟</vt:lpstr>
      <vt:lpstr>الشريحة 5</vt:lpstr>
      <vt:lpstr>الشريحة 6</vt:lpstr>
      <vt:lpstr>الشريحة 7</vt:lpstr>
      <vt:lpstr>الشريحة 8</vt:lpstr>
      <vt:lpstr>الشريحة 9</vt:lpstr>
      <vt:lpstr>مواقع تهمك</vt:lpstr>
      <vt:lpstr>الشريحة 11</vt:lpstr>
      <vt:lpstr>الشريحة 12</vt:lpstr>
      <vt:lpstr>مواقع تهمك</vt:lpstr>
      <vt:lpstr>ما هي أنواع البرامج المستخدمة في تحرير الفيديو؟</vt:lpstr>
      <vt:lpstr>من أمثلة هذه البرامج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sony</cp:lastModifiedBy>
  <cp:revision>206</cp:revision>
  <dcterms:created xsi:type="dcterms:W3CDTF">2012-04-03T12:17:32Z</dcterms:created>
  <dcterms:modified xsi:type="dcterms:W3CDTF">2012-11-02T21:16:12Z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0x0101004027FB1C35C84E49AD1DBEA62C36FCD6</vt:lpwstr>
  </property>
</Properties>
</file>