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58" r:id="rId17"/>
    <p:sldId id="275" r:id="rId18"/>
    <p:sldId id="272" r:id="rId19"/>
    <p:sldId id="273" r:id="rId20"/>
    <p:sldId id="27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8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_rels/data1.xml.rels><?xml version="1.0" encoding="UTF-8" standalone="yes"?>
<Relationships xmlns="http://schemas.openxmlformats.org/package/2006/relationships"><Relationship Id="rId8" Type="http://schemas.openxmlformats.org/officeDocument/2006/relationships/hyperlink" Target="http://www.ncbi.nlm.nih.gov/pubmedhealth/n/pmh_iqwig/glossary/def-item/def90/" TargetMode="External"/><Relationship Id="rId13" Type="http://schemas.openxmlformats.org/officeDocument/2006/relationships/hyperlink" Target="http://www.ncbi.nlm.nih.gov/pubmedhealth/n/pmh_iqwig/glossary/def-item/def315/" TargetMode="External"/><Relationship Id="rId3" Type="http://schemas.openxmlformats.org/officeDocument/2006/relationships/hyperlink" Target="http://www.ncbi.nlm.nih.gov/pubmedhealth/PMHT0022040" TargetMode="External"/><Relationship Id="rId7" Type="http://schemas.openxmlformats.org/officeDocument/2006/relationships/hyperlink" Target="http://www.ncbi.nlm.nih.gov/pubmedhealth/PMHT0023354" TargetMode="External"/><Relationship Id="rId12" Type="http://schemas.openxmlformats.org/officeDocument/2006/relationships/hyperlink" Target="http://www.ncbi.nlm.nih.gov/pubmedhealth/PMHT0022046" TargetMode="External"/><Relationship Id="rId2" Type="http://schemas.openxmlformats.org/officeDocument/2006/relationships/hyperlink" Target="http://www.ncbi.nlm.nih.gov/pubmedhealth/PMHT0022177" TargetMode="External"/><Relationship Id="rId1" Type="http://schemas.openxmlformats.org/officeDocument/2006/relationships/hyperlink" Target="http://www.ncbi.nlm.nih.gov/pubmedhealth/PMHT0022310" TargetMode="External"/><Relationship Id="rId6" Type="http://schemas.openxmlformats.org/officeDocument/2006/relationships/hyperlink" Target="http://www.ncbi.nlm.nih.gov/pubmedhealth/PMHT0022309" TargetMode="External"/><Relationship Id="rId11" Type="http://schemas.openxmlformats.org/officeDocument/2006/relationships/hyperlink" Target="http://www.ncbi.nlm.nih.gov/pubmedhealth/PMHT0022247" TargetMode="External"/><Relationship Id="rId5" Type="http://schemas.openxmlformats.org/officeDocument/2006/relationships/hyperlink" Target="http://www.ncbi.nlm.nih.gov/pubmedhealth/PMHT0023358" TargetMode="External"/><Relationship Id="rId10" Type="http://schemas.openxmlformats.org/officeDocument/2006/relationships/hyperlink" Target="http://www.ncbi.nlm.nih.gov/pubmedhealth/PMHT0022152" TargetMode="External"/><Relationship Id="rId4" Type="http://schemas.openxmlformats.org/officeDocument/2006/relationships/hyperlink" Target="http://www.ncbi.nlm.nih.gov/pubmedhealth/PMHT0022160" TargetMode="External"/><Relationship Id="rId9" Type="http://schemas.openxmlformats.org/officeDocument/2006/relationships/hyperlink" Target="http://www.ncbi.nlm.nih.gov/pubmedhealth/PMHT0018957" TargetMode="External"/></Relationships>
</file>

<file path=ppt/diagrams/_rels/drawing1.xml.rels><?xml version="1.0" encoding="UTF-8" standalone="yes"?>
<Relationships xmlns="http://schemas.openxmlformats.org/package/2006/relationships"><Relationship Id="rId8" Type="http://schemas.openxmlformats.org/officeDocument/2006/relationships/hyperlink" Target="http://www.ncbi.nlm.nih.gov/pubmedhealth/PMHT0018957" TargetMode="External"/><Relationship Id="rId13" Type="http://schemas.openxmlformats.org/officeDocument/2006/relationships/hyperlink" Target="http://www.ncbi.nlm.nih.gov/pubmedhealth/n/pmh_iqwig/glossary/def-item/def315/" TargetMode="External"/><Relationship Id="rId3" Type="http://schemas.openxmlformats.org/officeDocument/2006/relationships/hyperlink" Target="http://www.ncbi.nlm.nih.gov/pubmedhealth/PMHT0022040" TargetMode="External"/><Relationship Id="rId7" Type="http://schemas.openxmlformats.org/officeDocument/2006/relationships/hyperlink" Target="http://www.ncbi.nlm.nih.gov/pubmedhealth/n/pmh_iqwig/glossary/def-item/def90/" TargetMode="External"/><Relationship Id="rId12" Type="http://schemas.openxmlformats.org/officeDocument/2006/relationships/hyperlink" Target="http://www.ncbi.nlm.nih.gov/pubmedhealth/PMHT0022046" TargetMode="External"/><Relationship Id="rId2" Type="http://schemas.openxmlformats.org/officeDocument/2006/relationships/hyperlink" Target="http://www.ncbi.nlm.nih.gov/pubmedhealth/PMHT0022177" TargetMode="External"/><Relationship Id="rId1" Type="http://schemas.openxmlformats.org/officeDocument/2006/relationships/hyperlink" Target="http://www.ncbi.nlm.nih.gov/pubmedhealth/PMHT0022310" TargetMode="External"/><Relationship Id="rId6" Type="http://schemas.openxmlformats.org/officeDocument/2006/relationships/hyperlink" Target="http://www.ncbi.nlm.nih.gov/pubmedhealth/PMHT0023354" TargetMode="External"/><Relationship Id="rId11" Type="http://schemas.openxmlformats.org/officeDocument/2006/relationships/hyperlink" Target="http://www.ncbi.nlm.nih.gov/pubmedhealth/PMHT0023358" TargetMode="External"/><Relationship Id="rId5" Type="http://schemas.openxmlformats.org/officeDocument/2006/relationships/hyperlink" Target="http://www.ncbi.nlm.nih.gov/pubmedhealth/PMHT0022309" TargetMode="External"/><Relationship Id="rId10" Type="http://schemas.openxmlformats.org/officeDocument/2006/relationships/hyperlink" Target="http://www.ncbi.nlm.nih.gov/pubmedhealth/PMHT0022247" TargetMode="External"/><Relationship Id="rId4" Type="http://schemas.openxmlformats.org/officeDocument/2006/relationships/hyperlink" Target="http://www.ncbi.nlm.nih.gov/pubmedhealth/PMHT0022160" TargetMode="External"/><Relationship Id="rId9" Type="http://schemas.openxmlformats.org/officeDocument/2006/relationships/hyperlink" Target="http://www.ncbi.nlm.nih.gov/pubmedhealth/PMHT0022152"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515164-9338-42C7-AD9A-52A4ADD2037E}"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US"/>
        </a:p>
      </dgm:t>
    </dgm:pt>
    <dgm:pt modelId="{122B0FE8-0066-4B7B-BBEA-D34E0A73850E}">
      <dgm:prSet phldrT="[Text]"/>
      <dgm:spPr/>
      <dgm:t>
        <a:bodyPr/>
        <a:lstStyle/>
        <a:p>
          <a:r>
            <a:rPr lang="en-US" b="1" i="0" u="none" dirty="0" smtClean="0"/>
            <a:t>1.Transportation:</a:t>
          </a:r>
          <a:endParaRPr lang="en-US" u="none" dirty="0"/>
        </a:p>
      </dgm:t>
    </dgm:pt>
    <dgm:pt modelId="{F6BC9EA4-47AF-4F4A-84C3-9E968D71C941}" type="parTrans" cxnId="{AE6F0CE3-DA15-42B1-BF4A-AFD4AD143177}">
      <dgm:prSet/>
      <dgm:spPr/>
      <dgm:t>
        <a:bodyPr/>
        <a:lstStyle/>
        <a:p>
          <a:endParaRPr lang="en-US" u="none"/>
        </a:p>
      </dgm:t>
    </dgm:pt>
    <dgm:pt modelId="{BF0C6C35-F96B-4B62-BAEE-15CEC1AC67BC}" type="sibTrans" cxnId="{AE6F0CE3-DA15-42B1-BF4A-AFD4AD143177}">
      <dgm:prSet/>
      <dgm:spPr/>
      <dgm:t>
        <a:bodyPr/>
        <a:lstStyle/>
        <a:p>
          <a:endParaRPr lang="en-US" u="none"/>
        </a:p>
      </dgm:t>
    </dgm:pt>
    <dgm:pt modelId="{91C66B55-1453-479A-AF60-D400528E137B}">
      <dgm:prSet phldrT="[Text]" phldr="1"/>
      <dgm:spPr/>
      <dgm:t>
        <a:bodyPr/>
        <a:lstStyle/>
        <a:p>
          <a:endParaRPr lang="en-US" u="none"/>
        </a:p>
      </dgm:t>
    </dgm:pt>
    <dgm:pt modelId="{36753F91-B0EC-4A2F-A686-402ED920A18D}" type="parTrans" cxnId="{CFD4B66B-3457-47DF-AF38-FAF7D0098C2A}">
      <dgm:prSet/>
      <dgm:spPr/>
      <dgm:t>
        <a:bodyPr/>
        <a:lstStyle/>
        <a:p>
          <a:endParaRPr lang="en-US" u="none"/>
        </a:p>
      </dgm:t>
    </dgm:pt>
    <dgm:pt modelId="{DFB49D97-EE6F-4A93-9D26-B4229B8E0506}" type="sibTrans" cxnId="{CFD4B66B-3457-47DF-AF38-FAF7D0098C2A}">
      <dgm:prSet/>
      <dgm:spPr/>
      <dgm:t>
        <a:bodyPr/>
        <a:lstStyle/>
        <a:p>
          <a:endParaRPr lang="en-US" u="none"/>
        </a:p>
      </dgm:t>
    </dgm:pt>
    <dgm:pt modelId="{853C2A87-BB62-4101-AFFA-AAF702739DF0}">
      <dgm:prSet phldrT="[Text]"/>
      <dgm:spPr/>
      <dgm:t>
        <a:bodyPr/>
        <a:lstStyle/>
        <a:p>
          <a:r>
            <a:rPr lang="en-US" u="none" dirty="0" smtClean="0"/>
            <a:t>Transports </a:t>
          </a:r>
          <a:r>
            <a:rPr lang="en-US" u="none" dirty="0" smtClean="0">
              <a:hlinkClick xmlns:r="http://schemas.openxmlformats.org/officeDocument/2006/relationships" r:id="rId1"/>
            </a:rPr>
            <a:t>oxygen</a:t>
          </a:r>
          <a:r>
            <a:rPr lang="en-US" u="none" dirty="0" smtClean="0"/>
            <a:t> from the </a:t>
          </a:r>
          <a:r>
            <a:rPr lang="en-US" u="none" dirty="0" smtClean="0">
              <a:hlinkClick xmlns:r="http://schemas.openxmlformats.org/officeDocument/2006/relationships" r:id="rId2"/>
            </a:rPr>
            <a:t>lungs</a:t>
          </a:r>
          <a:r>
            <a:rPr lang="en-US" u="none" dirty="0" smtClean="0"/>
            <a:t> to the </a:t>
          </a:r>
          <a:r>
            <a:rPr lang="en-US" u="none" dirty="0" smtClean="0">
              <a:hlinkClick xmlns:r="http://schemas.openxmlformats.org/officeDocument/2006/relationships" r:id="rId3"/>
            </a:rPr>
            <a:t>cells</a:t>
          </a:r>
          <a:r>
            <a:rPr lang="en-US" u="none" dirty="0" smtClean="0"/>
            <a:t> of the body, where it is needed for </a:t>
          </a:r>
          <a:r>
            <a:rPr lang="en-US" u="none" dirty="0" smtClean="0">
              <a:hlinkClick xmlns:r="http://schemas.openxmlformats.org/officeDocument/2006/relationships" r:id="rId4"/>
            </a:rPr>
            <a:t>metabolism</a:t>
          </a:r>
          <a:r>
            <a:rPr lang="en-US" u="none" dirty="0" smtClean="0"/>
            <a:t>. </a:t>
          </a:r>
          <a:endParaRPr lang="en-US" u="none" dirty="0"/>
        </a:p>
      </dgm:t>
    </dgm:pt>
    <dgm:pt modelId="{4D0B1AE0-0596-422E-941D-EC58668E295D}" type="parTrans" cxnId="{1C31E691-7C9B-4D70-8703-A46F9CCF9C70}">
      <dgm:prSet/>
      <dgm:spPr/>
      <dgm:t>
        <a:bodyPr/>
        <a:lstStyle/>
        <a:p>
          <a:endParaRPr lang="en-US" u="none"/>
        </a:p>
      </dgm:t>
    </dgm:pt>
    <dgm:pt modelId="{1390F118-BA3E-4348-B46D-A5E365CE24C1}" type="sibTrans" cxnId="{1C31E691-7C9B-4D70-8703-A46F9CCF9C70}">
      <dgm:prSet/>
      <dgm:spPr/>
      <dgm:t>
        <a:bodyPr/>
        <a:lstStyle/>
        <a:p>
          <a:endParaRPr lang="en-US" u="none"/>
        </a:p>
      </dgm:t>
    </dgm:pt>
    <dgm:pt modelId="{9D604B13-C8F1-49F8-B5F1-B25B59401027}">
      <dgm:prSet phldrT="[Text]"/>
      <dgm:spPr/>
      <dgm:t>
        <a:bodyPr/>
        <a:lstStyle/>
        <a:p>
          <a:r>
            <a:rPr lang="en-US" b="1" i="0" u="none" dirty="0" smtClean="0"/>
            <a:t>2.Regulation:</a:t>
          </a:r>
          <a:endParaRPr lang="en-US" u="none" dirty="0"/>
        </a:p>
      </dgm:t>
    </dgm:pt>
    <dgm:pt modelId="{65A9249A-F2C0-4A3C-9579-E9A2F297219F}" type="parTrans" cxnId="{5EA038DA-DBA0-4451-AF29-77326AF5B377}">
      <dgm:prSet/>
      <dgm:spPr/>
      <dgm:t>
        <a:bodyPr/>
        <a:lstStyle/>
        <a:p>
          <a:endParaRPr lang="en-US" u="none"/>
        </a:p>
      </dgm:t>
    </dgm:pt>
    <dgm:pt modelId="{241ABD03-F9A3-4AC1-A390-0FA67D6EA247}" type="sibTrans" cxnId="{5EA038DA-DBA0-4451-AF29-77326AF5B377}">
      <dgm:prSet/>
      <dgm:spPr/>
      <dgm:t>
        <a:bodyPr/>
        <a:lstStyle/>
        <a:p>
          <a:endParaRPr lang="en-US" u="none"/>
        </a:p>
      </dgm:t>
    </dgm:pt>
    <dgm:pt modelId="{383B662C-7E2D-47C4-901E-751468CB5BDE}">
      <dgm:prSet phldrT="[Text]" phldr="1"/>
      <dgm:spPr/>
      <dgm:t>
        <a:bodyPr/>
        <a:lstStyle/>
        <a:p>
          <a:endParaRPr lang="en-US" u="none" dirty="0"/>
        </a:p>
      </dgm:t>
    </dgm:pt>
    <dgm:pt modelId="{6F4B9449-899E-4E94-B0ED-B5AFB54A997F}" type="parTrans" cxnId="{3373FA3A-BE04-48B4-9DD6-EC1FB45F6E06}">
      <dgm:prSet/>
      <dgm:spPr/>
      <dgm:t>
        <a:bodyPr/>
        <a:lstStyle/>
        <a:p>
          <a:endParaRPr lang="en-US" u="none"/>
        </a:p>
      </dgm:t>
    </dgm:pt>
    <dgm:pt modelId="{5C1BD749-1686-4FAC-9B1E-5A58F02E3C79}" type="sibTrans" cxnId="{3373FA3A-BE04-48B4-9DD6-EC1FB45F6E06}">
      <dgm:prSet/>
      <dgm:spPr/>
      <dgm:t>
        <a:bodyPr/>
        <a:lstStyle/>
        <a:p>
          <a:endParaRPr lang="en-US" u="none"/>
        </a:p>
      </dgm:t>
    </dgm:pt>
    <dgm:pt modelId="{FCEF27B0-0363-4DE4-AB4F-6A1FBBE24AEF}">
      <dgm:prSet phldrT="[Text]" custT="1"/>
      <dgm:spPr/>
      <dgm:t>
        <a:bodyPr/>
        <a:lstStyle/>
        <a:p>
          <a:r>
            <a:rPr lang="en-US" sz="1800" b="0" i="0" u="none" dirty="0" smtClean="0"/>
            <a:t>For instance, it makes sure that the right body temperature is maintained. </a:t>
          </a:r>
          <a:endParaRPr lang="en-US" sz="1800" u="none" dirty="0"/>
        </a:p>
      </dgm:t>
    </dgm:pt>
    <dgm:pt modelId="{96581B91-FE49-46BE-9255-9AD32F565153}" type="parTrans" cxnId="{3C0CAD98-8A75-4E80-A9AA-F4542CDC853A}">
      <dgm:prSet/>
      <dgm:spPr/>
      <dgm:t>
        <a:bodyPr/>
        <a:lstStyle/>
        <a:p>
          <a:endParaRPr lang="en-US" u="none"/>
        </a:p>
      </dgm:t>
    </dgm:pt>
    <dgm:pt modelId="{47BC4141-7034-4191-AF2F-AC54DB997446}" type="sibTrans" cxnId="{3C0CAD98-8A75-4E80-A9AA-F4542CDC853A}">
      <dgm:prSet/>
      <dgm:spPr/>
      <dgm:t>
        <a:bodyPr/>
        <a:lstStyle/>
        <a:p>
          <a:endParaRPr lang="en-US" u="none"/>
        </a:p>
      </dgm:t>
    </dgm:pt>
    <dgm:pt modelId="{EF33F285-8056-4907-8450-E4E2EEC4F873}">
      <dgm:prSet phldrT="[Text]"/>
      <dgm:spPr/>
      <dgm:t>
        <a:bodyPr/>
        <a:lstStyle/>
        <a:p>
          <a:r>
            <a:rPr lang="en-US" b="1" i="0" u="none" dirty="0" smtClean="0"/>
            <a:t>3.Protection</a:t>
          </a:r>
          <a:endParaRPr lang="en-US" u="none" dirty="0"/>
        </a:p>
      </dgm:t>
    </dgm:pt>
    <dgm:pt modelId="{BD805166-EB54-4F03-81B1-56C2D4CDE9AA}" type="parTrans" cxnId="{198A3F61-0D01-4E25-AA9A-D90058221122}">
      <dgm:prSet/>
      <dgm:spPr/>
      <dgm:t>
        <a:bodyPr/>
        <a:lstStyle/>
        <a:p>
          <a:endParaRPr lang="en-US" u="none"/>
        </a:p>
      </dgm:t>
    </dgm:pt>
    <dgm:pt modelId="{DF4D5007-8DF4-48F2-AFCC-29B7C2A5FDDB}" type="sibTrans" cxnId="{198A3F61-0D01-4E25-AA9A-D90058221122}">
      <dgm:prSet/>
      <dgm:spPr/>
      <dgm:t>
        <a:bodyPr/>
        <a:lstStyle/>
        <a:p>
          <a:endParaRPr lang="en-US" u="none"/>
        </a:p>
      </dgm:t>
    </dgm:pt>
    <dgm:pt modelId="{B101346B-B83B-4C33-8BE2-7ECA9D219458}">
      <dgm:prSet phldrT="[Text]" phldr="1"/>
      <dgm:spPr/>
      <dgm:t>
        <a:bodyPr/>
        <a:lstStyle/>
        <a:p>
          <a:endParaRPr lang="en-US" u="none"/>
        </a:p>
      </dgm:t>
    </dgm:pt>
    <dgm:pt modelId="{EB6D0A0C-8ACF-4F2D-9224-45096D5D641B}" type="parTrans" cxnId="{CB3DBBB4-E010-4AA1-AA1D-302FC87F788A}">
      <dgm:prSet/>
      <dgm:spPr/>
      <dgm:t>
        <a:bodyPr/>
        <a:lstStyle/>
        <a:p>
          <a:endParaRPr lang="en-US" u="none"/>
        </a:p>
      </dgm:t>
    </dgm:pt>
    <dgm:pt modelId="{62A9C0C6-4B54-496F-9DDA-9C34FC0D11C9}" type="sibTrans" cxnId="{CB3DBBB4-E010-4AA1-AA1D-302FC87F788A}">
      <dgm:prSet/>
      <dgm:spPr/>
      <dgm:t>
        <a:bodyPr/>
        <a:lstStyle/>
        <a:p>
          <a:endParaRPr lang="en-US" u="none"/>
        </a:p>
      </dgm:t>
    </dgm:pt>
    <dgm:pt modelId="{DEBADE95-610C-4EF4-9FBC-EE27ABBF60FC}">
      <dgm:prSet phldrT="[Text]" custT="1"/>
      <dgm:spPr/>
      <dgm:t>
        <a:bodyPr/>
        <a:lstStyle/>
        <a:p>
          <a:r>
            <a:rPr lang="en-US" sz="1800" b="0" i="0" u="none" dirty="0" smtClean="0"/>
            <a:t>blood clot together very quickly and make sure that a scrape, for instance, stops </a:t>
          </a:r>
          <a:r>
            <a:rPr lang="en-US" sz="1800" b="0" i="0" u="none" dirty="0" smtClean="0">
              <a:hlinkClick xmlns:r="http://schemas.openxmlformats.org/officeDocument/2006/relationships" r:id="rId5"/>
            </a:rPr>
            <a:t>bleeding</a:t>
          </a:r>
          <a:r>
            <a:rPr lang="en-US" sz="1800" b="0" i="0" u="none" dirty="0" smtClean="0"/>
            <a:t>. </a:t>
          </a:r>
          <a:endParaRPr lang="en-US" sz="1800" u="none" dirty="0"/>
        </a:p>
      </dgm:t>
    </dgm:pt>
    <dgm:pt modelId="{00720A7D-BE07-4317-A7AF-8F60E2B7ADBC}" type="parTrans" cxnId="{E9A10C83-2DFA-4964-A3F7-8D8C6991CADB}">
      <dgm:prSet/>
      <dgm:spPr/>
      <dgm:t>
        <a:bodyPr/>
        <a:lstStyle/>
        <a:p>
          <a:endParaRPr lang="en-US" u="none"/>
        </a:p>
      </dgm:t>
    </dgm:pt>
    <dgm:pt modelId="{4CD2FA5D-DCDD-4270-9412-36FB1703F05F}" type="sibTrans" cxnId="{E9A10C83-2DFA-4964-A3F7-8D8C6991CADB}">
      <dgm:prSet/>
      <dgm:spPr/>
      <dgm:t>
        <a:bodyPr/>
        <a:lstStyle/>
        <a:p>
          <a:endParaRPr lang="en-US" u="none"/>
        </a:p>
      </dgm:t>
    </dgm:pt>
    <dgm:pt modelId="{B1CB3450-D64C-45EF-81B9-96858FA5B35A}">
      <dgm:prSet phldrT="[Text]"/>
      <dgm:spPr/>
      <dgm:t>
        <a:bodyPr/>
        <a:lstStyle/>
        <a:p>
          <a:r>
            <a:rPr lang="en-US" u="none" dirty="0" smtClean="0"/>
            <a:t>The </a:t>
          </a:r>
          <a:r>
            <a:rPr lang="en-US" u="none" dirty="0" smtClean="0">
              <a:hlinkClick xmlns:r="http://schemas.openxmlformats.org/officeDocument/2006/relationships" r:id="rId6"/>
            </a:rPr>
            <a:t>carbon dioxide</a:t>
          </a:r>
          <a:r>
            <a:rPr lang="en-US" u="none" dirty="0" smtClean="0"/>
            <a:t> produced during metabolism is carried back to the lungs by the blood, where it is then exhaled. </a:t>
          </a:r>
          <a:endParaRPr lang="en-US" u="none" dirty="0"/>
        </a:p>
      </dgm:t>
    </dgm:pt>
    <dgm:pt modelId="{70575CF8-BEC0-4829-83BA-57022EEF6E6D}" type="parTrans" cxnId="{8B8A39D8-4367-4016-AFF5-85AE40F85232}">
      <dgm:prSet/>
      <dgm:spPr/>
      <dgm:t>
        <a:bodyPr/>
        <a:lstStyle/>
        <a:p>
          <a:endParaRPr lang="en-US" u="none"/>
        </a:p>
      </dgm:t>
    </dgm:pt>
    <dgm:pt modelId="{1B51780C-C974-4E74-B9D7-2E99510BA1B7}" type="sibTrans" cxnId="{8B8A39D8-4367-4016-AFF5-85AE40F85232}">
      <dgm:prSet/>
      <dgm:spPr/>
      <dgm:t>
        <a:bodyPr/>
        <a:lstStyle/>
        <a:p>
          <a:endParaRPr lang="en-US" u="none"/>
        </a:p>
      </dgm:t>
    </dgm:pt>
    <dgm:pt modelId="{320097B9-8AA6-4A1A-B29C-D304B02AE7AA}">
      <dgm:prSet phldrT="[Text]"/>
      <dgm:spPr/>
      <dgm:t>
        <a:bodyPr/>
        <a:lstStyle/>
        <a:p>
          <a:r>
            <a:rPr lang="en-US" u="none" dirty="0" smtClean="0"/>
            <a:t>Blood also provides the cells with </a:t>
          </a:r>
          <a:r>
            <a:rPr lang="en-US" u="none" dirty="0" smtClean="0">
              <a:hlinkClick xmlns:r="http://schemas.openxmlformats.org/officeDocument/2006/relationships" r:id="rId7"/>
            </a:rPr>
            <a:t>nutrients</a:t>
          </a:r>
          <a:r>
            <a:rPr lang="en-US" u="none" dirty="0" smtClean="0"/>
            <a:t>, transports </a:t>
          </a:r>
          <a:r>
            <a:rPr lang="en-US" u="none" dirty="0" smtClean="0">
              <a:hlinkClick xmlns:r="http://schemas.openxmlformats.org/officeDocument/2006/relationships" r:id="rId8"/>
            </a:rPr>
            <a:t>hormones</a:t>
          </a:r>
          <a:r>
            <a:rPr lang="en-US" u="none" dirty="0" smtClean="0"/>
            <a:t> and removes waste products, which the </a:t>
          </a:r>
          <a:r>
            <a:rPr lang="en-US" u="none" dirty="0" smtClean="0">
              <a:hlinkClick xmlns:r="http://schemas.openxmlformats.org/officeDocument/2006/relationships" r:id="rId9"/>
            </a:rPr>
            <a:t>liver</a:t>
          </a:r>
          <a:r>
            <a:rPr lang="en-US" u="none" dirty="0" smtClean="0"/>
            <a:t>, the </a:t>
          </a:r>
          <a:r>
            <a:rPr lang="en-US" u="none" dirty="0" smtClean="0">
              <a:hlinkClick xmlns:r="http://schemas.openxmlformats.org/officeDocument/2006/relationships" r:id="rId10"/>
            </a:rPr>
            <a:t>kidneys</a:t>
          </a:r>
          <a:r>
            <a:rPr lang="en-US" u="none" dirty="0" smtClean="0"/>
            <a:t> or the </a:t>
          </a:r>
          <a:r>
            <a:rPr lang="en-US" u="none" dirty="0" smtClean="0">
              <a:hlinkClick xmlns:r="http://schemas.openxmlformats.org/officeDocument/2006/relationships" r:id="rId11"/>
            </a:rPr>
            <a:t>intestine</a:t>
          </a:r>
          <a:r>
            <a:rPr lang="en-US" u="none" dirty="0" smtClean="0"/>
            <a:t>, for example, then get rid of.</a:t>
          </a:r>
          <a:endParaRPr lang="en-US" u="none" dirty="0"/>
        </a:p>
      </dgm:t>
    </dgm:pt>
    <dgm:pt modelId="{D6ECFC97-9963-4483-9368-315C3E5BC0BD}" type="parTrans" cxnId="{136442F3-7E4D-469F-BA02-D6300D0E9757}">
      <dgm:prSet/>
      <dgm:spPr/>
      <dgm:t>
        <a:bodyPr/>
        <a:lstStyle/>
        <a:p>
          <a:endParaRPr lang="en-US" u="none"/>
        </a:p>
      </dgm:t>
    </dgm:pt>
    <dgm:pt modelId="{6BB55FD6-2A6A-4921-9E09-E37C12C2B295}" type="sibTrans" cxnId="{136442F3-7E4D-469F-BA02-D6300D0E9757}">
      <dgm:prSet/>
      <dgm:spPr/>
      <dgm:t>
        <a:bodyPr/>
        <a:lstStyle/>
        <a:p>
          <a:endParaRPr lang="en-US" u="none"/>
        </a:p>
      </dgm:t>
    </dgm:pt>
    <dgm:pt modelId="{1922F1D5-D671-4892-81C4-2025E8EC71F5}">
      <dgm:prSet phldrT="[Text]" custT="1"/>
      <dgm:spPr/>
      <dgm:t>
        <a:bodyPr/>
        <a:lstStyle/>
        <a:p>
          <a:r>
            <a:rPr lang="en-US" sz="1800" b="0" i="0" u="none" dirty="0" smtClean="0">
              <a:hlinkClick xmlns:r="http://schemas.openxmlformats.org/officeDocument/2006/relationships" r:id="rId12"/>
            </a:rPr>
            <a:t>White blood cells</a:t>
          </a:r>
          <a:r>
            <a:rPr lang="en-US" sz="1800" b="0" i="0" u="none" dirty="0" smtClean="0"/>
            <a:t> and other messenger substances also play an important role in the </a:t>
          </a:r>
          <a:r>
            <a:rPr lang="en-US" sz="1800" b="0" i="0" u="none" dirty="0" smtClean="0">
              <a:hlinkClick xmlns:r="http://schemas.openxmlformats.org/officeDocument/2006/relationships" r:id="rId13"/>
            </a:rPr>
            <a:t>immune system</a:t>
          </a:r>
          <a:r>
            <a:rPr lang="en-US" sz="1800" b="0" i="0" u="none" dirty="0" smtClean="0"/>
            <a:t>.</a:t>
          </a:r>
          <a:endParaRPr lang="en-US" sz="1800" u="none" dirty="0"/>
        </a:p>
      </dgm:t>
    </dgm:pt>
    <dgm:pt modelId="{9749C19C-9739-435F-B2FA-E4BB01BC7728}" type="parTrans" cxnId="{D74DCFA6-582C-472D-9FB8-D8C2CB4DEAED}">
      <dgm:prSet/>
      <dgm:spPr/>
      <dgm:t>
        <a:bodyPr/>
        <a:lstStyle/>
        <a:p>
          <a:endParaRPr lang="en-US" u="none"/>
        </a:p>
      </dgm:t>
    </dgm:pt>
    <dgm:pt modelId="{72E8C80D-E2E3-40F2-939D-1AA24B710028}" type="sibTrans" cxnId="{D74DCFA6-582C-472D-9FB8-D8C2CB4DEAED}">
      <dgm:prSet/>
      <dgm:spPr/>
      <dgm:t>
        <a:bodyPr/>
        <a:lstStyle/>
        <a:p>
          <a:endParaRPr lang="en-US" u="none"/>
        </a:p>
      </dgm:t>
    </dgm:pt>
    <dgm:pt modelId="{E6D32E94-E4D8-460A-9E22-FD9161EB16C2}" type="pres">
      <dgm:prSet presAssocID="{09515164-9338-42C7-AD9A-52A4ADD2037E}" presName="Name0" presStyleCnt="0">
        <dgm:presLayoutVars>
          <dgm:chMax/>
          <dgm:chPref val="3"/>
          <dgm:dir/>
          <dgm:animOne val="branch"/>
          <dgm:animLvl val="lvl"/>
        </dgm:presLayoutVars>
      </dgm:prSet>
      <dgm:spPr/>
      <dgm:t>
        <a:bodyPr/>
        <a:lstStyle/>
        <a:p>
          <a:endParaRPr lang="en-US"/>
        </a:p>
      </dgm:t>
    </dgm:pt>
    <dgm:pt modelId="{71D1495E-ABB6-4540-B6C7-A51E341DC8A1}" type="pres">
      <dgm:prSet presAssocID="{122B0FE8-0066-4B7B-BBEA-D34E0A73850E}" presName="composite" presStyleCnt="0"/>
      <dgm:spPr/>
    </dgm:pt>
    <dgm:pt modelId="{40B6F3BF-70E8-43EA-9F25-5F609A693D46}" type="pres">
      <dgm:prSet presAssocID="{122B0FE8-0066-4B7B-BBEA-D34E0A73850E}" presName="FirstChild" presStyleLbl="revTx" presStyleIdx="0" presStyleCnt="6">
        <dgm:presLayoutVars>
          <dgm:chMax val="0"/>
          <dgm:chPref val="0"/>
          <dgm:bulletEnabled val="1"/>
        </dgm:presLayoutVars>
      </dgm:prSet>
      <dgm:spPr/>
      <dgm:t>
        <a:bodyPr/>
        <a:lstStyle/>
        <a:p>
          <a:endParaRPr lang="en-US"/>
        </a:p>
      </dgm:t>
    </dgm:pt>
    <dgm:pt modelId="{C2F6EA69-49CB-4CB1-9A11-9837295A61FF}" type="pres">
      <dgm:prSet presAssocID="{122B0FE8-0066-4B7B-BBEA-D34E0A73850E}" presName="Parent" presStyleLbl="alignNode1" presStyleIdx="0" presStyleCnt="3">
        <dgm:presLayoutVars>
          <dgm:chMax val="3"/>
          <dgm:chPref val="3"/>
          <dgm:bulletEnabled val="1"/>
        </dgm:presLayoutVars>
      </dgm:prSet>
      <dgm:spPr/>
      <dgm:t>
        <a:bodyPr/>
        <a:lstStyle/>
        <a:p>
          <a:endParaRPr lang="en-US"/>
        </a:p>
      </dgm:t>
    </dgm:pt>
    <dgm:pt modelId="{EFFE44FC-8FA0-4BB9-AB5D-3BACFB25BD90}" type="pres">
      <dgm:prSet presAssocID="{122B0FE8-0066-4B7B-BBEA-D34E0A73850E}" presName="Accent" presStyleLbl="parChTrans1D1" presStyleIdx="0" presStyleCnt="3"/>
      <dgm:spPr/>
    </dgm:pt>
    <dgm:pt modelId="{0DC876A1-B029-46D1-B673-0D5768423FB8}" type="pres">
      <dgm:prSet presAssocID="{122B0FE8-0066-4B7B-BBEA-D34E0A73850E}" presName="Child" presStyleLbl="revTx" presStyleIdx="1" presStyleCnt="6">
        <dgm:presLayoutVars>
          <dgm:chMax val="0"/>
          <dgm:chPref val="0"/>
          <dgm:bulletEnabled val="1"/>
        </dgm:presLayoutVars>
      </dgm:prSet>
      <dgm:spPr/>
      <dgm:t>
        <a:bodyPr/>
        <a:lstStyle/>
        <a:p>
          <a:endParaRPr lang="en-US"/>
        </a:p>
      </dgm:t>
    </dgm:pt>
    <dgm:pt modelId="{BD953B2B-27E3-4900-8B30-A610C1FA7EBC}" type="pres">
      <dgm:prSet presAssocID="{BF0C6C35-F96B-4B62-BAEE-15CEC1AC67BC}" presName="sibTrans" presStyleCnt="0"/>
      <dgm:spPr/>
    </dgm:pt>
    <dgm:pt modelId="{4B98A582-522A-4FEA-A220-1DE33666B304}" type="pres">
      <dgm:prSet presAssocID="{9D604B13-C8F1-49F8-B5F1-B25B59401027}" presName="composite" presStyleCnt="0"/>
      <dgm:spPr/>
    </dgm:pt>
    <dgm:pt modelId="{F2E31140-EBB6-41A4-AAD6-C4023D248C84}" type="pres">
      <dgm:prSet presAssocID="{9D604B13-C8F1-49F8-B5F1-B25B59401027}" presName="FirstChild" presStyleLbl="revTx" presStyleIdx="2" presStyleCnt="6">
        <dgm:presLayoutVars>
          <dgm:chMax val="0"/>
          <dgm:chPref val="0"/>
          <dgm:bulletEnabled val="1"/>
        </dgm:presLayoutVars>
      </dgm:prSet>
      <dgm:spPr/>
      <dgm:t>
        <a:bodyPr/>
        <a:lstStyle/>
        <a:p>
          <a:endParaRPr lang="en-US"/>
        </a:p>
      </dgm:t>
    </dgm:pt>
    <dgm:pt modelId="{31F0DBD4-83A7-468C-AE8A-0B7169874C0E}" type="pres">
      <dgm:prSet presAssocID="{9D604B13-C8F1-49F8-B5F1-B25B59401027}" presName="Parent" presStyleLbl="alignNode1" presStyleIdx="1" presStyleCnt="3">
        <dgm:presLayoutVars>
          <dgm:chMax val="3"/>
          <dgm:chPref val="3"/>
          <dgm:bulletEnabled val="1"/>
        </dgm:presLayoutVars>
      </dgm:prSet>
      <dgm:spPr/>
      <dgm:t>
        <a:bodyPr/>
        <a:lstStyle/>
        <a:p>
          <a:endParaRPr lang="en-US"/>
        </a:p>
      </dgm:t>
    </dgm:pt>
    <dgm:pt modelId="{14B90C6A-0ED1-423A-A950-DB25140AE7E6}" type="pres">
      <dgm:prSet presAssocID="{9D604B13-C8F1-49F8-B5F1-B25B59401027}" presName="Accent" presStyleLbl="parChTrans1D1" presStyleIdx="1" presStyleCnt="3"/>
      <dgm:spPr/>
    </dgm:pt>
    <dgm:pt modelId="{950FF286-DA83-4687-9B26-3C7C3536B67A}" type="pres">
      <dgm:prSet presAssocID="{9D604B13-C8F1-49F8-B5F1-B25B59401027}" presName="Child" presStyleLbl="revTx" presStyleIdx="3" presStyleCnt="6">
        <dgm:presLayoutVars>
          <dgm:chMax val="0"/>
          <dgm:chPref val="0"/>
          <dgm:bulletEnabled val="1"/>
        </dgm:presLayoutVars>
      </dgm:prSet>
      <dgm:spPr/>
      <dgm:t>
        <a:bodyPr/>
        <a:lstStyle/>
        <a:p>
          <a:endParaRPr lang="en-US"/>
        </a:p>
      </dgm:t>
    </dgm:pt>
    <dgm:pt modelId="{86F2738A-CC88-4310-93B4-98001221BA4C}" type="pres">
      <dgm:prSet presAssocID="{241ABD03-F9A3-4AC1-A390-0FA67D6EA247}" presName="sibTrans" presStyleCnt="0"/>
      <dgm:spPr/>
    </dgm:pt>
    <dgm:pt modelId="{D099EA2A-6E53-42DD-A466-7126ABF536F0}" type="pres">
      <dgm:prSet presAssocID="{EF33F285-8056-4907-8450-E4E2EEC4F873}" presName="composite" presStyleCnt="0"/>
      <dgm:spPr/>
    </dgm:pt>
    <dgm:pt modelId="{F0E9A17D-33F4-4D3A-8C5F-078DBFF0AD6E}" type="pres">
      <dgm:prSet presAssocID="{EF33F285-8056-4907-8450-E4E2EEC4F873}" presName="FirstChild" presStyleLbl="revTx" presStyleIdx="4" presStyleCnt="6">
        <dgm:presLayoutVars>
          <dgm:chMax val="0"/>
          <dgm:chPref val="0"/>
          <dgm:bulletEnabled val="1"/>
        </dgm:presLayoutVars>
      </dgm:prSet>
      <dgm:spPr/>
      <dgm:t>
        <a:bodyPr/>
        <a:lstStyle/>
        <a:p>
          <a:endParaRPr lang="en-US"/>
        </a:p>
      </dgm:t>
    </dgm:pt>
    <dgm:pt modelId="{58B18161-9D2B-457E-A8EB-BAAA4E8886EA}" type="pres">
      <dgm:prSet presAssocID="{EF33F285-8056-4907-8450-E4E2EEC4F873}" presName="Parent" presStyleLbl="alignNode1" presStyleIdx="2" presStyleCnt="3">
        <dgm:presLayoutVars>
          <dgm:chMax val="3"/>
          <dgm:chPref val="3"/>
          <dgm:bulletEnabled val="1"/>
        </dgm:presLayoutVars>
      </dgm:prSet>
      <dgm:spPr/>
      <dgm:t>
        <a:bodyPr/>
        <a:lstStyle/>
        <a:p>
          <a:endParaRPr lang="en-US"/>
        </a:p>
      </dgm:t>
    </dgm:pt>
    <dgm:pt modelId="{FA4FDC98-B3B4-4F06-A5AA-D8BCF4C6192E}" type="pres">
      <dgm:prSet presAssocID="{EF33F285-8056-4907-8450-E4E2EEC4F873}" presName="Accent" presStyleLbl="parChTrans1D1" presStyleIdx="2" presStyleCnt="3"/>
      <dgm:spPr/>
    </dgm:pt>
    <dgm:pt modelId="{6C8B8F1A-6B4F-4D94-BBE7-F2F1FF8AAF79}" type="pres">
      <dgm:prSet presAssocID="{EF33F285-8056-4907-8450-E4E2EEC4F873}" presName="Child" presStyleLbl="revTx" presStyleIdx="5" presStyleCnt="6">
        <dgm:presLayoutVars>
          <dgm:chMax val="0"/>
          <dgm:chPref val="0"/>
          <dgm:bulletEnabled val="1"/>
        </dgm:presLayoutVars>
      </dgm:prSet>
      <dgm:spPr/>
      <dgm:t>
        <a:bodyPr/>
        <a:lstStyle/>
        <a:p>
          <a:endParaRPr lang="en-US"/>
        </a:p>
      </dgm:t>
    </dgm:pt>
  </dgm:ptLst>
  <dgm:cxnLst>
    <dgm:cxn modelId="{F1ECDF62-D18C-4591-A203-E94E3A0E536E}" type="presOf" srcId="{B101346B-B83B-4C33-8BE2-7ECA9D219458}" destId="{F0E9A17D-33F4-4D3A-8C5F-078DBFF0AD6E}" srcOrd="0" destOrd="0" presId="urn:microsoft.com/office/officeart/2011/layout/TabList"/>
    <dgm:cxn modelId="{1C31E691-7C9B-4D70-8703-A46F9CCF9C70}" srcId="{122B0FE8-0066-4B7B-BBEA-D34E0A73850E}" destId="{853C2A87-BB62-4101-AFFA-AAF702739DF0}" srcOrd="1" destOrd="0" parTransId="{4D0B1AE0-0596-422E-941D-EC58668E295D}" sibTransId="{1390F118-BA3E-4348-B46D-A5E365CE24C1}"/>
    <dgm:cxn modelId="{92CE1455-EAC0-4B81-A5DA-22E7B2FC2EB8}" type="presOf" srcId="{320097B9-8AA6-4A1A-B29C-D304B02AE7AA}" destId="{0DC876A1-B029-46D1-B673-0D5768423FB8}" srcOrd="0" destOrd="2" presId="urn:microsoft.com/office/officeart/2011/layout/TabList"/>
    <dgm:cxn modelId="{201CB29E-3470-46E4-8FA6-C90D98F0C6C6}" type="presOf" srcId="{DEBADE95-610C-4EF4-9FBC-EE27ABBF60FC}" destId="{6C8B8F1A-6B4F-4D94-BBE7-F2F1FF8AAF79}" srcOrd="0" destOrd="0" presId="urn:microsoft.com/office/officeart/2011/layout/TabList"/>
    <dgm:cxn modelId="{7C284F2F-ACCA-4F1E-AC1C-A1672DD42907}" type="presOf" srcId="{B1CB3450-D64C-45EF-81B9-96858FA5B35A}" destId="{0DC876A1-B029-46D1-B673-0D5768423FB8}" srcOrd="0" destOrd="1" presId="urn:microsoft.com/office/officeart/2011/layout/TabList"/>
    <dgm:cxn modelId="{E9A10C83-2DFA-4964-A3F7-8D8C6991CADB}" srcId="{EF33F285-8056-4907-8450-E4E2EEC4F873}" destId="{DEBADE95-610C-4EF4-9FBC-EE27ABBF60FC}" srcOrd="1" destOrd="0" parTransId="{00720A7D-BE07-4317-A7AF-8F60E2B7ADBC}" sibTransId="{4CD2FA5D-DCDD-4270-9412-36FB1703F05F}"/>
    <dgm:cxn modelId="{8C9EC6F6-9261-49AA-A78B-BE63FDDE43C6}" type="presOf" srcId="{9D604B13-C8F1-49F8-B5F1-B25B59401027}" destId="{31F0DBD4-83A7-468C-AE8A-0B7169874C0E}" srcOrd="0" destOrd="0" presId="urn:microsoft.com/office/officeart/2011/layout/TabList"/>
    <dgm:cxn modelId="{CFD4B66B-3457-47DF-AF38-FAF7D0098C2A}" srcId="{122B0FE8-0066-4B7B-BBEA-D34E0A73850E}" destId="{91C66B55-1453-479A-AF60-D400528E137B}" srcOrd="0" destOrd="0" parTransId="{36753F91-B0EC-4A2F-A686-402ED920A18D}" sibTransId="{DFB49D97-EE6F-4A93-9D26-B4229B8E0506}"/>
    <dgm:cxn modelId="{37ECD86E-498A-4F40-A2C2-08DDB9C2EFE9}" type="presOf" srcId="{09515164-9338-42C7-AD9A-52A4ADD2037E}" destId="{E6D32E94-E4D8-460A-9E22-FD9161EB16C2}" srcOrd="0" destOrd="0" presId="urn:microsoft.com/office/officeart/2011/layout/TabList"/>
    <dgm:cxn modelId="{FC200B4C-7CF3-4D80-8626-674869BFE5CE}" type="presOf" srcId="{91C66B55-1453-479A-AF60-D400528E137B}" destId="{40B6F3BF-70E8-43EA-9F25-5F609A693D46}" srcOrd="0" destOrd="0" presId="urn:microsoft.com/office/officeart/2011/layout/TabList"/>
    <dgm:cxn modelId="{8B8A39D8-4367-4016-AFF5-85AE40F85232}" srcId="{122B0FE8-0066-4B7B-BBEA-D34E0A73850E}" destId="{B1CB3450-D64C-45EF-81B9-96858FA5B35A}" srcOrd="2" destOrd="0" parTransId="{70575CF8-BEC0-4829-83BA-57022EEF6E6D}" sibTransId="{1B51780C-C974-4E74-B9D7-2E99510BA1B7}"/>
    <dgm:cxn modelId="{136442F3-7E4D-469F-BA02-D6300D0E9757}" srcId="{122B0FE8-0066-4B7B-BBEA-D34E0A73850E}" destId="{320097B9-8AA6-4A1A-B29C-D304B02AE7AA}" srcOrd="3" destOrd="0" parTransId="{D6ECFC97-9963-4483-9368-315C3E5BC0BD}" sibTransId="{6BB55FD6-2A6A-4921-9E09-E37C12C2B295}"/>
    <dgm:cxn modelId="{CB3DBBB4-E010-4AA1-AA1D-302FC87F788A}" srcId="{EF33F285-8056-4907-8450-E4E2EEC4F873}" destId="{B101346B-B83B-4C33-8BE2-7ECA9D219458}" srcOrd="0" destOrd="0" parTransId="{EB6D0A0C-8ACF-4F2D-9224-45096D5D641B}" sibTransId="{62A9C0C6-4B54-496F-9DDA-9C34FC0D11C9}"/>
    <dgm:cxn modelId="{D74DCFA6-582C-472D-9FB8-D8C2CB4DEAED}" srcId="{EF33F285-8056-4907-8450-E4E2EEC4F873}" destId="{1922F1D5-D671-4892-81C4-2025E8EC71F5}" srcOrd="2" destOrd="0" parTransId="{9749C19C-9739-435F-B2FA-E4BB01BC7728}" sibTransId="{72E8C80D-E2E3-40F2-939D-1AA24B710028}"/>
    <dgm:cxn modelId="{3C0CAD98-8A75-4E80-A9AA-F4542CDC853A}" srcId="{9D604B13-C8F1-49F8-B5F1-B25B59401027}" destId="{FCEF27B0-0363-4DE4-AB4F-6A1FBBE24AEF}" srcOrd="1" destOrd="0" parTransId="{96581B91-FE49-46BE-9255-9AD32F565153}" sibTransId="{47BC4141-7034-4191-AF2F-AC54DB997446}"/>
    <dgm:cxn modelId="{198A3F61-0D01-4E25-AA9A-D90058221122}" srcId="{09515164-9338-42C7-AD9A-52A4ADD2037E}" destId="{EF33F285-8056-4907-8450-E4E2EEC4F873}" srcOrd="2" destOrd="0" parTransId="{BD805166-EB54-4F03-81B1-56C2D4CDE9AA}" sibTransId="{DF4D5007-8DF4-48F2-AFCC-29B7C2A5FDDB}"/>
    <dgm:cxn modelId="{76FD595D-2585-474E-9D0E-D5D1539D0DC2}" type="presOf" srcId="{FCEF27B0-0363-4DE4-AB4F-6A1FBBE24AEF}" destId="{950FF286-DA83-4687-9B26-3C7C3536B67A}" srcOrd="0" destOrd="0" presId="urn:microsoft.com/office/officeart/2011/layout/TabList"/>
    <dgm:cxn modelId="{AE6F0CE3-DA15-42B1-BF4A-AFD4AD143177}" srcId="{09515164-9338-42C7-AD9A-52A4ADD2037E}" destId="{122B0FE8-0066-4B7B-BBEA-D34E0A73850E}" srcOrd="0" destOrd="0" parTransId="{F6BC9EA4-47AF-4F4A-84C3-9E968D71C941}" sibTransId="{BF0C6C35-F96B-4B62-BAEE-15CEC1AC67BC}"/>
    <dgm:cxn modelId="{67F0E967-010A-4436-96EF-0AC8DC79B359}" type="presOf" srcId="{383B662C-7E2D-47C4-901E-751468CB5BDE}" destId="{F2E31140-EBB6-41A4-AAD6-C4023D248C84}" srcOrd="0" destOrd="0" presId="urn:microsoft.com/office/officeart/2011/layout/TabList"/>
    <dgm:cxn modelId="{83A5F304-2B6F-4974-8611-8BCB9F9385BE}" type="presOf" srcId="{1922F1D5-D671-4892-81C4-2025E8EC71F5}" destId="{6C8B8F1A-6B4F-4D94-BBE7-F2F1FF8AAF79}" srcOrd="0" destOrd="1" presId="urn:microsoft.com/office/officeart/2011/layout/TabList"/>
    <dgm:cxn modelId="{8FC43648-D980-437C-8914-C5E4C574B73B}" type="presOf" srcId="{853C2A87-BB62-4101-AFFA-AAF702739DF0}" destId="{0DC876A1-B029-46D1-B673-0D5768423FB8}" srcOrd="0" destOrd="0" presId="urn:microsoft.com/office/officeart/2011/layout/TabList"/>
    <dgm:cxn modelId="{5EA038DA-DBA0-4451-AF29-77326AF5B377}" srcId="{09515164-9338-42C7-AD9A-52A4ADD2037E}" destId="{9D604B13-C8F1-49F8-B5F1-B25B59401027}" srcOrd="1" destOrd="0" parTransId="{65A9249A-F2C0-4A3C-9579-E9A2F297219F}" sibTransId="{241ABD03-F9A3-4AC1-A390-0FA67D6EA247}"/>
    <dgm:cxn modelId="{3373FA3A-BE04-48B4-9DD6-EC1FB45F6E06}" srcId="{9D604B13-C8F1-49F8-B5F1-B25B59401027}" destId="{383B662C-7E2D-47C4-901E-751468CB5BDE}" srcOrd="0" destOrd="0" parTransId="{6F4B9449-899E-4E94-B0ED-B5AFB54A997F}" sibTransId="{5C1BD749-1686-4FAC-9B1E-5A58F02E3C79}"/>
    <dgm:cxn modelId="{729123B9-EF40-4D9D-8B23-D282AD958BE0}" type="presOf" srcId="{EF33F285-8056-4907-8450-E4E2EEC4F873}" destId="{58B18161-9D2B-457E-A8EB-BAAA4E8886EA}" srcOrd="0" destOrd="0" presId="urn:microsoft.com/office/officeart/2011/layout/TabList"/>
    <dgm:cxn modelId="{D952D546-B907-404A-925E-D15CD2F1B20D}" type="presOf" srcId="{122B0FE8-0066-4B7B-BBEA-D34E0A73850E}" destId="{C2F6EA69-49CB-4CB1-9A11-9837295A61FF}" srcOrd="0" destOrd="0" presId="urn:microsoft.com/office/officeart/2011/layout/TabList"/>
    <dgm:cxn modelId="{B9CCDEFD-2797-40FC-A0A2-095581E95449}" type="presParOf" srcId="{E6D32E94-E4D8-460A-9E22-FD9161EB16C2}" destId="{71D1495E-ABB6-4540-B6C7-A51E341DC8A1}" srcOrd="0" destOrd="0" presId="urn:microsoft.com/office/officeart/2011/layout/TabList"/>
    <dgm:cxn modelId="{146BE49A-8C2B-4AC1-9C36-4FCC9187AF91}" type="presParOf" srcId="{71D1495E-ABB6-4540-B6C7-A51E341DC8A1}" destId="{40B6F3BF-70E8-43EA-9F25-5F609A693D46}" srcOrd="0" destOrd="0" presId="urn:microsoft.com/office/officeart/2011/layout/TabList"/>
    <dgm:cxn modelId="{7CEEAE1B-CAED-4613-9223-9FC02B0C1EBE}" type="presParOf" srcId="{71D1495E-ABB6-4540-B6C7-A51E341DC8A1}" destId="{C2F6EA69-49CB-4CB1-9A11-9837295A61FF}" srcOrd="1" destOrd="0" presId="urn:microsoft.com/office/officeart/2011/layout/TabList"/>
    <dgm:cxn modelId="{6E5C02F2-6D56-4091-BB83-6E3EF69BC57C}" type="presParOf" srcId="{71D1495E-ABB6-4540-B6C7-A51E341DC8A1}" destId="{EFFE44FC-8FA0-4BB9-AB5D-3BACFB25BD90}" srcOrd="2" destOrd="0" presId="urn:microsoft.com/office/officeart/2011/layout/TabList"/>
    <dgm:cxn modelId="{DD9C6020-24DD-42DF-9980-6B8654039997}" type="presParOf" srcId="{E6D32E94-E4D8-460A-9E22-FD9161EB16C2}" destId="{0DC876A1-B029-46D1-B673-0D5768423FB8}" srcOrd="1" destOrd="0" presId="urn:microsoft.com/office/officeart/2011/layout/TabList"/>
    <dgm:cxn modelId="{D552B901-BC85-4067-BA91-972DA3AB3887}" type="presParOf" srcId="{E6D32E94-E4D8-460A-9E22-FD9161EB16C2}" destId="{BD953B2B-27E3-4900-8B30-A610C1FA7EBC}" srcOrd="2" destOrd="0" presId="urn:microsoft.com/office/officeart/2011/layout/TabList"/>
    <dgm:cxn modelId="{E9ECD53E-FC07-458C-86F6-9BCB35970BC4}" type="presParOf" srcId="{E6D32E94-E4D8-460A-9E22-FD9161EB16C2}" destId="{4B98A582-522A-4FEA-A220-1DE33666B304}" srcOrd="3" destOrd="0" presId="urn:microsoft.com/office/officeart/2011/layout/TabList"/>
    <dgm:cxn modelId="{F264CEF1-EAEA-4EDD-BAC1-B1230E3579F5}" type="presParOf" srcId="{4B98A582-522A-4FEA-A220-1DE33666B304}" destId="{F2E31140-EBB6-41A4-AAD6-C4023D248C84}" srcOrd="0" destOrd="0" presId="urn:microsoft.com/office/officeart/2011/layout/TabList"/>
    <dgm:cxn modelId="{6CDCFBEE-759A-4275-8D14-B06AC7FD2A9E}" type="presParOf" srcId="{4B98A582-522A-4FEA-A220-1DE33666B304}" destId="{31F0DBD4-83A7-468C-AE8A-0B7169874C0E}" srcOrd="1" destOrd="0" presId="urn:microsoft.com/office/officeart/2011/layout/TabList"/>
    <dgm:cxn modelId="{108A8D62-0B59-4BF9-A5CE-2E6EA4AE1F39}" type="presParOf" srcId="{4B98A582-522A-4FEA-A220-1DE33666B304}" destId="{14B90C6A-0ED1-423A-A950-DB25140AE7E6}" srcOrd="2" destOrd="0" presId="urn:microsoft.com/office/officeart/2011/layout/TabList"/>
    <dgm:cxn modelId="{7847E4ED-2BBA-40C3-9E73-E514F1DD3D54}" type="presParOf" srcId="{E6D32E94-E4D8-460A-9E22-FD9161EB16C2}" destId="{950FF286-DA83-4687-9B26-3C7C3536B67A}" srcOrd="4" destOrd="0" presId="urn:microsoft.com/office/officeart/2011/layout/TabList"/>
    <dgm:cxn modelId="{C04B6BD0-9E44-4875-822F-D71BDCDD2A21}" type="presParOf" srcId="{E6D32E94-E4D8-460A-9E22-FD9161EB16C2}" destId="{86F2738A-CC88-4310-93B4-98001221BA4C}" srcOrd="5" destOrd="0" presId="urn:microsoft.com/office/officeart/2011/layout/TabList"/>
    <dgm:cxn modelId="{1A7DE03A-B187-4164-91C3-D4855913A73F}" type="presParOf" srcId="{E6D32E94-E4D8-460A-9E22-FD9161EB16C2}" destId="{D099EA2A-6E53-42DD-A466-7126ABF536F0}" srcOrd="6" destOrd="0" presId="urn:microsoft.com/office/officeart/2011/layout/TabList"/>
    <dgm:cxn modelId="{15A6764D-9B44-4ED3-900F-3E61627038BC}" type="presParOf" srcId="{D099EA2A-6E53-42DD-A466-7126ABF536F0}" destId="{F0E9A17D-33F4-4D3A-8C5F-078DBFF0AD6E}" srcOrd="0" destOrd="0" presId="urn:microsoft.com/office/officeart/2011/layout/TabList"/>
    <dgm:cxn modelId="{FB1E58ED-E0D5-4E20-8C8C-18CE33AE1353}" type="presParOf" srcId="{D099EA2A-6E53-42DD-A466-7126ABF536F0}" destId="{58B18161-9D2B-457E-A8EB-BAAA4E8886EA}" srcOrd="1" destOrd="0" presId="urn:microsoft.com/office/officeart/2011/layout/TabList"/>
    <dgm:cxn modelId="{1FD76AB3-F7B1-4F44-AA00-C5F8B6B3CD25}" type="presParOf" srcId="{D099EA2A-6E53-42DD-A466-7126ABF536F0}" destId="{FA4FDC98-B3B4-4F06-A5AA-D8BCF4C6192E}" srcOrd="2" destOrd="0" presId="urn:microsoft.com/office/officeart/2011/layout/TabList"/>
    <dgm:cxn modelId="{41D35D9B-333C-495E-AAB9-17E832F56BF5}" type="presParOf" srcId="{E6D32E94-E4D8-460A-9E22-FD9161EB16C2}" destId="{6C8B8F1A-6B4F-4D94-BBE7-F2F1FF8AAF79}" srcOrd="7" destOrd="0" presId="urn:microsoft.com/office/officeart/2011/layout/Tab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FF2798-A6BB-4464-8D9B-E352A9F7E404}"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F56B5C22-2595-460A-8F49-03942284B7E8}">
      <dgm:prSet phldrT="[Text]"/>
      <dgm:spPr/>
      <dgm:t>
        <a:bodyPr/>
        <a:lstStyle/>
        <a:p>
          <a:r>
            <a:rPr lang="en-US" dirty="0" smtClean="0"/>
            <a:t>Red blood cells (erythrocytes)</a:t>
          </a:r>
          <a:endParaRPr lang="en-US" dirty="0"/>
        </a:p>
      </dgm:t>
    </dgm:pt>
    <dgm:pt modelId="{9ADD7D82-8C30-49DA-9372-28EE3B92441F}" type="parTrans" cxnId="{E2FF7C90-4742-4D6F-8009-250459473C47}">
      <dgm:prSet/>
      <dgm:spPr/>
      <dgm:t>
        <a:bodyPr/>
        <a:lstStyle/>
        <a:p>
          <a:endParaRPr lang="en-US"/>
        </a:p>
      </dgm:t>
    </dgm:pt>
    <dgm:pt modelId="{CC4F58B8-B23C-479F-A825-717C83DD937D}" type="sibTrans" cxnId="{E2FF7C90-4742-4D6F-8009-250459473C47}">
      <dgm:prSet/>
      <dgm:spPr/>
      <dgm:t>
        <a:bodyPr/>
        <a:lstStyle/>
        <a:p>
          <a:endParaRPr lang="en-US"/>
        </a:p>
      </dgm:t>
    </dgm:pt>
    <dgm:pt modelId="{78CF0996-B700-4982-92D7-E05670451565}">
      <dgm:prSet phldrT="[Text]"/>
      <dgm:spPr/>
      <dgm:t>
        <a:bodyPr/>
        <a:lstStyle/>
        <a:p>
          <a:r>
            <a:rPr lang="en-US" dirty="0" smtClean="0"/>
            <a:t>White blood cells (leukocytes)</a:t>
          </a:r>
          <a:endParaRPr lang="en-US" dirty="0"/>
        </a:p>
      </dgm:t>
    </dgm:pt>
    <dgm:pt modelId="{B139B8CD-8B37-4D20-8868-70E604203055}" type="parTrans" cxnId="{EC34B9CC-9330-4154-A449-63E2EBB27227}">
      <dgm:prSet/>
      <dgm:spPr/>
      <dgm:t>
        <a:bodyPr/>
        <a:lstStyle/>
        <a:p>
          <a:endParaRPr lang="en-US"/>
        </a:p>
      </dgm:t>
    </dgm:pt>
    <dgm:pt modelId="{719C6D6D-4BBB-4BA1-96D9-02BE8C28B2CF}" type="sibTrans" cxnId="{EC34B9CC-9330-4154-A449-63E2EBB27227}">
      <dgm:prSet/>
      <dgm:spPr/>
      <dgm:t>
        <a:bodyPr/>
        <a:lstStyle/>
        <a:p>
          <a:endParaRPr lang="en-US"/>
        </a:p>
      </dgm:t>
    </dgm:pt>
    <dgm:pt modelId="{83D36958-504D-466A-AB10-B4DAEE76A357}">
      <dgm:prSet phldrT="[Text]"/>
      <dgm:spPr/>
      <dgm:t>
        <a:bodyPr/>
        <a:lstStyle/>
        <a:p>
          <a:r>
            <a:rPr lang="en-US" dirty="0" smtClean="0"/>
            <a:t>Platelets (thrombocytes)</a:t>
          </a:r>
          <a:endParaRPr lang="en-US" dirty="0"/>
        </a:p>
      </dgm:t>
    </dgm:pt>
    <dgm:pt modelId="{28915E83-B6C0-4CE7-8AFC-BE6A062DD5AB}" type="parTrans" cxnId="{BA743D17-AE9D-47D7-8A60-E59A6BAA4201}">
      <dgm:prSet/>
      <dgm:spPr/>
      <dgm:t>
        <a:bodyPr/>
        <a:lstStyle/>
        <a:p>
          <a:endParaRPr lang="en-US"/>
        </a:p>
      </dgm:t>
    </dgm:pt>
    <dgm:pt modelId="{B5397DBF-A0A6-480E-A633-34F297205EAD}" type="sibTrans" cxnId="{BA743D17-AE9D-47D7-8A60-E59A6BAA4201}">
      <dgm:prSet/>
      <dgm:spPr/>
      <dgm:t>
        <a:bodyPr/>
        <a:lstStyle/>
        <a:p>
          <a:endParaRPr lang="en-US"/>
        </a:p>
      </dgm:t>
    </dgm:pt>
    <dgm:pt modelId="{A630000C-2D48-4DCF-A147-B563409B6AB0}" type="pres">
      <dgm:prSet presAssocID="{26FF2798-A6BB-4464-8D9B-E352A9F7E404}" presName="diagram" presStyleCnt="0">
        <dgm:presLayoutVars>
          <dgm:dir/>
          <dgm:animLvl val="lvl"/>
          <dgm:resizeHandles val="exact"/>
        </dgm:presLayoutVars>
      </dgm:prSet>
      <dgm:spPr/>
      <dgm:t>
        <a:bodyPr/>
        <a:lstStyle/>
        <a:p>
          <a:endParaRPr lang="en-US"/>
        </a:p>
      </dgm:t>
    </dgm:pt>
    <dgm:pt modelId="{98370128-6737-45BC-81D3-2C11AE892171}" type="pres">
      <dgm:prSet presAssocID="{F56B5C22-2595-460A-8F49-03942284B7E8}" presName="compNode" presStyleCnt="0"/>
      <dgm:spPr/>
    </dgm:pt>
    <dgm:pt modelId="{A929E13C-5AAD-40D0-869B-9494A957AAFF}" type="pres">
      <dgm:prSet presAssocID="{F56B5C22-2595-460A-8F49-03942284B7E8}" presName="childRect" presStyleLbl="bgAcc1" presStyleIdx="0" presStyleCnt="3">
        <dgm:presLayoutVars>
          <dgm:bulletEnabled val="1"/>
        </dgm:presLayoutVars>
      </dgm:prSet>
      <dgm:spPr/>
    </dgm:pt>
    <dgm:pt modelId="{E46CF38C-8FCD-419B-A4EF-241227A79BCF}" type="pres">
      <dgm:prSet presAssocID="{F56B5C22-2595-460A-8F49-03942284B7E8}" presName="parentText" presStyleLbl="node1" presStyleIdx="0" presStyleCnt="0">
        <dgm:presLayoutVars>
          <dgm:chMax val="0"/>
          <dgm:bulletEnabled val="1"/>
        </dgm:presLayoutVars>
      </dgm:prSet>
      <dgm:spPr/>
      <dgm:t>
        <a:bodyPr/>
        <a:lstStyle/>
        <a:p>
          <a:endParaRPr lang="en-US"/>
        </a:p>
      </dgm:t>
    </dgm:pt>
    <dgm:pt modelId="{3F62E8C1-4F4D-4D8D-BC08-878AD801570C}" type="pres">
      <dgm:prSet presAssocID="{F56B5C22-2595-460A-8F49-03942284B7E8}" presName="parentRect" presStyleLbl="alignNode1" presStyleIdx="0" presStyleCnt="3"/>
      <dgm:spPr/>
      <dgm:t>
        <a:bodyPr/>
        <a:lstStyle/>
        <a:p>
          <a:endParaRPr lang="en-US"/>
        </a:p>
      </dgm:t>
    </dgm:pt>
    <dgm:pt modelId="{917CCC8D-C970-4D04-9F20-1D1CDFC49249}" type="pres">
      <dgm:prSet presAssocID="{F56B5C22-2595-460A-8F49-03942284B7E8}" presName="adorn" presStyleLbl="fgAccFollowNode1" presStyleIdx="0" presStyleCnt="3"/>
      <dgm:spPr/>
    </dgm:pt>
    <dgm:pt modelId="{2827043C-5352-4953-B0B8-134A860F674F}" type="pres">
      <dgm:prSet presAssocID="{CC4F58B8-B23C-479F-A825-717C83DD937D}" presName="sibTrans" presStyleLbl="sibTrans2D1" presStyleIdx="0" presStyleCnt="0"/>
      <dgm:spPr/>
      <dgm:t>
        <a:bodyPr/>
        <a:lstStyle/>
        <a:p>
          <a:endParaRPr lang="en-US"/>
        </a:p>
      </dgm:t>
    </dgm:pt>
    <dgm:pt modelId="{BFC7FED2-630F-47B4-AE76-D65AEC6B8C1C}" type="pres">
      <dgm:prSet presAssocID="{78CF0996-B700-4982-92D7-E05670451565}" presName="compNode" presStyleCnt="0"/>
      <dgm:spPr/>
    </dgm:pt>
    <dgm:pt modelId="{1B6E76B7-0263-469B-BB39-B204A189F916}" type="pres">
      <dgm:prSet presAssocID="{78CF0996-B700-4982-92D7-E05670451565}" presName="childRect" presStyleLbl="bgAcc1" presStyleIdx="1" presStyleCnt="3">
        <dgm:presLayoutVars>
          <dgm:bulletEnabled val="1"/>
        </dgm:presLayoutVars>
      </dgm:prSet>
      <dgm:spPr/>
    </dgm:pt>
    <dgm:pt modelId="{874D910F-18E0-4E6C-B861-0B13A2F970E0}" type="pres">
      <dgm:prSet presAssocID="{78CF0996-B700-4982-92D7-E05670451565}" presName="parentText" presStyleLbl="node1" presStyleIdx="0" presStyleCnt="0">
        <dgm:presLayoutVars>
          <dgm:chMax val="0"/>
          <dgm:bulletEnabled val="1"/>
        </dgm:presLayoutVars>
      </dgm:prSet>
      <dgm:spPr/>
      <dgm:t>
        <a:bodyPr/>
        <a:lstStyle/>
        <a:p>
          <a:endParaRPr lang="en-US"/>
        </a:p>
      </dgm:t>
    </dgm:pt>
    <dgm:pt modelId="{2B50A25B-BC6F-4469-8294-AC0D08887E2B}" type="pres">
      <dgm:prSet presAssocID="{78CF0996-B700-4982-92D7-E05670451565}" presName="parentRect" presStyleLbl="alignNode1" presStyleIdx="1" presStyleCnt="3"/>
      <dgm:spPr/>
      <dgm:t>
        <a:bodyPr/>
        <a:lstStyle/>
        <a:p>
          <a:endParaRPr lang="en-US"/>
        </a:p>
      </dgm:t>
    </dgm:pt>
    <dgm:pt modelId="{8C7F81B1-E8A9-41C4-9BCD-CA720B4C1BEA}" type="pres">
      <dgm:prSet presAssocID="{78CF0996-B700-4982-92D7-E05670451565}" presName="adorn" presStyleLbl="fgAccFollowNode1" presStyleIdx="1" presStyleCnt="3"/>
      <dgm:spPr/>
    </dgm:pt>
    <dgm:pt modelId="{182CBED9-4B7E-4F82-B935-D05F5735BBEE}" type="pres">
      <dgm:prSet presAssocID="{719C6D6D-4BBB-4BA1-96D9-02BE8C28B2CF}" presName="sibTrans" presStyleLbl="sibTrans2D1" presStyleIdx="0" presStyleCnt="0"/>
      <dgm:spPr/>
      <dgm:t>
        <a:bodyPr/>
        <a:lstStyle/>
        <a:p>
          <a:endParaRPr lang="en-US"/>
        </a:p>
      </dgm:t>
    </dgm:pt>
    <dgm:pt modelId="{AC0A7EC9-EC3C-4037-85F9-EDB61C05CC03}" type="pres">
      <dgm:prSet presAssocID="{83D36958-504D-466A-AB10-B4DAEE76A357}" presName="compNode" presStyleCnt="0"/>
      <dgm:spPr/>
    </dgm:pt>
    <dgm:pt modelId="{243E4FE3-ED70-4619-9FA1-3154A2E892AC}" type="pres">
      <dgm:prSet presAssocID="{83D36958-504D-466A-AB10-B4DAEE76A357}" presName="childRect" presStyleLbl="bgAcc1" presStyleIdx="2" presStyleCnt="3">
        <dgm:presLayoutVars>
          <dgm:bulletEnabled val="1"/>
        </dgm:presLayoutVars>
      </dgm:prSet>
      <dgm:spPr/>
    </dgm:pt>
    <dgm:pt modelId="{05161FE1-4601-41E0-AC0C-933D980BF8AD}" type="pres">
      <dgm:prSet presAssocID="{83D36958-504D-466A-AB10-B4DAEE76A357}" presName="parentText" presStyleLbl="node1" presStyleIdx="0" presStyleCnt="0">
        <dgm:presLayoutVars>
          <dgm:chMax val="0"/>
          <dgm:bulletEnabled val="1"/>
        </dgm:presLayoutVars>
      </dgm:prSet>
      <dgm:spPr/>
      <dgm:t>
        <a:bodyPr/>
        <a:lstStyle/>
        <a:p>
          <a:endParaRPr lang="en-US"/>
        </a:p>
      </dgm:t>
    </dgm:pt>
    <dgm:pt modelId="{B906A6BC-471E-4A43-BF9D-7AEA463DF805}" type="pres">
      <dgm:prSet presAssocID="{83D36958-504D-466A-AB10-B4DAEE76A357}" presName="parentRect" presStyleLbl="alignNode1" presStyleIdx="2" presStyleCnt="3"/>
      <dgm:spPr/>
      <dgm:t>
        <a:bodyPr/>
        <a:lstStyle/>
        <a:p>
          <a:endParaRPr lang="en-US"/>
        </a:p>
      </dgm:t>
    </dgm:pt>
    <dgm:pt modelId="{3DDF2BFB-2CE9-47A0-8EBF-C66B61F1350E}" type="pres">
      <dgm:prSet presAssocID="{83D36958-504D-466A-AB10-B4DAEE76A357}" presName="adorn" presStyleLbl="fgAccFollowNode1" presStyleIdx="2" presStyleCnt="3"/>
      <dgm:spPr/>
    </dgm:pt>
  </dgm:ptLst>
  <dgm:cxnLst>
    <dgm:cxn modelId="{FFCA9065-84E5-48AD-8084-F1274308E950}" type="presOf" srcId="{26FF2798-A6BB-4464-8D9B-E352A9F7E404}" destId="{A630000C-2D48-4DCF-A147-B563409B6AB0}" srcOrd="0" destOrd="0" presId="urn:microsoft.com/office/officeart/2005/8/layout/bList2"/>
    <dgm:cxn modelId="{EC34B9CC-9330-4154-A449-63E2EBB27227}" srcId="{26FF2798-A6BB-4464-8D9B-E352A9F7E404}" destId="{78CF0996-B700-4982-92D7-E05670451565}" srcOrd="1" destOrd="0" parTransId="{B139B8CD-8B37-4D20-8868-70E604203055}" sibTransId="{719C6D6D-4BBB-4BA1-96D9-02BE8C28B2CF}"/>
    <dgm:cxn modelId="{1F43E0AF-E87C-4580-AC7D-95C6EDE81022}" type="presOf" srcId="{CC4F58B8-B23C-479F-A825-717C83DD937D}" destId="{2827043C-5352-4953-B0B8-134A860F674F}" srcOrd="0" destOrd="0" presId="urn:microsoft.com/office/officeart/2005/8/layout/bList2"/>
    <dgm:cxn modelId="{4EF16AB3-70E8-4B84-8D4A-947FAB6FA17C}" type="presOf" srcId="{F56B5C22-2595-460A-8F49-03942284B7E8}" destId="{3F62E8C1-4F4D-4D8D-BC08-878AD801570C}" srcOrd="1" destOrd="0" presId="urn:microsoft.com/office/officeart/2005/8/layout/bList2"/>
    <dgm:cxn modelId="{3DDDD2F5-6C40-4AD4-A99A-8B9762F92346}" type="presOf" srcId="{83D36958-504D-466A-AB10-B4DAEE76A357}" destId="{B906A6BC-471E-4A43-BF9D-7AEA463DF805}" srcOrd="1" destOrd="0" presId="urn:microsoft.com/office/officeart/2005/8/layout/bList2"/>
    <dgm:cxn modelId="{E2FF7C90-4742-4D6F-8009-250459473C47}" srcId="{26FF2798-A6BB-4464-8D9B-E352A9F7E404}" destId="{F56B5C22-2595-460A-8F49-03942284B7E8}" srcOrd="0" destOrd="0" parTransId="{9ADD7D82-8C30-49DA-9372-28EE3B92441F}" sibTransId="{CC4F58B8-B23C-479F-A825-717C83DD937D}"/>
    <dgm:cxn modelId="{C1D9CB44-BA52-438D-8445-E422EEB42D7E}" type="presOf" srcId="{78CF0996-B700-4982-92D7-E05670451565}" destId="{874D910F-18E0-4E6C-B861-0B13A2F970E0}" srcOrd="0" destOrd="0" presId="urn:microsoft.com/office/officeart/2005/8/layout/bList2"/>
    <dgm:cxn modelId="{C416D0C5-CD34-483C-B290-F164581882A8}" type="presOf" srcId="{83D36958-504D-466A-AB10-B4DAEE76A357}" destId="{05161FE1-4601-41E0-AC0C-933D980BF8AD}" srcOrd="0" destOrd="0" presId="urn:microsoft.com/office/officeart/2005/8/layout/bList2"/>
    <dgm:cxn modelId="{876944DA-75C1-4EE1-8AC0-CBCD7F795D2F}" type="presOf" srcId="{F56B5C22-2595-460A-8F49-03942284B7E8}" destId="{E46CF38C-8FCD-419B-A4EF-241227A79BCF}" srcOrd="0" destOrd="0" presId="urn:microsoft.com/office/officeart/2005/8/layout/bList2"/>
    <dgm:cxn modelId="{E0EB08A6-1C0A-43FD-96EB-AD7D8E14F232}" type="presOf" srcId="{78CF0996-B700-4982-92D7-E05670451565}" destId="{2B50A25B-BC6F-4469-8294-AC0D08887E2B}" srcOrd="1" destOrd="0" presId="urn:microsoft.com/office/officeart/2005/8/layout/bList2"/>
    <dgm:cxn modelId="{81954253-FE61-4DEB-B5B3-87AD1DBAA6E7}" type="presOf" srcId="{719C6D6D-4BBB-4BA1-96D9-02BE8C28B2CF}" destId="{182CBED9-4B7E-4F82-B935-D05F5735BBEE}" srcOrd="0" destOrd="0" presId="urn:microsoft.com/office/officeart/2005/8/layout/bList2"/>
    <dgm:cxn modelId="{BA743D17-AE9D-47D7-8A60-E59A6BAA4201}" srcId="{26FF2798-A6BB-4464-8D9B-E352A9F7E404}" destId="{83D36958-504D-466A-AB10-B4DAEE76A357}" srcOrd="2" destOrd="0" parTransId="{28915E83-B6C0-4CE7-8AFC-BE6A062DD5AB}" sibTransId="{B5397DBF-A0A6-480E-A633-34F297205EAD}"/>
    <dgm:cxn modelId="{88C6F2FE-C78A-4962-945E-455F2DD1DC03}" type="presParOf" srcId="{A630000C-2D48-4DCF-A147-B563409B6AB0}" destId="{98370128-6737-45BC-81D3-2C11AE892171}" srcOrd="0" destOrd="0" presId="urn:microsoft.com/office/officeart/2005/8/layout/bList2"/>
    <dgm:cxn modelId="{FA132189-0EAE-49D1-B621-9E299007D10F}" type="presParOf" srcId="{98370128-6737-45BC-81D3-2C11AE892171}" destId="{A929E13C-5AAD-40D0-869B-9494A957AAFF}" srcOrd="0" destOrd="0" presId="urn:microsoft.com/office/officeart/2005/8/layout/bList2"/>
    <dgm:cxn modelId="{95B66F1F-A734-4C57-8A17-E602F00AD9D7}" type="presParOf" srcId="{98370128-6737-45BC-81D3-2C11AE892171}" destId="{E46CF38C-8FCD-419B-A4EF-241227A79BCF}" srcOrd="1" destOrd="0" presId="urn:microsoft.com/office/officeart/2005/8/layout/bList2"/>
    <dgm:cxn modelId="{E5072FAC-7035-4BD3-BA20-EC4E6238C61A}" type="presParOf" srcId="{98370128-6737-45BC-81D3-2C11AE892171}" destId="{3F62E8C1-4F4D-4D8D-BC08-878AD801570C}" srcOrd="2" destOrd="0" presId="urn:microsoft.com/office/officeart/2005/8/layout/bList2"/>
    <dgm:cxn modelId="{4C522A01-9C34-4F2F-BD07-1813A61807E3}" type="presParOf" srcId="{98370128-6737-45BC-81D3-2C11AE892171}" destId="{917CCC8D-C970-4D04-9F20-1D1CDFC49249}" srcOrd="3" destOrd="0" presId="urn:microsoft.com/office/officeart/2005/8/layout/bList2"/>
    <dgm:cxn modelId="{524C284D-B6FC-4514-AA42-CBF9F69C4B5D}" type="presParOf" srcId="{A630000C-2D48-4DCF-A147-B563409B6AB0}" destId="{2827043C-5352-4953-B0B8-134A860F674F}" srcOrd="1" destOrd="0" presId="urn:microsoft.com/office/officeart/2005/8/layout/bList2"/>
    <dgm:cxn modelId="{49C2E6A8-446B-4F5B-AB5C-B2124C7EBCD9}" type="presParOf" srcId="{A630000C-2D48-4DCF-A147-B563409B6AB0}" destId="{BFC7FED2-630F-47B4-AE76-D65AEC6B8C1C}" srcOrd="2" destOrd="0" presId="urn:microsoft.com/office/officeart/2005/8/layout/bList2"/>
    <dgm:cxn modelId="{91F41CDE-31D1-4D16-B8FD-85C0632DF94A}" type="presParOf" srcId="{BFC7FED2-630F-47B4-AE76-D65AEC6B8C1C}" destId="{1B6E76B7-0263-469B-BB39-B204A189F916}" srcOrd="0" destOrd="0" presId="urn:microsoft.com/office/officeart/2005/8/layout/bList2"/>
    <dgm:cxn modelId="{BC15E21F-4933-4B56-9480-21A4BC14877B}" type="presParOf" srcId="{BFC7FED2-630F-47B4-AE76-D65AEC6B8C1C}" destId="{874D910F-18E0-4E6C-B861-0B13A2F970E0}" srcOrd="1" destOrd="0" presId="urn:microsoft.com/office/officeart/2005/8/layout/bList2"/>
    <dgm:cxn modelId="{263696B6-1E8B-4B9E-B5AA-C5F3EB43C73F}" type="presParOf" srcId="{BFC7FED2-630F-47B4-AE76-D65AEC6B8C1C}" destId="{2B50A25B-BC6F-4469-8294-AC0D08887E2B}" srcOrd="2" destOrd="0" presId="urn:microsoft.com/office/officeart/2005/8/layout/bList2"/>
    <dgm:cxn modelId="{BED5D78C-6274-47F6-9948-1A727118434A}" type="presParOf" srcId="{BFC7FED2-630F-47B4-AE76-D65AEC6B8C1C}" destId="{8C7F81B1-E8A9-41C4-9BCD-CA720B4C1BEA}" srcOrd="3" destOrd="0" presId="urn:microsoft.com/office/officeart/2005/8/layout/bList2"/>
    <dgm:cxn modelId="{2D4256E6-CF27-406D-BED8-ECEB1A6C5E2E}" type="presParOf" srcId="{A630000C-2D48-4DCF-A147-B563409B6AB0}" destId="{182CBED9-4B7E-4F82-B935-D05F5735BBEE}" srcOrd="3" destOrd="0" presId="urn:microsoft.com/office/officeart/2005/8/layout/bList2"/>
    <dgm:cxn modelId="{8361034F-D7AD-45D4-936E-29C44EEF9184}" type="presParOf" srcId="{A630000C-2D48-4DCF-A147-B563409B6AB0}" destId="{AC0A7EC9-EC3C-4037-85F9-EDB61C05CC03}" srcOrd="4" destOrd="0" presId="urn:microsoft.com/office/officeart/2005/8/layout/bList2"/>
    <dgm:cxn modelId="{042C2976-15F2-409A-9FB7-20B6F4DA9519}" type="presParOf" srcId="{AC0A7EC9-EC3C-4037-85F9-EDB61C05CC03}" destId="{243E4FE3-ED70-4619-9FA1-3154A2E892AC}" srcOrd="0" destOrd="0" presId="urn:microsoft.com/office/officeart/2005/8/layout/bList2"/>
    <dgm:cxn modelId="{6036B0E2-CBAE-465D-863E-160DD777D3FA}" type="presParOf" srcId="{AC0A7EC9-EC3C-4037-85F9-EDB61C05CC03}" destId="{05161FE1-4601-41E0-AC0C-933D980BF8AD}" srcOrd="1" destOrd="0" presId="urn:microsoft.com/office/officeart/2005/8/layout/bList2"/>
    <dgm:cxn modelId="{153E7100-9A20-474C-861F-C30586961EED}" type="presParOf" srcId="{AC0A7EC9-EC3C-4037-85F9-EDB61C05CC03}" destId="{B906A6BC-471E-4A43-BF9D-7AEA463DF805}" srcOrd="2" destOrd="0" presId="urn:microsoft.com/office/officeart/2005/8/layout/bList2"/>
    <dgm:cxn modelId="{AD6CCCEA-2DF0-4DF0-8A0B-0D6148CB4178}" type="presParOf" srcId="{AC0A7EC9-EC3C-4037-85F9-EDB61C05CC03}" destId="{3DDF2BFB-2CE9-47A0-8EBF-C66B61F1350E}"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172C316-3817-4666-A80E-3E58FED8F730}"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4670B3F5-FC24-44B5-8EFD-3FA3558B92D1}">
      <dgm:prSet phldrT="[Text]"/>
      <dgm:spPr/>
      <dgm:t>
        <a:bodyPr/>
        <a:lstStyle/>
        <a:p>
          <a:r>
            <a:rPr lang="en-US" dirty="0" smtClean="0"/>
            <a:t>Types of WBC</a:t>
          </a:r>
          <a:endParaRPr lang="en-US" dirty="0"/>
        </a:p>
      </dgm:t>
    </dgm:pt>
    <dgm:pt modelId="{117368C0-D533-4BB0-ADFA-A66A35A464C1}" type="parTrans" cxnId="{83F4EB50-CCAD-490E-AAB1-2A577B78E131}">
      <dgm:prSet/>
      <dgm:spPr/>
      <dgm:t>
        <a:bodyPr/>
        <a:lstStyle/>
        <a:p>
          <a:endParaRPr lang="en-US"/>
        </a:p>
      </dgm:t>
    </dgm:pt>
    <dgm:pt modelId="{B1800BF3-159C-4275-A892-EA3CFE9D0D90}" type="sibTrans" cxnId="{83F4EB50-CCAD-490E-AAB1-2A577B78E131}">
      <dgm:prSet/>
      <dgm:spPr/>
      <dgm:t>
        <a:bodyPr/>
        <a:lstStyle/>
        <a:p>
          <a:endParaRPr lang="en-US"/>
        </a:p>
      </dgm:t>
    </dgm:pt>
    <dgm:pt modelId="{E5075737-7AEF-44E1-B2B8-99D94635CF19}">
      <dgm:prSet phldrT="[Text]"/>
      <dgm:spPr/>
      <dgm:t>
        <a:bodyPr/>
        <a:lstStyle/>
        <a:p>
          <a:r>
            <a:rPr lang="en-US" b="1" dirty="0" smtClean="0">
              <a:solidFill>
                <a:srgbClr val="002060"/>
              </a:solidFill>
            </a:rPr>
            <a:t>Granulocytes:</a:t>
          </a:r>
          <a:endParaRPr lang="en-US" dirty="0"/>
        </a:p>
      </dgm:t>
    </dgm:pt>
    <dgm:pt modelId="{3D6A57B1-E007-47F6-B383-EDD3B87E2FDC}" type="parTrans" cxnId="{4735956C-1C53-43EA-B8A8-E80C42A09A67}">
      <dgm:prSet/>
      <dgm:spPr/>
      <dgm:t>
        <a:bodyPr/>
        <a:lstStyle/>
        <a:p>
          <a:endParaRPr lang="en-US"/>
        </a:p>
      </dgm:t>
    </dgm:pt>
    <dgm:pt modelId="{FA311BAD-C521-4D84-8B42-4FB887747F1B}" type="sibTrans" cxnId="{4735956C-1C53-43EA-B8A8-E80C42A09A67}">
      <dgm:prSet/>
      <dgm:spPr/>
      <dgm:t>
        <a:bodyPr/>
        <a:lstStyle/>
        <a:p>
          <a:endParaRPr lang="en-US"/>
        </a:p>
      </dgm:t>
    </dgm:pt>
    <dgm:pt modelId="{62011A07-E6D9-4ABE-B78B-B3DC5F4A98FB}">
      <dgm:prSet phldrT="[Text]"/>
      <dgm:spPr/>
      <dgm:t>
        <a:bodyPr/>
        <a:lstStyle/>
        <a:p>
          <a:r>
            <a:rPr lang="en-US" b="1" dirty="0" err="1" smtClean="0">
              <a:solidFill>
                <a:srgbClr val="002060"/>
              </a:solidFill>
            </a:rPr>
            <a:t>Agranulocytes</a:t>
          </a:r>
          <a:endParaRPr lang="en-US" dirty="0"/>
        </a:p>
      </dgm:t>
    </dgm:pt>
    <dgm:pt modelId="{6756B8B0-42FE-4E5C-8C4A-7DCC3205EBB9}" type="parTrans" cxnId="{FAAEE911-C433-406F-8CB5-AFAFAA84A8FE}">
      <dgm:prSet/>
      <dgm:spPr/>
      <dgm:t>
        <a:bodyPr/>
        <a:lstStyle/>
        <a:p>
          <a:endParaRPr lang="en-US"/>
        </a:p>
      </dgm:t>
    </dgm:pt>
    <dgm:pt modelId="{135ADBA0-51D5-48F6-99A6-68FBCB398603}" type="sibTrans" cxnId="{FAAEE911-C433-406F-8CB5-AFAFAA84A8FE}">
      <dgm:prSet/>
      <dgm:spPr/>
      <dgm:t>
        <a:bodyPr/>
        <a:lstStyle/>
        <a:p>
          <a:endParaRPr lang="en-US"/>
        </a:p>
      </dgm:t>
    </dgm:pt>
    <dgm:pt modelId="{103BC619-3815-4A3F-A389-C4FE808691BB}">
      <dgm:prSet/>
      <dgm:spPr/>
      <dgm:t>
        <a:bodyPr/>
        <a:lstStyle/>
        <a:p>
          <a:r>
            <a:rPr lang="en-US" smtClean="0"/>
            <a:t>Neutrophils </a:t>
          </a:r>
          <a:endParaRPr lang="en-US" dirty="0" smtClean="0"/>
        </a:p>
      </dgm:t>
    </dgm:pt>
    <dgm:pt modelId="{4E130A67-44BB-4D26-A411-AE9DED63B7C5}" type="parTrans" cxnId="{CA386AF6-DE57-405A-B064-9DC83B6303A0}">
      <dgm:prSet/>
      <dgm:spPr/>
      <dgm:t>
        <a:bodyPr/>
        <a:lstStyle/>
        <a:p>
          <a:endParaRPr lang="en-US"/>
        </a:p>
      </dgm:t>
    </dgm:pt>
    <dgm:pt modelId="{0551E9EC-7F80-4A78-8B7E-3101F5DF5D3B}" type="sibTrans" cxnId="{CA386AF6-DE57-405A-B064-9DC83B6303A0}">
      <dgm:prSet/>
      <dgm:spPr/>
      <dgm:t>
        <a:bodyPr/>
        <a:lstStyle/>
        <a:p>
          <a:endParaRPr lang="en-US"/>
        </a:p>
      </dgm:t>
    </dgm:pt>
    <dgm:pt modelId="{AED32017-4876-4EDF-984C-86E9773208AE}">
      <dgm:prSet/>
      <dgm:spPr/>
      <dgm:t>
        <a:bodyPr/>
        <a:lstStyle/>
        <a:p>
          <a:r>
            <a:rPr lang="en-US" smtClean="0"/>
            <a:t>Eosinophils </a:t>
          </a:r>
          <a:endParaRPr lang="en-US" dirty="0" smtClean="0"/>
        </a:p>
      </dgm:t>
    </dgm:pt>
    <dgm:pt modelId="{C763A76A-C920-4228-8439-6E0D63ACDD9B}" type="parTrans" cxnId="{6CFB38FE-0602-45E0-A99E-F59B904177BB}">
      <dgm:prSet/>
      <dgm:spPr/>
      <dgm:t>
        <a:bodyPr/>
        <a:lstStyle/>
        <a:p>
          <a:endParaRPr lang="en-US"/>
        </a:p>
      </dgm:t>
    </dgm:pt>
    <dgm:pt modelId="{71EC6269-6260-409F-924D-AE61CDE78E91}" type="sibTrans" cxnId="{6CFB38FE-0602-45E0-A99E-F59B904177BB}">
      <dgm:prSet/>
      <dgm:spPr/>
      <dgm:t>
        <a:bodyPr/>
        <a:lstStyle/>
        <a:p>
          <a:endParaRPr lang="en-US"/>
        </a:p>
      </dgm:t>
    </dgm:pt>
    <dgm:pt modelId="{37CD1E46-6CE6-48A3-A7B3-46EAAB697D2B}">
      <dgm:prSet/>
      <dgm:spPr/>
      <dgm:t>
        <a:bodyPr/>
        <a:lstStyle/>
        <a:p>
          <a:r>
            <a:rPr lang="en-US" smtClean="0"/>
            <a:t>Basophils </a:t>
          </a:r>
          <a:endParaRPr lang="en-US" dirty="0" smtClean="0"/>
        </a:p>
      </dgm:t>
    </dgm:pt>
    <dgm:pt modelId="{AA737D4E-36FE-4BD1-8CFC-F1EB2B86D5CC}" type="parTrans" cxnId="{CB4C8361-FABA-409D-9D22-507A6159E3FA}">
      <dgm:prSet/>
      <dgm:spPr/>
      <dgm:t>
        <a:bodyPr/>
        <a:lstStyle/>
        <a:p>
          <a:endParaRPr lang="en-US"/>
        </a:p>
      </dgm:t>
    </dgm:pt>
    <dgm:pt modelId="{3E0ABD25-888E-4551-9823-085A970D14CB}" type="sibTrans" cxnId="{CB4C8361-FABA-409D-9D22-507A6159E3FA}">
      <dgm:prSet/>
      <dgm:spPr/>
      <dgm:t>
        <a:bodyPr/>
        <a:lstStyle/>
        <a:p>
          <a:endParaRPr lang="en-US"/>
        </a:p>
      </dgm:t>
    </dgm:pt>
    <dgm:pt modelId="{66AED9A5-4797-42B6-BEFD-9B9880E49062}">
      <dgm:prSet/>
      <dgm:spPr/>
      <dgm:t>
        <a:bodyPr/>
        <a:lstStyle/>
        <a:p>
          <a:r>
            <a:rPr lang="en-US" smtClean="0"/>
            <a:t>Monocytes</a:t>
          </a:r>
          <a:endParaRPr lang="en-US" dirty="0" smtClean="0"/>
        </a:p>
      </dgm:t>
    </dgm:pt>
    <dgm:pt modelId="{73565B72-5A61-4033-BB64-03F288CCC49A}" type="parTrans" cxnId="{B864F7DF-FD47-497C-9234-5626BDA9021E}">
      <dgm:prSet/>
      <dgm:spPr/>
      <dgm:t>
        <a:bodyPr/>
        <a:lstStyle/>
        <a:p>
          <a:endParaRPr lang="en-US"/>
        </a:p>
      </dgm:t>
    </dgm:pt>
    <dgm:pt modelId="{66DABFBA-EDF1-470C-9899-F4593766B85F}" type="sibTrans" cxnId="{B864F7DF-FD47-497C-9234-5626BDA9021E}">
      <dgm:prSet/>
      <dgm:spPr/>
      <dgm:t>
        <a:bodyPr/>
        <a:lstStyle/>
        <a:p>
          <a:endParaRPr lang="en-US"/>
        </a:p>
      </dgm:t>
    </dgm:pt>
    <dgm:pt modelId="{C4A12742-04C1-4B67-8F35-CF2151C88D8D}">
      <dgm:prSet/>
      <dgm:spPr/>
      <dgm:t>
        <a:bodyPr/>
        <a:lstStyle/>
        <a:p>
          <a:r>
            <a:rPr lang="en-US" smtClean="0"/>
            <a:t>Lymphocytes </a:t>
          </a:r>
          <a:endParaRPr lang="en-US" dirty="0"/>
        </a:p>
      </dgm:t>
    </dgm:pt>
    <dgm:pt modelId="{A619694A-E0C1-48AA-9241-C9544428757F}" type="parTrans" cxnId="{8940181D-8578-4D02-B838-B227318E1132}">
      <dgm:prSet/>
      <dgm:spPr/>
      <dgm:t>
        <a:bodyPr/>
        <a:lstStyle/>
        <a:p>
          <a:endParaRPr lang="en-US"/>
        </a:p>
      </dgm:t>
    </dgm:pt>
    <dgm:pt modelId="{7A27F3D9-12FA-4E2D-A1B9-C7B6887B099B}" type="sibTrans" cxnId="{8940181D-8578-4D02-B838-B227318E1132}">
      <dgm:prSet/>
      <dgm:spPr/>
      <dgm:t>
        <a:bodyPr/>
        <a:lstStyle/>
        <a:p>
          <a:endParaRPr lang="en-US"/>
        </a:p>
      </dgm:t>
    </dgm:pt>
    <dgm:pt modelId="{A6BCFE90-0F66-4009-85AD-4B3833D87A30}" type="pres">
      <dgm:prSet presAssocID="{1172C316-3817-4666-A80E-3E58FED8F730}" presName="hierChild1" presStyleCnt="0">
        <dgm:presLayoutVars>
          <dgm:chPref val="1"/>
          <dgm:dir/>
          <dgm:animOne val="branch"/>
          <dgm:animLvl val="lvl"/>
          <dgm:resizeHandles/>
        </dgm:presLayoutVars>
      </dgm:prSet>
      <dgm:spPr/>
      <dgm:t>
        <a:bodyPr/>
        <a:lstStyle/>
        <a:p>
          <a:endParaRPr lang="en-US"/>
        </a:p>
      </dgm:t>
    </dgm:pt>
    <dgm:pt modelId="{A55EE7FD-0C24-4C87-88B7-FCED97A63CDB}" type="pres">
      <dgm:prSet presAssocID="{4670B3F5-FC24-44B5-8EFD-3FA3558B92D1}" presName="hierRoot1" presStyleCnt="0"/>
      <dgm:spPr/>
    </dgm:pt>
    <dgm:pt modelId="{8FE17732-EFC4-452F-B98B-1587DACFDE97}" type="pres">
      <dgm:prSet presAssocID="{4670B3F5-FC24-44B5-8EFD-3FA3558B92D1}" presName="composite" presStyleCnt="0"/>
      <dgm:spPr/>
    </dgm:pt>
    <dgm:pt modelId="{2F5F2A36-E6BC-4E8B-B182-F657BACFBD56}" type="pres">
      <dgm:prSet presAssocID="{4670B3F5-FC24-44B5-8EFD-3FA3558B92D1}" presName="background" presStyleLbl="node0" presStyleIdx="0" presStyleCnt="1"/>
      <dgm:spPr>
        <a:solidFill>
          <a:schemeClr val="tx2">
            <a:lumMod val="75000"/>
          </a:schemeClr>
        </a:solidFill>
      </dgm:spPr>
    </dgm:pt>
    <dgm:pt modelId="{8275ACC5-21CF-41E6-AF71-C471CBF4F172}" type="pres">
      <dgm:prSet presAssocID="{4670B3F5-FC24-44B5-8EFD-3FA3558B92D1}" presName="text" presStyleLbl="fgAcc0" presStyleIdx="0" presStyleCnt="1">
        <dgm:presLayoutVars>
          <dgm:chPref val="3"/>
        </dgm:presLayoutVars>
      </dgm:prSet>
      <dgm:spPr/>
      <dgm:t>
        <a:bodyPr/>
        <a:lstStyle/>
        <a:p>
          <a:endParaRPr lang="en-US"/>
        </a:p>
      </dgm:t>
    </dgm:pt>
    <dgm:pt modelId="{DC527906-3800-49EF-A898-029CD085372D}" type="pres">
      <dgm:prSet presAssocID="{4670B3F5-FC24-44B5-8EFD-3FA3558B92D1}" presName="hierChild2" presStyleCnt="0"/>
      <dgm:spPr/>
    </dgm:pt>
    <dgm:pt modelId="{D1C1087C-E319-41EF-8B74-7E251BA2817E}" type="pres">
      <dgm:prSet presAssocID="{3D6A57B1-E007-47F6-B383-EDD3B87E2FDC}" presName="Name10" presStyleLbl="parChTrans1D2" presStyleIdx="0" presStyleCnt="2"/>
      <dgm:spPr/>
      <dgm:t>
        <a:bodyPr/>
        <a:lstStyle/>
        <a:p>
          <a:endParaRPr lang="en-US"/>
        </a:p>
      </dgm:t>
    </dgm:pt>
    <dgm:pt modelId="{8A4EF751-8235-4499-9DF5-BDA9AC5F13F7}" type="pres">
      <dgm:prSet presAssocID="{E5075737-7AEF-44E1-B2B8-99D94635CF19}" presName="hierRoot2" presStyleCnt="0"/>
      <dgm:spPr/>
    </dgm:pt>
    <dgm:pt modelId="{237426B4-07A0-4450-8FBB-2562291CB618}" type="pres">
      <dgm:prSet presAssocID="{E5075737-7AEF-44E1-B2B8-99D94635CF19}" presName="composite2" presStyleCnt="0"/>
      <dgm:spPr/>
    </dgm:pt>
    <dgm:pt modelId="{4E3503DD-1D8A-4BD7-8311-4109EAD06449}" type="pres">
      <dgm:prSet presAssocID="{E5075737-7AEF-44E1-B2B8-99D94635CF19}" presName="background2" presStyleLbl="node2" presStyleIdx="0" presStyleCnt="2"/>
      <dgm:spPr/>
    </dgm:pt>
    <dgm:pt modelId="{8607AE78-76E8-413D-A75E-584604CA492C}" type="pres">
      <dgm:prSet presAssocID="{E5075737-7AEF-44E1-B2B8-99D94635CF19}" presName="text2" presStyleLbl="fgAcc2" presStyleIdx="0" presStyleCnt="2">
        <dgm:presLayoutVars>
          <dgm:chPref val="3"/>
        </dgm:presLayoutVars>
      </dgm:prSet>
      <dgm:spPr/>
      <dgm:t>
        <a:bodyPr/>
        <a:lstStyle/>
        <a:p>
          <a:endParaRPr lang="en-US"/>
        </a:p>
      </dgm:t>
    </dgm:pt>
    <dgm:pt modelId="{89F50CA0-3B6E-48D2-86A8-4A7F36376F0B}" type="pres">
      <dgm:prSet presAssocID="{E5075737-7AEF-44E1-B2B8-99D94635CF19}" presName="hierChild3" presStyleCnt="0"/>
      <dgm:spPr/>
    </dgm:pt>
    <dgm:pt modelId="{51686E2B-2623-4F6D-990E-2EF487BE99CF}" type="pres">
      <dgm:prSet presAssocID="{4E130A67-44BB-4D26-A411-AE9DED63B7C5}" presName="Name17" presStyleLbl="parChTrans1D3" presStyleIdx="0" presStyleCnt="5"/>
      <dgm:spPr/>
      <dgm:t>
        <a:bodyPr/>
        <a:lstStyle/>
        <a:p>
          <a:endParaRPr lang="en-US"/>
        </a:p>
      </dgm:t>
    </dgm:pt>
    <dgm:pt modelId="{D0644524-B5C8-4389-9C11-E68FC2E58E90}" type="pres">
      <dgm:prSet presAssocID="{103BC619-3815-4A3F-A389-C4FE808691BB}" presName="hierRoot3" presStyleCnt="0"/>
      <dgm:spPr/>
    </dgm:pt>
    <dgm:pt modelId="{F4F6753E-8977-43B3-9AF0-AFD36B4F9484}" type="pres">
      <dgm:prSet presAssocID="{103BC619-3815-4A3F-A389-C4FE808691BB}" presName="composite3" presStyleCnt="0"/>
      <dgm:spPr/>
    </dgm:pt>
    <dgm:pt modelId="{4FB57D75-1557-4E27-8E32-645CC56DEB7C}" type="pres">
      <dgm:prSet presAssocID="{103BC619-3815-4A3F-A389-C4FE808691BB}" presName="background3" presStyleLbl="node3" presStyleIdx="0" presStyleCnt="5"/>
      <dgm:spPr/>
    </dgm:pt>
    <dgm:pt modelId="{72C7AF3A-1194-4995-B123-BE67C85F211F}" type="pres">
      <dgm:prSet presAssocID="{103BC619-3815-4A3F-A389-C4FE808691BB}" presName="text3" presStyleLbl="fgAcc3" presStyleIdx="0" presStyleCnt="5">
        <dgm:presLayoutVars>
          <dgm:chPref val="3"/>
        </dgm:presLayoutVars>
      </dgm:prSet>
      <dgm:spPr/>
      <dgm:t>
        <a:bodyPr/>
        <a:lstStyle/>
        <a:p>
          <a:endParaRPr lang="en-US"/>
        </a:p>
      </dgm:t>
    </dgm:pt>
    <dgm:pt modelId="{90CE8E1B-6BE0-4CD3-A897-12A3DD0926DD}" type="pres">
      <dgm:prSet presAssocID="{103BC619-3815-4A3F-A389-C4FE808691BB}" presName="hierChild4" presStyleCnt="0"/>
      <dgm:spPr/>
    </dgm:pt>
    <dgm:pt modelId="{4DB8BD01-3FCC-4F37-A4C2-5D35B3EEF405}" type="pres">
      <dgm:prSet presAssocID="{C763A76A-C920-4228-8439-6E0D63ACDD9B}" presName="Name17" presStyleLbl="parChTrans1D3" presStyleIdx="1" presStyleCnt="5"/>
      <dgm:spPr/>
      <dgm:t>
        <a:bodyPr/>
        <a:lstStyle/>
        <a:p>
          <a:endParaRPr lang="en-US"/>
        </a:p>
      </dgm:t>
    </dgm:pt>
    <dgm:pt modelId="{B22F24AC-EE2D-4D72-881E-369E358DFF18}" type="pres">
      <dgm:prSet presAssocID="{AED32017-4876-4EDF-984C-86E9773208AE}" presName="hierRoot3" presStyleCnt="0"/>
      <dgm:spPr/>
    </dgm:pt>
    <dgm:pt modelId="{7C9161A6-BFED-4B6D-BD7B-48F11F0FBCC8}" type="pres">
      <dgm:prSet presAssocID="{AED32017-4876-4EDF-984C-86E9773208AE}" presName="composite3" presStyleCnt="0"/>
      <dgm:spPr/>
    </dgm:pt>
    <dgm:pt modelId="{B70C2F0A-48EE-4D23-83A8-0CAF4F900163}" type="pres">
      <dgm:prSet presAssocID="{AED32017-4876-4EDF-984C-86E9773208AE}" presName="background3" presStyleLbl="node3" presStyleIdx="1" presStyleCnt="5"/>
      <dgm:spPr/>
    </dgm:pt>
    <dgm:pt modelId="{4A051F72-0CB0-479B-9C6D-22E6DBEE5053}" type="pres">
      <dgm:prSet presAssocID="{AED32017-4876-4EDF-984C-86E9773208AE}" presName="text3" presStyleLbl="fgAcc3" presStyleIdx="1" presStyleCnt="5">
        <dgm:presLayoutVars>
          <dgm:chPref val="3"/>
        </dgm:presLayoutVars>
      </dgm:prSet>
      <dgm:spPr/>
      <dgm:t>
        <a:bodyPr/>
        <a:lstStyle/>
        <a:p>
          <a:endParaRPr lang="en-US"/>
        </a:p>
      </dgm:t>
    </dgm:pt>
    <dgm:pt modelId="{2C591DB6-32FF-4998-A9DE-C79496C5B473}" type="pres">
      <dgm:prSet presAssocID="{AED32017-4876-4EDF-984C-86E9773208AE}" presName="hierChild4" presStyleCnt="0"/>
      <dgm:spPr/>
    </dgm:pt>
    <dgm:pt modelId="{CF701ADF-C7EE-4AB8-8697-C1E5FB7D0C7D}" type="pres">
      <dgm:prSet presAssocID="{AA737D4E-36FE-4BD1-8CFC-F1EB2B86D5CC}" presName="Name17" presStyleLbl="parChTrans1D3" presStyleIdx="2" presStyleCnt="5"/>
      <dgm:spPr/>
      <dgm:t>
        <a:bodyPr/>
        <a:lstStyle/>
        <a:p>
          <a:endParaRPr lang="en-US"/>
        </a:p>
      </dgm:t>
    </dgm:pt>
    <dgm:pt modelId="{3055ACF9-8754-4298-9759-3F12E93E7670}" type="pres">
      <dgm:prSet presAssocID="{37CD1E46-6CE6-48A3-A7B3-46EAAB697D2B}" presName="hierRoot3" presStyleCnt="0"/>
      <dgm:spPr/>
    </dgm:pt>
    <dgm:pt modelId="{2F7A6614-E76D-4091-8C5E-D5D165C61158}" type="pres">
      <dgm:prSet presAssocID="{37CD1E46-6CE6-48A3-A7B3-46EAAB697D2B}" presName="composite3" presStyleCnt="0"/>
      <dgm:spPr/>
    </dgm:pt>
    <dgm:pt modelId="{49CAEF10-1339-41B3-9B91-1AE66084E32F}" type="pres">
      <dgm:prSet presAssocID="{37CD1E46-6CE6-48A3-A7B3-46EAAB697D2B}" presName="background3" presStyleLbl="node3" presStyleIdx="2" presStyleCnt="5"/>
      <dgm:spPr/>
    </dgm:pt>
    <dgm:pt modelId="{79FEFA79-94B7-45BD-80CF-7377B7C6CF76}" type="pres">
      <dgm:prSet presAssocID="{37CD1E46-6CE6-48A3-A7B3-46EAAB697D2B}" presName="text3" presStyleLbl="fgAcc3" presStyleIdx="2" presStyleCnt="5">
        <dgm:presLayoutVars>
          <dgm:chPref val="3"/>
        </dgm:presLayoutVars>
      </dgm:prSet>
      <dgm:spPr/>
      <dgm:t>
        <a:bodyPr/>
        <a:lstStyle/>
        <a:p>
          <a:endParaRPr lang="en-US"/>
        </a:p>
      </dgm:t>
    </dgm:pt>
    <dgm:pt modelId="{A94312FC-2077-4D0D-8AF8-8632FB2D66E9}" type="pres">
      <dgm:prSet presAssocID="{37CD1E46-6CE6-48A3-A7B3-46EAAB697D2B}" presName="hierChild4" presStyleCnt="0"/>
      <dgm:spPr/>
    </dgm:pt>
    <dgm:pt modelId="{6A9A8ECD-56D6-44A8-8A1D-BEF4480B0C8C}" type="pres">
      <dgm:prSet presAssocID="{6756B8B0-42FE-4E5C-8C4A-7DCC3205EBB9}" presName="Name10" presStyleLbl="parChTrans1D2" presStyleIdx="1" presStyleCnt="2"/>
      <dgm:spPr/>
      <dgm:t>
        <a:bodyPr/>
        <a:lstStyle/>
        <a:p>
          <a:endParaRPr lang="en-US"/>
        </a:p>
      </dgm:t>
    </dgm:pt>
    <dgm:pt modelId="{6E160F6A-03B3-41DE-8B9D-E52F5D7162FA}" type="pres">
      <dgm:prSet presAssocID="{62011A07-E6D9-4ABE-B78B-B3DC5F4A98FB}" presName="hierRoot2" presStyleCnt="0"/>
      <dgm:spPr/>
    </dgm:pt>
    <dgm:pt modelId="{808C4201-2AF5-4406-B6C5-BA77621B0A3F}" type="pres">
      <dgm:prSet presAssocID="{62011A07-E6D9-4ABE-B78B-B3DC5F4A98FB}" presName="composite2" presStyleCnt="0"/>
      <dgm:spPr/>
    </dgm:pt>
    <dgm:pt modelId="{6DC93CB2-5159-42A9-89EA-27D89069A059}" type="pres">
      <dgm:prSet presAssocID="{62011A07-E6D9-4ABE-B78B-B3DC5F4A98FB}" presName="background2" presStyleLbl="node2" presStyleIdx="1" presStyleCnt="2"/>
      <dgm:spPr>
        <a:solidFill>
          <a:schemeClr val="accent3">
            <a:lumMod val="40000"/>
            <a:lumOff val="60000"/>
          </a:schemeClr>
        </a:solidFill>
      </dgm:spPr>
    </dgm:pt>
    <dgm:pt modelId="{77BD9350-7C78-4AE6-B090-D9E790850E5E}" type="pres">
      <dgm:prSet presAssocID="{62011A07-E6D9-4ABE-B78B-B3DC5F4A98FB}" presName="text2" presStyleLbl="fgAcc2" presStyleIdx="1" presStyleCnt="2">
        <dgm:presLayoutVars>
          <dgm:chPref val="3"/>
        </dgm:presLayoutVars>
      </dgm:prSet>
      <dgm:spPr/>
      <dgm:t>
        <a:bodyPr/>
        <a:lstStyle/>
        <a:p>
          <a:endParaRPr lang="en-US"/>
        </a:p>
      </dgm:t>
    </dgm:pt>
    <dgm:pt modelId="{43FC74BF-DFD2-41A5-A569-8BEE820E8188}" type="pres">
      <dgm:prSet presAssocID="{62011A07-E6D9-4ABE-B78B-B3DC5F4A98FB}" presName="hierChild3" presStyleCnt="0"/>
      <dgm:spPr/>
    </dgm:pt>
    <dgm:pt modelId="{5FB5A787-B5CB-4D66-A77F-D4B9A76E0924}" type="pres">
      <dgm:prSet presAssocID="{73565B72-5A61-4033-BB64-03F288CCC49A}" presName="Name17" presStyleLbl="parChTrans1D3" presStyleIdx="3" presStyleCnt="5"/>
      <dgm:spPr/>
      <dgm:t>
        <a:bodyPr/>
        <a:lstStyle/>
        <a:p>
          <a:endParaRPr lang="en-US"/>
        </a:p>
      </dgm:t>
    </dgm:pt>
    <dgm:pt modelId="{8AC24116-E63F-4847-A86D-FE6094E1FAA5}" type="pres">
      <dgm:prSet presAssocID="{66AED9A5-4797-42B6-BEFD-9B9880E49062}" presName="hierRoot3" presStyleCnt="0"/>
      <dgm:spPr/>
    </dgm:pt>
    <dgm:pt modelId="{B90B5F6E-5B55-4B23-942D-8757B6B0801E}" type="pres">
      <dgm:prSet presAssocID="{66AED9A5-4797-42B6-BEFD-9B9880E49062}" presName="composite3" presStyleCnt="0"/>
      <dgm:spPr/>
    </dgm:pt>
    <dgm:pt modelId="{47AFA7D6-4384-4B03-8CA6-FA84417A3B03}" type="pres">
      <dgm:prSet presAssocID="{66AED9A5-4797-42B6-BEFD-9B9880E49062}" presName="background3" presStyleLbl="node3" presStyleIdx="3" presStyleCnt="5"/>
      <dgm:spPr>
        <a:solidFill>
          <a:schemeClr val="accent3">
            <a:lumMod val="40000"/>
            <a:lumOff val="60000"/>
          </a:schemeClr>
        </a:solidFill>
      </dgm:spPr>
    </dgm:pt>
    <dgm:pt modelId="{66E4972F-85DF-4FE6-9ADD-A7D7F74D38EB}" type="pres">
      <dgm:prSet presAssocID="{66AED9A5-4797-42B6-BEFD-9B9880E49062}" presName="text3" presStyleLbl="fgAcc3" presStyleIdx="3" presStyleCnt="5">
        <dgm:presLayoutVars>
          <dgm:chPref val="3"/>
        </dgm:presLayoutVars>
      </dgm:prSet>
      <dgm:spPr/>
      <dgm:t>
        <a:bodyPr/>
        <a:lstStyle/>
        <a:p>
          <a:endParaRPr lang="en-US"/>
        </a:p>
      </dgm:t>
    </dgm:pt>
    <dgm:pt modelId="{B4DB319C-A0CE-4E9C-811A-CCC55D59B3D8}" type="pres">
      <dgm:prSet presAssocID="{66AED9A5-4797-42B6-BEFD-9B9880E49062}" presName="hierChild4" presStyleCnt="0"/>
      <dgm:spPr/>
    </dgm:pt>
    <dgm:pt modelId="{AA71F222-FB48-432F-B9FA-4535B941067B}" type="pres">
      <dgm:prSet presAssocID="{A619694A-E0C1-48AA-9241-C9544428757F}" presName="Name17" presStyleLbl="parChTrans1D3" presStyleIdx="4" presStyleCnt="5"/>
      <dgm:spPr/>
      <dgm:t>
        <a:bodyPr/>
        <a:lstStyle/>
        <a:p>
          <a:endParaRPr lang="en-US"/>
        </a:p>
      </dgm:t>
    </dgm:pt>
    <dgm:pt modelId="{2E3C4103-1652-4FA8-A9E7-25ECB425BD67}" type="pres">
      <dgm:prSet presAssocID="{C4A12742-04C1-4B67-8F35-CF2151C88D8D}" presName="hierRoot3" presStyleCnt="0"/>
      <dgm:spPr/>
    </dgm:pt>
    <dgm:pt modelId="{CA5AA43A-4400-4B89-AAD9-47B62C03F8C8}" type="pres">
      <dgm:prSet presAssocID="{C4A12742-04C1-4B67-8F35-CF2151C88D8D}" presName="composite3" presStyleCnt="0"/>
      <dgm:spPr/>
    </dgm:pt>
    <dgm:pt modelId="{DC2BF279-B564-4A12-9F0B-042B5F607284}" type="pres">
      <dgm:prSet presAssocID="{C4A12742-04C1-4B67-8F35-CF2151C88D8D}" presName="background3" presStyleLbl="node3" presStyleIdx="4" presStyleCnt="5"/>
      <dgm:spPr>
        <a:solidFill>
          <a:schemeClr val="accent3">
            <a:lumMod val="40000"/>
            <a:lumOff val="60000"/>
          </a:schemeClr>
        </a:solidFill>
      </dgm:spPr>
    </dgm:pt>
    <dgm:pt modelId="{837D4BAF-7E7A-4A52-8684-B95EF7C15DB0}" type="pres">
      <dgm:prSet presAssocID="{C4A12742-04C1-4B67-8F35-CF2151C88D8D}" presName="text3" presStyleLbl="fgAcc3" presStyleIdx="4" presStyleCnt="5">
        <dgm:presLayoutVars>
          <dgm:chPref val="3"/>
        </dgm:presLayoutVars>
      </dgm:prSet>
      <dgm:spPr/>
      <dgm:t>
        <a:bodyPr/>
        <a:lstStyle/>
        <a:p>
          <a:endParaRPr lang="en-US"/>
        </a:p>
      </dgm:t>
    </dgm:pt>
    <dgm:pt modelId="{97BBD5F6-2E93-4540-812F-5E5E771A46B9}" type="pres">
      <dgm:prSet presAssocID="{C4A12742-04C1-4B67-8F35-CF2151C88D8D}" presName="hierChild4" presStyleCnt="0"/>
      <dgm:spPr/>
    </dgm:pt>
  </dgm:ptLst>
  <dgm:cxnLst>
    <dgm:cxn modelId="{229EE817-8882-4B72-9E36-1141555796C5}" type="presOf" srcId="{E5075737-7AEF-44E1-B2B8-99D94635CF19}" destId="{8607AE78-76E8-413D-A75E-584604CA492C}" srcOrd="0" destOrd="0" presId="urn:microsoft.com/office/officeart/2005/8/layout/hierarchy1"/>
    <dgm:cxn modelId="{8940181D-8578-4D02-B838-B227318E1132}" srcId="{62011A07-E6D9-4ABE-B78B-B3DC5F4A98FB}" destId="{C4A12742-04C1-4B67-8F35-CF2151C88D8D}" srcOrd="1" destOrd="0" parTransId="{A619694A-E0C1-48AA-9241-C9544428757F}" sibTransId="{7A27F3D9-12FA-4E2D-A1B9-C7B6887B099B}"/>
    <dgm:cxn modelId="{CA386AF6-DE57-405A-B064-9DC83B6303A0}" srcId="{E5075737-7AEF-44E1-B2B8-99D94635CF19}" destId="{103BC619-3815-4A3F-A389-C4FE808691BB}" srcOrd="0" destOrd="0" parTransId="{4E130A67-44BB-4D26-A411-AE9DED63B7C5}" sibTransId="{0551E9EC-7F80-4A78-8B7E-3101F5DF5D3B}"/>
    <dgm:cxn modelId="{A9ED0DA2-D9B3-4247-9973-B34F69B064C5}" type="presOf" srcId="{73565B72-5A61-4033-BB64-03F288CCC49A}" destId="{5FB5A787-B5CB-4D66-A77F-D4B9A76E0924}" srcOrd="0" destOrd="0" presId="urn:microsoft.com/office/officeart/2005/8/layout/hierarchy1"/>
    <dgm:cxn modelId="{B864F7DF-FD47-497C-9234-5626BDA9021E}" srcId="{62011A07-E6D9-4ABE-B78B-B3DC5F4A98FB}" destId="{66AED9A5-4797-42B6-BEFD-9B9880E49062}" srcOrd="0" destOrd="0" parTransId="{73565B72-5A61-4033-BB64-03F288CCC49A}" sibTransId="{66DABFBA-EDF1-470C-9899-F4593766B85F}"/>
    <dgm:cxn modelId="{58DC75F5-016B-47E5-A7C7-3F5B3CF544E9}" type="presOf" srcId="{C4A12742-04C1-4B67-8F35-CF2151C88D8D}" destId="{837D4BAF-7E7A-4A52-8684-B95EF7C15DB0}" srcOrd="0" destOrd="0" presId="urn:microsoft.com/office/officeart/2005/8/layout/hierarchy1"/>
    <dgm:cxn modelId="{1AC75898-BA20-40AB-9414-A748D096ED64}" type="presOf" srcId="{A619694A-E0C1-48AA-9241-C9544428757F}" destId="{AA71F222-FB48-432F-B9FA-4535B941067B}" srcOrd="0" destOrd="0" presId="urn:microsoft.com/office/officeart/2005/8/layout/hierarchy1"/>
    <dgm:cxn modelId="{83F4EB50-CCAD-490E-AAB1-2A577B78E131}" srcId="{1172C316-3817-4666-A80E-3E58FED8F730}" destId="{4670B3F5-FC24-44B5-8EFD-3FA3558B92D1}" srcOrd="0" destOrd="0" parTransId="{117368C0-D533-4BB0-ADFA-A66A35A464C1}" sibTransId="{B1800BF3-159C-4275-A892-EA3CFE9D0D90}"/>
    <dgm:cxn modelId="{4735956C-1C53-43EA-B8A8-E80C42A09A67}" srcId="{4670B3F5-FC24-44B5-8EFD-3FA3558B92D1}" destId="{E5075737-7AEF-44E1-B2B8-99D94635CF19}" srcOrd="0" destOrd="0" parTransId="{3D6A57B1-E007-47F6-B383-EDD3B87E2FDC}" sibTransId="{FA311BAD-C521-4D84-8B42-4FB887747F1B}"/>
    <dgm:cxn modelId="{2E639C86-EC02-43AE-942E-9FCAC8BB7D1F}" type="presOf" srcId="{C763A76A-C920-4228-8439-6E0D63ACDD9B}" destId="{4DB8BD01-3FCC-4F37-A4C2-5D35B3EEF405}" srcOrd="0" destOrd="0" presId="urn:microsoft.com/office/officeart/2005/8/layout/hierarchy1"/>
    <dgm:cxn modelId="{710D41EF-C33F-4486-AFF3-9CE115BD63C0}" type="presOf" srcId="{37CD1E46-6CE6-48A3-A7B3-46EAAB697D2B}" destId="{79FEFA79-94B7-45BD-80CF-7377B7C6CF76}" srcOrd="0" destOrd="0" presId="urn:microsoft.com/office/officeart/2005/8/layout/hierarchy1"/>
    <dgm:cxn modelId="{93019FEE-6DC2-4B3A-AC40-075B99C66378}" type="presOf" srcId="{1172C316-3817-4666-A80E-3E58FED8F730}" destId="{A6BCFE90-0F66-4009-85AD-4B3833D87A30}" srcOrd="0" destOrd="0" presId="urn:microsoft.com/office/officeart/2005/8/layout/hierarchy1"/>
    <dgm:cxn modelId="{9D544A81-B7ED-44AD-9435-20BC0CC51400}" type="presOf" srcId="{4E130A67-44BB-4D26-A411-AE9DED63B7C5}" destId="{51686E2B-2623-4F6D-990E-2EF487BE99CF}" srcOrd="0" destOrd="0" presId="urn:microsoft.com/office/officeart/2005/8/layout/hierarchy1"/>
    <dgm:cxn modelId="{EDEA5654-FBF8-4736-ABBA-FF68C01C13CD}" type="presOf" srcId="{4670B3F5-FC24-44B5-8EFD-3FA3558B92D1}" destId="{8275ACC5-21CF-41E6-AF71-C471CBF4F172}" srcOrd="0" destOrd="0" presId="urn:microsoft.com/office/officeart/2005/8/layout/hierarchy1"/>
    <dgm:cxn modelId="{CB4C8361-FABA-409D-9D22-507A6159E3FA}" srcId="{E5075737-7AEF-44E1-B2B8-99D94635CF19}" destId="{37CD1E46-6CE6-48A3-A7B3-46EAAB697D2B}" srcOrd="2" destOrd="0" parTransId="{AA737D4E-36FE-4BD1-8CFC-F1EB2B86D5CC}" sibTransId="{3E0ABD25-888E-4551-9823-085A970D14CB}"/>
    <dgm:cxn modelId="{6CFB38FE-0602-45E0-A99E-F59B904177BB}" srcId="{E5075737-7AEF-44E1-B2B8-99D94635CF19}" destId="{AED32017-4876-4EDF-984C-86E9773208AE}" srcOrd="1" destOrd="0" parTransId="{C763A76A-C920-4228-8439-6E0D63ACDD9B}" sibTransId="{71EC6269-6260-409F-924D-AE61CDE78E91}"/>
    <dgm:cxn modelId="{6238AB79-E63C-455D-A072-72CBBB3F5B48}" type="presOf" srcId="{6756B8B0-42FE-4E5C-8C4A-7DCC3205EBB9}" destId="{6A9A8ECD-56D6-44A8-8A1D-BEF4480B0C8C}" srcOrd="0" destOrd="0" presId="urn:microsoft.com/office/officeart/2005/8/layout/hierarchy1"/>
    <dgm:cxn modelId="{16FC7594-33AE-423E-8A84-EB4FFD8558DB}" type="presOf" srcId="{3D6A57B1-E007-47F6-B383-EDD3B87E2FDC}" destId="{D1C1087C-E319-41EF-8B74-7E251BA2817E}" srcOrd="0" destOrd="0" presId="urn:microsoft.com/office/officeart/2005/8/layout/hierarchy1"/>
    <dgm:cxn modelId="{EC4D35A9-A809-4E00-BE20-1AD29EED1644}" type="presOf" srcId="{66AED9A5-4797-42B6-BEFD-9B9880E49062}" destId="{66E4972F-85DF-4FE6-9ADD-A7D7F74D38EB}" srcOrd="0" destOrd="0" presId="urn:microsoft.com/office/officeart/2005/8/layout/hierarchy1"/>
    <dgm:cxn modelId="{105828C4-F289-4C1B-86D3-93078D40DFF9}" type="presOf" srcId="{AED32017-4876-4EDF-984C-86E9773208AE}" destId="{4A051F72-0CB0-479B-9C6D-22E6DBEE5053}" srcOrd="0" destOrd="0" presId="urn:microsoft.com/office/officeart/2005/8/layout/hierarchy1"/>
    <dgm:cxn modelId="{1645FA82-1DB1-4031-A9E7-00306C649ECA}" type="presOf" srcId="{103BC619-3815-4A3F-A389-C4FE808691BB}" destId="{72C7AF3A-1194-4995-B123-BE67C85F211F}" srcOrd="0" destOrd="0" presId="urn:microsoft.com/office/officeart/2005/8/layout/hierarchy1"/>
    <dgm:cxn modelId="{FAAEE911-C433-406F-8CB5-AFAFAA84A8FE}" srcId="{4670B3F5-FC24-44B5-8EFD-3FA3558B92D1}" destId="{62011A07-E6D9-4ABE-B78B-B3DC5F4A98FB}" srcOrd="1" destOrd="0" parTransId="{6756B8B0-42FE-4E5C-8C4A-7DCC3205EBB9}" sibTransId="{135ADBA0-51D5-48F6-99A6-68FBCB398603}"/>
    <dgm:cxn modelId="{004EE515-0B41-4F41-BA6D-7023F87FD708}" type="presOf" srcId="{AA737D4E-36FE-4BD1-8CFC-F1EB2B86D5CC}" destId="{CF701ADF-C7EE-4AB8-8697-C1E5FB7D0C7D}" srcOrd="0" destOrd="0" presId="urn:microsoft.com/office/officeart/2005/8/layout/hierarchy1"/>
    <dgm:cxn modelId="{51D08EC7-5F19-4713-BFAA-01439BB1FE92}" type="presOf" srcId="{62011A07-E6D9-4ABE-B78B-B3DC5F4A98FB}" destId="{77BD9350-7C78-4AE6-B090-D9E790850E5E}" srcOrd="0" destOrd="0" presId="urn:microsoft.com/office/officeart/2005/8/layout/hierarchy1"/>
    <dgm:cxn modelId="{8FBA5BBF-19D6-4AE6-8271-3D451F44AF8C}" type="presParOf" srcId="{A6BCFE90-0F66-4009-85AD-4B3833D87A30}" destId="{A55EE7FD-0C24-4C87-88B7-FCED97A63CDB}" srcOrd="0" destOrd="0" presId="urn:microsoft.com/office/officeart/2005/8/layout/hierarchy1"/>
    <dgm:cxn modelId="{087DA783-ABAB-45D9-BFCA-F421C93506FF}" type="presParOf" srcId="{A55EE7FD-0C24-4C87-88B7-FCED97A63CDB}" destId="{8FE17732-EFC4-452F-B98B-1587DACFDE97}" srcOrd="0" destOrd="0" presId="urn:microsoft.com/office/officeart/2005/8/layout/hierarchy1"/>
    <dgm:cxn modelId="{FE2949D4-3AEB-454F-9EA6-1818B15BAD9B}" type="presParOf" srcId="{8FE17732-EFC4-452F-B98B-1587DACFDE97}" destId="{2F5F2A36-E6BC-4E8B-B182-F657BACFBD56}" srcOrd="0" destOrd="0" presId="urn:microsoft.com/office/officeart/2005/8/layout/hierarchy1"/>
    <dgm:cxn modelId="{47BE5175-B9C5-4AAE-84D3-69A5B7C78924}" type="presParOf" srcId="{8FE17732-EFC4-452F-B98B-1587DACFDE97}" destId="{8275ACC5-21CF-41E6-AF71-C471CBF4F172}" srcOrd="1" destOrd="0" presId="urn:microsoft.com/office/officeart/2005/8/layout/hierarchy1"/>
    <dgm:cxn modelId="{C8B662A1-A7C2-4208-AB73-29C0A553B263}" type="presParOf" srcId="{A55EE7FD-0C24-4C87-88B7-FCED97A63CDB}" destId="{DC527906-3800-49EF-A898-029CD085372D}" srcOrd="1" destOrd="0" presId="urn:microsoft.com/office/officeart/2005/8/layout/hierarchy1"/>
    <dgm:cxn modelId="{DFD1CC29-7594-4B8B-B34A-E378C2EA38C2}" type="presParOf" srcId="{DC527906-3800-49EF-A898-029CD085372D}" destId="{D1C1087C-E319-41EF-8B74-7E251BA2817E}" srcOrd="0" destOrd="0" presId="urn:microsoft.com/office/officeart/2005/8/layout/hierarchy1"/>
    <dgm:cxn modelId="{2A7CFCDD-A0B8-4837-9EB3-B76967E140C4}" type="presParOf" srcId="{DC527906-3800-49EF-A898-029CD085372D}" destId="{8A4EF751-8235-4499-9DF5-BDA9AC5F13F7}" srcOrd="1" destOrd="0" presId="urn:microsoft.com/office/officeart/2005/8/layout/hierarchy1"/>
    <dgm:cxn modelId="{A8705F9B-AC68-4239-B4F9-4BCEC4459B3B}" type="presParOf" srcId="{8A4EF751-8235-4499-9DF5-BDA9AC5F13F7}" destId="{237426B4-07A0-4450-8FBB-2562291CB618}" srcOrd="0" destOrd="0" presId="urn:microsoft.com/office/officeart/2005/8/layout/hierarchy1"/>
    <dgm:cxn modelId="{1F652EA2-459F-4AE0-A0E3-AD40AF1E8208}" type="presParOf" srcId="{237426B4-07A0-4450-8FBB-2562291CB618}" destId="{4E3503DD-1D8A-4BD7-8311-4109EAD06449}" srcOrd="0" destOrd="0" presId="urn:microsoft.com/office/officeart/2005/8/layout/hierarchy1"/>
    <dgm:cxn modelId="{F00D938B-9B21-4F48-A09B-368CFC4E3447}" type="presParOf" srcId="{237426B4-07A0-4450-8FBB-2562291CB618}" destId="{8607AE78-76E8-413D-A75E-584604CA492C}" srcOrd="1" destOrd="0" presId="urn:microsoft.com/office/officeart/2005/8/layout/hierarchy1"/>
    <dgm:cxn modelId="{2EC7862D-CF07-4387-B106-51F02DCD7F87}" type="presParOf" srcId="{8A4EF751-8235-4499-9DF5-BDA9AC5F13F7}" destId="{89F50CA0-3B6E-48D2-86A8-4A7F36376F0B}" srcOrd="1" destOrd="0" presId="urn:microsoft.com/office/officeart/2005/8/layout/hierarchy1"/>
    <dgm:cxn modelId="{0B6E1BA5-A912-4996-9D18-C95D9A169672}" type="presParOf" srcId="{89F50CA0-3B6E-48D2-86A8-4A7F36376F0B}" destId="{51686E2B-2623-4F6D-990E-2EF487BE99CF}" srcOrd="0" destOrd="0" presId="urn:microsoft.com/office/officeart/2005/8/layout/hierarchy1"/>
    <dgm:cxn modelId="{A630BC05-DFB1-4693-BE72-F9E81845354C}" type="presParOf" srcId="{89F50CA0-3B6E-48D2-86A8-4A7F36376F0B}" destId="{D0644524-B5C8-4389-9C11-E68FC2E58E90}" srcOrd="1" destOrd="0" presId="urn:microsoft.com/office/officeart/2005/8/layout/hierarchy1"/>
    <dgm:cxn modelId="{A51EAE66-A3FA-4FA0-82AD-AE450A5982AC}" type="presParOf" srcId="{D0644524-B5C8-4389-9C11-E68FC2E58E90}" destId="{F4F6753E-8977-43B3-9AF0-AFD36B4F9484}" srcOrd="0" destOrd="0" presId="urn:microsoft.com/office/officeart/2005/8/layout/hierarchy1"/>
    <dgm:cxn modelId="{0735D68F-52C0-423B-A802-3871287A72C4}" type="presParOf" srcId="{F4F6753E-8977-43B3-9AF0-AFD36B4F9484}" destId="{4FB57D75-1557-4E27-8E32-645CC56DEB7C}" srcOrd="0" destOrd="0" presId="urn:microsoft.com/office/officeart/2005/8/layout/hierarchy1"/>
    <dgm:cxn modelId="{869B74E8-AE80-4262-A3EE-67DE91C2D47B}" type="presParOf" srcId="{F4F6753E-8977-43B3-9AF0-AFD36B4F9484}" destId="{72C7AF3A-1194-4995-B123-BE67C85F211F}" srcOrd="1" destOrd="0" presId="urn:microsoft.com/office/officeart/2005/8/layout/hierarchy1"/>
    <dgm:cxn modelId="{40380E7B-EB79-405A-984E-133A94781852}" type="presParOf" srcId="{D0644524-B5C8-4389-9C11-E68FC2E58E90}" destId="{90CE8E1B-6BE0-4CD3-A897-12A3DD0926DD}" srcOrd="1" destOrd="0" presId="urn:microsoft.com/office/officeart/2005/8/layout/hierarchy1"/>
    <dgm:cxn modelId="{F9C70D5E-97B0-461F-822B-AA49F674DBD0}" type="presParOf" srcId="{89F50CA0-3B6E-48D2-86A8-4A7F36376F0B}" destId="{4DB8BD01-3FCC-4F37-A4C2-5D35B3EEF405}" srcOrd="2" destOrd="0" presId="urn:microsoft.com/office/officeart/2005/8/layout/hierarchy1"/>
    <dgm:cxn modelId="{6E97CCCF-A53B-44D9-BCA4-1707502703C3}" type="presParOf" srcId="{89F50CA0-3B6E-48D2-86A8-4A7F36376F0B}" destId="{B22F24AC-EE2D-4D72-881E-369E358DFF18}" srcOrd="3" destOrd="0" presId="urn:microsoft.com/office/officeart/2005/8/layout/hierarchy1"/>
    <dgm:cxn modelId="{4DF082F5-BB15-4600-AF77-6F2120974073}" type="presParOf" srcId="{B22F24AC-EE2D-4D72-881E-369E358DFF18}" destId="{7C9161A6-BFED-4B6D-BD7B-48F11F0FBCC8}" srcOrd="0" destOrd="0" presId="urn:microsoft.com/office/officeart/2005/8/layout/hierarchy1"/>
    <dgm:cxn modelId="{C32490C4-2D59-4EB5-B318-A7B82B77A467}" type="presParOf" srcId="{7C9161A6-BFED-4B6D-BD7B-48F11F0FBCC8}" destId="{B70C2F0A-48EE-4D23-83A8-0CAF4F900163}" srcOrd="0" destOrd="0" presId="urn:microsoft.com/office/officeart/2005/8/layout/hierarchy1"/>
    <dgm:cxn modelId="{406D1CBE-2AA2-4806-8CE1-1280906EF981}" type="presParOf" srcId="{7C9161A6-BFED-4B6D-BD7B-48F11F0FBCC8}" destId="{4A051F72-0CB0-479B-9C6D-22E6DBEE5053}" srcOrd="1" destOrd="0" presId="urn:microsoft.com/office/officeart/2005/8/layout/hierarchy1"/>
    <dgm:cxn modelId="{3BF334A5-228F-4776-8B9E-E4E6C5BFA8D3}" type="presParOf" srcId="{B22F24AC-EE2D-4D72-881E-369E358DFF18}" destId="{2C591DB6-32FF-4998-A9DE-C79496C5B473}" srcOrd="1" destOrd="0" presId="urn:microsoft.com/office/officeart/2005/8/layout/hierarchy1"/>
    <dgm:cxn modelId="{9776202C-3761-4D50-84E1-15875064DE28}" type="presParOf" srcId="{89F50CA0-3B6E-48D2-86A8-4A7F36376F0B}" destId="{CF701ADF-C7EE-4AB8-8697-C1E5FB7D0C7D}" srcOrd="4" destOrd="0" presId="urn:microsoft.com/office/officeart/2005/8/layout/hierarchy1"/>
    <dgm:cxn modelId="{5E8B1C66-B96E-46D4-B82B-9F80962A3B8B}" type="presParOf" srcId="{89F50CA0-3B6E-48D2-86A8-4A7F36376F0B}" destId="{3055ACF9-8754-4298-9759-3F12E93E7670}" srcOrd="5" destOrd="0" presId="urn:microsoft.com/office/officeart/2005/8/layout/hierarchy1"/>
    <dgm:cxn modelId="{E8C12DB6-3F38-44E6-8F8E-586EF5EA577D}" type="presParOf" srcId="{3055ACF9-8754-4298-9759-3F12E93E7670}" destId="{2F7A6614-E76D-4091-8C5E-D5D165C61158}" srcOrd="0" destOrd="0" presId="urn:microsoft.com/office/officeart/2005/8/layout/hierarchy1"/>
    <dgm:cxn modelId="{F5E1CCD1-80D1-4287-927D-67B4267CBC21}" type="presParOf" srcId="{2F7A6614-E76D-4091-8C5E-D5D165C61158}" destId="{49CAEF10-1339-41B3-9B91-1AE66084E32F}" srcOrd="0" destOrd="0" presId="urn:microsoft.com/office/officeart/2005/8/layout/hierarchy1"/>
    <dgm:cxn modelId="{51194948-50FC-472C-927F-826A8004A02D}" type="presParOf" srcId="{2F7A6614-E76D-4091-8C5E-D5D165C61158}" destId="{79FEFA79-94B7-45BD-80CF-7377B7C6CF76}" srcOrd="1" destOrd="0" presId="urn:microsoft.com/office/officeart/2005/8/layout/hierarchy1"/>
    <dgm:cxn modelId="{0105B75E-9271-4C14-A9AE-0252D93E9434}" type="presParOf" srcId="{3055ACF9-8754-4298-9759-3F12E93E7670}" destId="{A94312FC-2077-4D0D-8AF8-8632FB2D66E9}" srcOrd="1" destOrd="0" presId="urn:microsoft.com/office/officeart/2005/8/layout/hierarchy1"/>
    <dgm:cxn modelId="{177A3D96-2CF6-4619-8F39-F40B60D300A7}" type="presParOf" srcId="{DC527906-3800-49EF-A898-029CD085372D}" destId="{6A9A8ECD-56D6-44A8-8A1D-BEF4480B0C8C}" srcOrd="2" destOrd="0" presId="urn:microsoft.com/office/officeart/2005/8/layout/hierarchy1"/>
    <dgm:cxn modelId="{94F5130E-5AAB-4C24-BEBE-CD520BEEF619}" type="presParOf" srcId="{DC527906-3800-49EF-A898-029CD085372D}" destId="{6E160F6A-03B3-41DE-8B9D-E52F5D7162FA}" srcOrd="3" destOrd="0" presId="urn:microsoft.com/office/officeart/2005/8/layout/hierarchy1"/>
    <dgm:cxn modelId="{BC1B2F69-939D-4241-8721-7A737F258875}" type="presParOf" srcId="{6E160F6A-03B3-41DE-8B9D-E52F5D7162FA}" destId="{808C4201-2AF5-4406-B6C5-BA77621B0A3F}" srcOrd="0" destOrd="0" presId="urn:microsoft.com/office/officeart/2005/8/layout/hierarchy1"/>
    <dgm:cxn modelId="{D0ABED9C-D2DA-4E8D-82FB-14787A0590D4}" type="presParOf" srcId="{808C4201-2AF5-4406-B6C5-BA77621B0A3F}" destId="{6DC93CB2-5159-42A9-89EA-27D89069A059}" srcOrd="0" destOrd="0" presId="urn:microsoft.com/office/officeart/2005/8/layout/hierarchy1"/>
    <dgm:cxn modelId="{EC637AA5-8EFD-4DB2-B763-5665FAAEEA5F}" type="presParOf" srcId="{808C4201-2AF5-4406-B6C5-BA77621B0A3F}" destId="{77BD9350-7C78-4AE6-B090-D9E790850E5E}" srcOrd="1" destOrd="0" presId="urn:microsoft.com/office/officeart/2005/8/layout/hierarchy1"/>
    <dgm:cxn modelId="{B5E2DC1C-F49F-4AB8-9F26-7F27458CE3B1}" type="presParOf" srcId="{6E160F6A-03B3-41DE-8B9D-E52F5D7162FA}" destId="{43FC74BF-DFD2-41A5-A569-8BEE820E8188}" srcOrd="1" destOrd="0" presId="urn:microsoft.com/office/officeart/2005/8/layout/hierarchy1"/>
    <dgm:cxn modelId="{70BAE4EC-C335-44AB-8EE7-6170AFBDEC57}" type="presParOf" srcId="{43FC74BF-DFD2-41A5-A569-8BEE820E8188}" destId="{5FB5A787-B5CB-4D66-A77F-D4B9A76E0924}" srcOrd="0" destOrd="0" presId="urn:microsoft.com/office/officeart/2005/8/layout/hierarchy1"/>
    <dgm:cxn modelId="{3C4CB8F8-79A5-46BE-A4C4-D5FB6BE2507A}" type="presParOf" srcId="{43FC74BF-DFD2-41A5-A569-8BEE820E8188}" destId="{8AC24116-E63F-4847-A86D-FE6094E1FAA5}" srcOrd="1" destOrd="0" presId="urn:microsoft.com/office/officeart/2005/8/layout/hierarchy1"/>
    <dgm:cxn modelId="{7877A3D9-BCE9-460F-A8F6-EEC8E1E20F79}" type="presParOf" srcId="{8AC24116-E63F-4847-A86D-FE6094E1FAA5}" destId="{B90B5F6E-5B55-4B23-942D-8757B6B0801E}" srcOrd="0" destOrd="0" presId="urn:microsoft.com/office/officeart/2005/8/layout/hierarchy1"/>
    <dgm:cxn modelId="{E34250EF-E1F9-4FA8-947B-EA8B6FB89CCA}" type="presParOf" srcId="{B90B5F6E-5B55-4B23-942D-8757B6B0801E}" destId="{47AFA7D6-4384-4B03-8CA6-FA84417A3B03}" srcOrd="0" destOrd="0" presId="urn:microsoft.com/office/officeart/2005/8/layout/hierarchy1"/>
    <dgm:cxn modelId="{CFA517BF-62BF-43AA-A315-6EE695D4F973}" type="presParOf" srcId="{B90B5F6E-5B55-4B23-942D-8757B6B0801E}" destId="{66E4972F-85DF-4FE6-9ADD-A7D7F74D38EB}" srcOrd="1" destOrd="0" presId="urn:microsoft.com/office/officeart/2005/8/layout/hierarchy1"/>
    <dgm:cxn modelId="{E3458B98-4B86-4EA1-AC0F-A0133E0E92B5}" type="presParOf" srcId="{8AC24116-E63F-4847-A86D-FE6094E1FAA5}" destId="{B4DB319C-A0CE-4E9C-811A-CCC55D59B3D8}" srcOrd="1" destOrd="0" presId="urn:microsoft.com/office/officeart/2005/8/layout/hierarchy1"/>
    <dgm:cxn modelId="{3E1440CB-8C31-4350-A1BC-716C729036E4}" type="presParOf" srcId="{43FC74BF-DFD2-41A5-A569-8BEE820E8188}" destId="{AA71F222-FB48-432F-B9FA-4535B941067B}" srcOrd="2" destOrd="0" presId="urn:microsoft.com/office/officeart/2005/8/layout/hierarchy1"/>
    <dgm:cxn modelId="{9F6E86D1-1598-4D90-B285-D52BFFF4D2B2}" type="presParOf" srcId="{43FC74BF-DFD2-41A5-A569-8BEE820E8188}" destId="{2E3C4103-1652-4FA8-A9E7-25ECB425BD67}" srcOrd="3" destOrd="0" presId="urn:microsoft.com/office/officeart/2005/8/layout/hierarchy1"/>
    <dgm:cxn modelId="{91C3891B-95D6-441A-92C6-B0BC1DE7AE73}" type="presParOf" srcId="{2E3C4103-1652-4FA8-A9E7-25ECB425BD67}" destId="{CA5AA43A-4400-4B89-AAD9-47B62C03F8C8}" srcOrd="0" destOrd="0" presId="urn:microsoft.com/office/officeart/2005/8/layout/hierarchy1"/>
    <dgm:cxn modelId="{33960389-580C-4E64-BD0A-1B23E9C1455B}" type="presParOf" srcId="{CA5AA43A-4400-4B89-AAD9-47B62C03F8C8}" destId="{DC2BF279-B564-4A12-9F0B-042B5F607284}" srcOrd="0" destOrd="0" presId="urn:microsoft.com/office/officeart/2005/8/layout/hierarchy1"/>
    <dgm:cxn modelId="{CED60E23-AA4E-4934-8C8C-D9AE31ADF339}" type="presParOf" srcId="{CA5AA43A-4400-4B89-AAD9-47B62C03F8C8}" destId="{837D4BAF-7E7A-4A52-8684-B95EF7C15DB0}" srcOrd="1" destOrd="0" presId="urn:microsoft.com/office/officeart/2005/8/layout/hierarchy1"/>
    <dgm:cxn modelId="{602DF77D-1129-4C33-A126-A3E10C7F9B63}" type="presParOf" srcId="{2E3C4103-1652-4FA8-A9E7-25ECB425BD67}" destId="{97BBD5F6-2E93-4540-812F-5E5E771A46B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FDC98-B3B4-4F06-A5AA-D8BCF4C6192E}">
      <dsp:nvSpPr>
        <dsp:cNvPr id="0" name=""/>
        <dsp:cNvSpPr/>
      </dsp:nvSpPr>
      <dsp:spPr>
        <a:xfrm>
          <a:off x="0" y="3350452"/>
          <a:ext cx="9720262"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90C6A-0ED1-423A-A950-DB25140AE7E6}">
      <dsp:nvSpPr>
        <dsp:cNvPr id="0" name=""/>
        <dsp:cNvSpPr/>
      </dsp:nvSpPr>
      <dsp:spPr>
        <a:xfrm>
          <a:off x="0" y="1911379"/>
          <a:ext cx="9720262"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E44FC-8FA0-4BB9-AB5D-3BACFB25BD90}">
      <dsp:nvSpPr>
        <dsp:cNvPr id="0" name=""/>
        <dsp:cNvSpPr/>
      </dsp:nvSpPr>
      <dsp:spPr>
        <a:xfrm>
          <a:off x="0" y="472307"/>
          <a:ext cx="9720262" cy="0"/>
        </a:xfrm>
        <a:prstGeom prst="line">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0B6F3BF-70E8-43EA-9F25-5F609A693D46}">
      <dsp:nvSpPr>
        <dsp:cNvPr id="0" name=""/>
        <dsp:cNvSpPr/>
      </dsp:nvSpPr>
      <dsp:spPr>
        <a:xfrm>
          <a:off x="2527268" y="526"/>
          <a:ext cx="7192993" cy="47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lvl="0" algn="l" defTabSz="1111250">
            <a:lnSpc>
              <a:spcPct val="90000"/>
            </a:lnSpc>
            <a:spcBef>
              <a:spcPct val="0"/>
            </a:spcBef>
            <a:spcAft>
              <a:spcPct val="35000"/>
            </a:spcAft>
          </a:pPr>
          <a:endParaRPr lang="en-US" sz="2500" u="none" kern="1200"/>
        </a:p>
      </dsp:txBody>
      <dsp:txXfrm>
        <a:off x="2527268" y="526"/>
        <a:ext cx="7192993" cy="471780"/>
      </dsp:txXfrm>
    </dsp:sp>
    <dsp:sp modelId="{C2F6EA69-49CB-4CB1-9A11-9837295A61FF}">
      <dsp:nvSpPr>
        <dsp:cNvPr id="0" name=""/>
        <dsp:cNvSpPr/>
      </dsp:nvSpPr>
      <dsp:spPr>
        <a:xfrm>
          <a:off x="0" y="526"/>
          <a:ext cx="2527268" cy="471780"/>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i="0" u="none" kern="1200" dirty="0" smtClean="0"/>
            <a:t>1.Transportation:</a:t>
          </a:r>
          <a:endParaRPr lang="en-US" sz="2500" u="none" kern="1200" dirty="0"/>
        </a:p>
      </dsp:txBody>
      <dsp:txXfrm>
        <a:off x="23035" y="23561"/>
        <a:ext cx="2481198" cy="448745"/>
      </dsp:txXfrm>
    </dsp:sp>
    <dsp:sp modelId="{0DC876A1-B029-46D1-B673-0D5768423FB8}">
      <dsp:nvSpPr>
        <dsp:cNvPr id="0" name=""/>
        <dsp:cNvSpPr/>
      </dsp:nvSpPr>
      <dsp:spPr>
        <a:xfrm>
          <a:off x="0" y="472307"/>
          <a:ext cx="9720262" cy="94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0005" tIns="40005" rIns="40005" bIns="40005" numCol="1" spcCol="1270" anchor="t" anchorCtr="0">
          <a:noAutofit/>
        </a:bodyPr>
        <a:lstStyle/>
        <a:p>
          <a:pPr marL="171450" lvl="1" indent="-171450" algn="l" defTabSz="711200">
            <a:lnSpc>
              <a:spcPct val="90000"/>
            </a:lnSpc>
            <a:spcBef>
              <a:spcPct val="0"/>
            </a:spcBef>
            <a:spcAft>
              <a:spcPct val="15000"/>
            </a:spcAft>
            <a:buChar char="••"/>
          </a:pPr>
          <a:r>
            <a:rPr lang="en-US" sz="1600" u="none" kern="1200" dirty="0" smtClean="0"/>
            <a:t>Transports </a:t>
          </a:r>
          <a:r>
            <a:rPr lang="en-US" sz="1600" u="none" kern="1200" dirty="0" smtClean="0">
              <a:hlinkClick xmlns:r="http://schemas.openxmlformats.org/officeDocument/2006/relationships" r:id="rId1"/>
            </a:rPr>
            <a:t>oxygen</a:t>
          </a:r>
          <a:r>
            <a:rPr lang="en-US" sz="1600" u="none" kern="1200" dirty="0" smtClean="0"/>
            <a:t> from the </a:t>
          </a:r>
          <a:r>
            <a:rPr lang="en-US" sz="1600" u="none" kern="1200" dirty="0" smtClean="0">
              <a:hlinkClick xmlns:r="http://schemas.openxmlformats.org/officeDocument/2006/relationships" r:id="rId2"/>
            </a:rPr>
            <a:t>lungs</a:t>
          </a:r>
          <a:r>
            <a:rPr lang="en-US" sz="1600" u="none" kern="1200" dirty="0" smtClean="0"/>
            <a:t> to the </a:t>
          </a:r>
          <a:r>
            <a:rPr lang="en-US" sz="1600" u="none" kern="1200" dirty="0" smtClean="0">
              <a:hlinkClick xmlns:r="http://schemas.openxmlformats.org/officeDocument/2006/relationships" r:id="rId3"/>
            </a:rPr>
            <a:t>cells</a:t>
          </a:r>
          <a:r>
            <a:rPr lang="en-US" sz="1600" u="none" kern="1200" dirty="0" smtClean="0"/>
            <a:t> of the body, where it is needed for </a:t>
          </a:r>
          <a:r>
            <a:rPr lang="en-US" sz="1600" u="none" kern="1200" dirty="0" smtClean="0">
              <a:hlinkClick xmlns:r="http://schemas.openxmlformats.org/officeDocument/2006/relationships" r:id="rId4"/>
            </a:rPr>
            <a:t>metabolism</a:t>
          </a:r>
          <a:r>
            <a:rPr lang="en-US" sz="1600" u="none" kern="1200" dirty="0" smtClean="0"/>
            <a:t>. </a:t>
          </a:r>
          <a:endParaRPr lang="en-US" sz="1600" u="none" kern="1200" dirty="0"/>
        </a:p>
        <a:p>
          <a:pPr marL="171450" lvl="1" indent="-171450" algn="l" defTabSz="711200">
            <a:lnSpc>
              <a:spcPct val="90000"/>
            </a:lnSpc>
            <a:spcBef>
              <a:spcPct val="0"/>
            </a:spcBef>
            <a:spcAft>
              <a:spcPct val="15000"/>
            </a:spcAft>
            <a:buChar char="••"/>
          </a:pPr>
          <a:r>
            <a:rPr lang="en-US" sz="1600" u="none" kern="1200" dirty="0" smtClean="0"/>
            <a:t>The </a:t>
          </a:r>
          <a:r>
            <a:rPr lang="en-US" sz="1600" u="none" kern="1200" dirty="0" smtClean="0">
              <a:hlinkClick xmlns:r="http://schemas.openxmlformats.org/officeDocument/2006/relationships" r:id="rId5"/>
            </a:rPr>
            <a:t>carbon dioxide</a:t>
          </a:r>
          <a:r>
            <a:rPr lang="en-US" sz="1600" u="none" kern="1200" dirty="0" smtClean="0"/>
            <a:t> produced during metabolism is carried back to the lungs by the blood, where it is then exhaled. </a:t>
          </a:r>
          <a:endParaRPr lang="en-US" sz="1600" u="none" kern="1200" dirty="0"/>
        </a:p>
        <a:p>
          <a:pPr marL="171450" lvl="1" indent="-171450" algn="l" defTabSz="711200">
            <a:lnSpc>
              <a:spcPct val="90000"/>
            </a:lnSpc>
            <a:spcBef>
              <a:spcPct val="0"/>
            </a:spcBef>
            <a:spcAft>
              <a:spcPct val="15000"/>
            </a:spcAft>
            <a:buChar char="••"/>
          </a:pPr>
          <a:r>
            <a:rPr lang="en-US" sz="1600" u="none" kern="1200" dirty="0" smtClean="0"/>
            <a:t>Blood also provides the cells with </a:t>
          </a:r>
          <a:r>
            <a:rPr lang="en-US" sz="1600" u="none" kern="1200" dirty="0" smtClean="0">
              <a:hlinkClick xmlns:r="http://schemas.openxmlformats.org/officeDocument/2006/relationships" r:id="rId6"/>
            </a:rPr>
            <a:t>nutrients</a:t>
          </a:r>
          <a:r>
            <a:rPr lang="en-US" sz="1600" u="none" kern="1200" dirty="0" smtClean="0"/>
            <a:t>, transports </a:t>
          </a:r>
          <a:r>
            <a:rPr lang="en-US" sz="1600" u="none" kern="1200" dirty="0" smtClean="0">
              <a:hlinkClick xmlns:r="http://schemas.openxmlformats.org/officeDocument/2006/relationships" r:id="rId7"/>
            </a:rPr>
            <a:t>hormones</a:t>
          </a:r>
          <a:r>
            <a:rPr lang="en-US" sz="1600" u="none" kern="1200" dirty="0" smtClean="0"/>
            <a:t> and removes waste products, which the </a:t>
          </a:r>
          <a:r>
            <a:rPr lang="en-US" sz="1600" u="none" kern="1200" dirty="0" smtClean="0">
              <a:hlinkClick xmlns:r="http://schemas.openxmlformats.org/officeDocument/2006/relationships" r:id="rId8"/>
            </a:rPr>
            <a:t>liver</a:t>
          </a:r>
          <a:r>
            <a:rPr lang="en-US" sz="1600" u="none" kern="1200" dirty="0" smtClean="0"/>
            <a:t>, the </a:t>
          </a:r>
          <a:r>
            <a:rPr lang="en-US" sz="1600" u="none" kern="1200" dirty="0" smtClean="0">
              <a:hlinkClick xmlns:r="http://schemas.openxmlformats.org/officeDocument/2006/relationships" r:id="rId9"/>
            </a:rPr>
            <a:t>kidneys</a:t>
          </a:r>
          <a:r>
            <a:rPr lang="en-US" sz="1600" u="none" kern="1200" dirty="0" smtClean="0"/>
            <a:t> or the </a:t>
          </a:r>
          <a:r>
            <a:rPr lang="en-US" sz="1600" u="none" kern="1200" dirty="0" smtClean="0">
              <a:hlinkClick xmlns:r="http://schemas.openxmlformats.org/officeDocument/2006/relationships" r:id="rId10"/>
            </a:rPr>
            <a:t>intestine</a:t>
          </a:r>
          <a:r>
            <a:rPr lang="en-US" sz="1600" u="none" kern="1200" dirty="0" smtClean="0"/>
            <a:t>, for example, then get rid of.</a:t>
          </a:r>
          <a:endParaRPr lang="en-US" sz="1600" u="none" kern="1200" dirty="0"/>
        </a:p>
      </dsp:txBody>
      <dsp:txXfrm>
        <a:off x="0" y="472307"/>
        <a:ext cx="9720262" cy="943702"/>
      </dsp:txXfrm>
    </dsp:sp>
    <dsp:sp modelId="{F2E31140-EBB6-41A4-AAD6-C4023D248C84}">
      <dsp:nvSpPr>
        <dsp:cNvPr id="0" name=""/>
        <dsp:cNvSpPr/>
      </dsp:nvSpPr>
      <dsp:spPr>
        <a:xfrm>
          <a:off x="2527268" y="1439599"/>
          <a:ext cx="7192993" cy="47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lvl="0" algn="l" defTabSz="1111250">
            <a:lnSpc>
              <a:spcPct val="90000"/>
            </a:lnSpc>
            <a:spcBef>
              <a:spcPct val="0"/>
            </a:spcBef>
            <a:spcAft>
              <a:spcPct val="35000"/>
            </a:spcAft>
          </a:pPr>
          <a:endParaRPr lang="en-US" sz="2500" u="none" kern="1200" dirty="0"/>
        </a:p>
      </dsp:txBody>
      <dsp:txXfrm>
        <a:off x="2527268" y="1439599"/>
        <a:ext cx="7192993" cy="471780"/>
      </dsp:txXfrm>
    </dsp:sp>
    <dsp:sp modelId="{31F0DBD4-83A7-468C-AE8A-0B7169874C0E}">
      <dsp:nvSpPr>
        <dsp:cNvPr id="0" name=""/>
        <dsp:cNvSpPr/>
      </dsp:nvSpPr>
      <dsp:spPr>
        <a:xfrm>
          <a:off x="0" y="1439599"/>
          <a:ext cx="2527268" cy="471780"/>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i="0" u="none" kern="1200" dirty="0" smtClean="0"/>
            <a:t>2.Regulation:</a:t>
          </a:r>
          <a:endParaRPr lang="en-US" sz="2500" u="none" kern="1200" dirty="0"/>
        </a:p>
      </dsp:txBody>
      <dsp:txXfrm>
        <a:off x="23035" y="1462634"/>
        <a:ext cx="2481198" cy="448745"/>
      </dsp:txXfrm>
    </dsp:sp>
    <dsp:sp modelId="{950FF286-DA83-4687-9B26-3C7C3536B67A}">
      <dsp:nvSpPr>
        <dsp:cNvPr id="0" name=""/>
        <dsp:cNvSpPr/>
      </dsp:nvSpPr>
      <dsp:spPr>
        <a:xfrm>
          <a:off x="0" y="1911379"/>
          <a:ext cx="9720262" cy="94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smtClean="0"/>
            <a:t>For instance, it makes sure that the right body temperature is maintained. </a:t>
          </a:r>
          <a:endParaRPr lang="en-US" sz="1800" u="none" kern="1200" dirty="0"/>
        </a:p>
      </dsp:txBody>
      <dsp:txXfrm>
        <a:off x="0" y="1911379"/>
        <a:ext cx="9720262" cy="943702"/>
      </dsp:txXfrm>
    </dsp:sp>
    <dsp:sp modelId="{F0E9A17D-33F4-4D3A-8C5F-078DBFF0AD6E}">
      <dsp:nvSpPr>
        <dsp:cNvPr id="0" name=""/>
        <dsp:cNvSpPr/>
      </dsp:nvSpPr>
      <dsp:spPr>
        <a:xfrm>
          <a:off x="2527268" y="2878671"/>
          <a:ext cx="7192993" cy="4717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7625" tIns="47625" rIns="47625" bIns="47625" numCol="1" spcCol="1270" anchor="b" anchorCtr="0">
          <a:noAutofit/>
        </a:bodyPr>
        <a:lstStyle/>
        <a:p>
          <a:pPr lvl="0" algn="l" defTabSz="1111250">
            <a:lnSpc>
              <a:spcPct val="90000"/>
            </a:lnSpc>
            <a:spcBef>
              <a:spcPct val="0"/>
            </a:spcBef>
            <a:spcAft>
              <a:spcPct val="35000"/>
            </a:spcAft>
          </a:pPr>
          <a:endParaRPr lang="en-US" sz="2500" u="none" kern="1200"/>
        </a:p>
      </dsp:txBody>
      <dsp:txXfrm>
        <a:off x="2527268" y="2878671"/>
        <a:ext cx="7192993" cy="471780"/>
      </dsp:txXfrm>
    </dsp:sp>
    <dsp:sp modelId="{58B18161-9D2B-457E-A8EB-BAAA4E8886EA}">
      <dsp:nvSpPr>
        <dsp:cNvPr id="0" name=""/>
        <dsp:cNvSpPr/>
      </dsp:nvSpPr>
      <dsp:spPr>
        <a:xfrm>
          <a:off x="0" y="2878671"/>
          <a:ext cx="2527268" cy="471780"/>
        </a:xfrm>
        <a:prstGeom prst="round2SameRect">
          <a:avLst>
            <a:gd name="adj1" fmla="val 16670"/>
            <a:gd name="adj2" fmla="val 0"/>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47625" rIns="47625" bIns="47625" numCol="1" spcCol="1270" anchor="ctr" anchorCtr="0">
          <a:noAutofit/>
        </a:bodyPr>
        <a:lstStyle/>
        <a:p>
          <a:pPr lvl="0" algn="ctr" defTabSz="1111250">
            <a:lnSpc>
              <a:spcPct val="90000"/>
            </a:lnSpc>
            <a:spcBef>
              <a:spcPct val="0"/>
            </a:spcBef>
            <a:spcAft>
              <a:spcPct val="35000"/>
            </a:spcAft>
          </a:pPr>
          <a:r>
            <a:rPr lang="en-US" sz="2500" b="1" i="0" u="none" kern="1200" dirty="0" smtClean="0"/>
            <a:t>3.Protection</a:t>
          </a:r>
          <a:endParaRPr lang="en-US" sz="2500" u="none" kern="1200" dirty="0"/>
        </a:p>
      </dsp:txBody>
      <dsp:txXfrm>
        <a:off x="23035" y="2901706"/>
        <a:ext cx="2481198" cy="448745"/>
      </dsp:txXfrm>
    </dsp:sp>
    <dsp:sp modelId="{6C8B8F1A-6B4F-4D94-BBE7-F2F1FF8AAF79}">
      <dsp:nvSpPr>
        <dsp:cNvPr id="0" name=""/>
        <dsp:cNvSpPr/>
      </dsp:nvSpPr>
      <dsp:spPr>
        <a:xfrm>
          <a:off x="0" y="3350452"/>
          <a:ext cx="9720262" cy="943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en-US" sz="1800" b="0" i="0" u="none" kern="1200" dirty="0" smtClean="0"/>
            <a:t>blood clot together very quickly and make sure that a scrape, for instance, stops </a:t>
          </a:r>
          <a:r>
            <a:rPr lang="en-US" sz="1800" b="0" i="0" u="none" kern="1200" dirty="0" smtClean="0">
              <a:hlinkClick xmlns:r="http://schemas.openxmlformats.org/officeDocument/2006/relationships" r:id="rId11"/>
            </a:rPr>
            <a:t>bleeding</a:t>
          </a:r>
          <a:r>
            <a:rPr lang="en-US" sz="1800" b="0" i="0" u="none" kern="1200" dirty="0" smtClean="0"/>
            <a:t>. </a:t>
          </a:r>
          <a:endParaRPr lang="en-US" sz="1800" u="none" kern="1200" dirty="0"/>
        </a:p>
        <a:p>
          <a:pPr marL="171450" lvl="1" indent="-171450" algn="l" defTabSz="800100">
            <a:lnSpc>
              <a:spcPct val="90000"/>
            </a:lnSpc>
            <a:spcBef>
              <a:spcPct val="0"/>
            </a:spcBef>
            <a:spcAft>
              <a:spcPct val="15000"/>
            </a:spcAft>
            <a:buChar char="••"/>
          </a:pPr>
          <a:r>
            <a:rPr lang="en-US" sz="1800" b="0" i="0" u="none" kern="1200" dirty="0" smtClean="0">
              <a:hlinkClick xmlns:r="http://schemas.openxmlformats.org/officeDocument/2006/relationships" r:id="rId12"/>
            </a:rPr>
            <a:t>White blood cells</a:t>
          </a:r>
          <a:r>
            <a:rPr lang="en-US" sz="1800" b="0" i="0" u="none" kern="1200" dirty="0" smtClean="0"/>
            <a:t> and other messenger substances also play an important role in the </a:t>
          </a:r>
          <a:r>
            <a:rPr lang="en-US" sz="1800" b="0" i="0" u="none" kern="1200" dirty="0" smtClean="0">
              <a:hlinkClick xmlns:r="http://schemas.openxmlformats.org/officeDocument/2006/relationships" r:id="rId13"/>
            </a:rPr>
            <a:t>immune system</a:t>
          </a:r>
          <a:r>
            <a:rPr lang="en-US" sz="1800" b="0" i="0" u="none" kern="1200" dirty="0" smtClean="0"/>
            <a:t>.</a:t>
          </a:r>
          <a:endParaRPr lang="en-US" sz="1800" u="none" kern="1200" dirty="0"/>
        </a:p>
      </dsp:txBody>
      <dsp:txXfrm>
        <a:off x="0" y="3350452"/>
        <a:ext cx="9720262" cy="943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9E13C-5AAD-40D0-869B-9494A957AAFF}">
      <dsp:nvSpPr>
        <dsp:cNvPr id="0" name=""/>
        <dsp:cNvSpPr/>
      </dsp:nvSpPr>
      <dsp:spPr>
        <a:xfrm>
          <a:off x="5493" y="1348022"/>
          <a:ext cx="2372728" cy="177119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F62E8C1-4F4D-4D8D-BC08-878AD801570C}">
      <dsp:nvSpPr>
        <dsp:cNvPr id="0" name=""/>
        <dsp:cNvSpPr/>
      </dsp:nvSpPr>
      <dsp:spPr>
        <a:xfrm>
          <a:off x="5493" y="3119214"/>
          <a:ext cx="2372728" cy="7616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t>Red blood cells (erythrocytes)</a:t>
          </a:r>
          <a:endParaRPr lang="en-US" sz="2000" kern="1200" dirty="0"/>
        </a:p>
      </dsp:txBody>
      <dsp:txXfrm>
        <a:off x="5493" y="3119214"/>
        <a:ext cx="1670935" cy="761612"/>
      </dsp:txXfrm>
    </dsp:sp>
    <dsp:sp modelId="{917CCC8D-C970-4D04-9F20-1D1CDFC49249}">
      <dsp:nvSpPr>
        <dsp:cNvPr id="0" name=""/>
        <dsp:cNvSpPr/>
      </dsp:nvSpPr>
      <dsp:spPr>
        <a:xfrm>
          <a:off x="1743549" y="3240189"/>
          <a:ext cx="830454" cy="830454"/>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B6E76B7-0263-469B-BB39-B204A189F916}">
      <dsp:nvSpPr>
        <dsp:cNvPr id="0" name=""/>
        <dsp:cNvSpPr/>
      </dsp:nvSpPr>
      <dsp:spPr>
        <a:xfrm>
          <a:off x="2779744" y="1348022"/>
          <a:ext cx="2372728" cy="177119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B50A25B-BC6F-4469-8294-AC0D08887E2B}">
      <dsp:nvSpPr>
        <dsp:cNvPr id="0" name=""/>
        <dsp:cNvSpPr/>
      </dsp:nvSpPr>
      <dsp:spPr>
        <a:xfrm>
          <a:off x="2779744" y="3119214"/>
          <a:ext cx="2372728" cy="7616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t>White blood cells (leukocytes)</a:t>
          </a:r>
          <a:endParaRPr lang="en-US" sz="2000" kern="1200" dirty="0"/>
        </a:p>
      </dsp:txBody>
      <dsp:txXfrm>
        <a:off x="2779744" y="3119214"/>
        <a:ext cx="1670935" cy="761612"/>
      </dsp:txXfrm>
    </dsp:sp>
    <dsp:sp modelId="{8C7F81B1-E8A9-41C4-9BCD-CA720B4C1BEA}">
      <dsp:nvSpPr>
        <dsp:cNvPr id="0" name=""/>
        <dsp:cNvSpPr/>
      </dsp:nvSpPr>
      <dsp:spPr>
        <a:xfrm>
          <a:off x="4517800" y="3240189"/>
          <a:ext cx="830454" cy="830454"/>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43E4FE3-ED70-4619-9FA1-3154A2E892AC}">
      <dsp:nvSpPr>
        <dsp:cNvPr id="0" name=""/>
        <dsp:cNvSpPr/>
      </dsp:nvSpPr>
      <dsp:spPr>
        <a:xfrm>
          <a:off x="5553995" y="1348022"/>
          <a:ext cx="2372728" cy="1771191"/>
        </a:xfrm>
        <a:prstGeom prst="round2SameRect">
          <a:avLst>
            <a:gd name="adj1" fmla="val 8000"/>
            <a:gd name="adj2" fmla="val 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06A6BC-471E-4A43-BF9D-7AEA463DF805}">
      <dsp:nvSpPr>
        <dsp:cNvPr id="0" name=""/>
        <dsp:cNvSpPr/>
      </dsp:nvSpPr>
      <dsp:spPr>
        <a:xfrm>
          <a:off x="5553995" y="3119214"/>
          <a:ext cx="2372728" cy="76161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lvl="0" algn="l" defTabSz="889000">
            <a:lnSpc>
              <a:spcPct val="90000"/>
            </a:lnSpc>
            <a:spcBef>
              <a:spcPct val="0"/>
            </a:spcBef>
            <a:spcAft>
              <a:spcPct val="35000"/>
            </a:spcAft>
          </a:pPr>
          <a:r>
            <a:rPr lang="en-US" sz="2000" kern="1200" dirty="0" smtClean="0"/>
            <a:t>Platelets (thrombocytes)</a:t>
          </a:r>
          <a:endParaRPr lang="en-US" sz="2000" kern="1200" dirty="0"/>
        </a:p>
      </dsp:txBody>
      <dsp:txXfrm>
        <a:off x="5553995" y="3119214"/>
        <a:ext cx="1670935" cy="761612"/>
      </dsp:txXfrm>
    </dsp:sp>
    <dsp:sp modelId="{3DDF2BFB-2CE9-47A0-8EBF-C66B61F1350E}">
      <dsp:nvSpPr>
        <dsp:cNvPr id="0" name=""/>
        <dsp:cNvSpPr/>
      </dsp:nvSpPr>
      <dsp:spPr>
        <a:xfrm>
          <a:off x="7292051" y="3240189"/>
          <a:ext cx="830454" cy="830454"/>
        </a:xfrm>
        <a:prstGeom prst="ellipse">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71F222-FB48-432F-B9FA-4535B941067B}">
      <dsp:nvSpPr>
        <dsp:cNvPr id="0" name=""/>
        <dsp:cNvSpPr/>
      </dsp:nvSpPr>
      <dsp:spPr>
        <a:xfrm>
          <a:off x="6470650" y="2712945"/>
          <a:ext cx="827285" cy="393712"/>
        </a:xfrm>
        <a:custGeom>
          <a:avLst/>
          <a:gdLst/>
          <a:ahLst/>
          <a:cxnLst/>
          <a:rect l="0" t="0" r="0" b="0"/>
          <a:pathLst>
            <a:path>
              <a:moveTo>
                <a:pt x="0" y="0"/>
              </a:moveTo>
              <a:lnTo>
                <a:pt x="0" y="268303"/>
              </a:lnTo>
              <a:lnTo>
                <a:pt x="827285" y="268303"/>
              </a:lnTo>
              <a:lnTo>
                <a:pt x="827285" y="393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5A787-B5CB-4D66-A77F-D4B9A76E0924}">
      <dsp:nvSpPr>
        <dsp:cNvPr id="0" name=""/>
        <dsp:cNvSpPr/>
      </dsp:nvSpPr>
      <dsp:spPr>
        <a:xfrm>
          <a:off x="5643364" y="2712945"/>
          <a:ext cx="827285" cy="393712"/>
        </a:xfrm>
        <a:custGeom>
          <a:avLst/>
          <a:gdLst/>
          <a:ahLst/>
          <a:cxnLst/>
          <a:rect l="0" t="0" r="0" b="0"/>
          <a:pathLst>
            <a:path>
              <a:moveTo>
                <a:pt x="827285" y="0"/>
              </a:moveTo>
              <a:lnTo>
                <a:pt x="827285" y="268303"/>
              </a:lnTo>
              <a:lnTo>
                <a:pt x="0" y="268303"/>
              </a:lnTo>
              <a:lnTo>
                <a:pt x="0" y="393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9A8ECD-56D6-44A8-8A1D-BEF4480B0C8C}">
      <dsp:nvSpPr>
        <dsp:cNvPr id="0" name=""/>
        <dsp:cNvSpPr/>
      </dsp:nvSpPr>
      <dsp:spPr>
        <a:xfrm>
          <a:off x="4402435" y="1459607"/>
          <a:ext cx="2068214" cy="393712"/>
        </a:xfrm>
        <a:custGeom>
          <a:avLst/>
          <a:gdLst/>
          <a:ahLst/>
          <a:cxnLst/>
          <a:rect l="0" t="0" r="0" b="0"/>
          <a:pathLst>
            <a:path>
              <a:moveTo>
                <a:pt x="0" y="0"/>
              </a:moveTo>
              <a:lnTo>
                <a:pt x="0" y="268303"/>
              </a:lnTo>
              <a:lnTo>
                <a:pt x="2068214" y="268303"/>
              </a:lnTo>
              <a:lnTo>
                <a:pt x="2068214" y="393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701ADF-C7EE-4AB8-8697-C1E5FB7D0C7D}">
      <dsp:nvSpPr>
        <dsp:cNvPr id="0" name=""/>
        <dsp:cNvSpPr/>
      </dsp:nvSpPr>
      <dsp:spPr>
        <a:xfrm>
          <a:off x="2334220" y="2712945"/>
          <a:ext cx="1654571" cy="393712"/>
        </a:xfrm>
        <a:custGeom>
          <a:avLst/>
          <a:gdLst/>
          <a:ahLst/>
          <a:cxnLst/>
          <a:rect l="0" t="0" r="0" b="0"/>
          <a:pathLst>
            <a:path>
              <a:moveTo>
                <a:pt x="0" y="0"/>
              </a:moveTo>
              <a:lnTo>
                <a:pt x="0" y="268303"/>
              </a:lnTo>
              <a:lnTo>
                <a:pt x="1654571" y="268303"/>
              </a:lnTo>
              <a:lnTo>
                <a:pt x="1654571" y="393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8BD01-3FCC-4F37-A4C2-5D35B3EEF405}">
      <dsp:nvSpPr>
        <dsp:cNvPr id="0" name=""/>
        <dsp:cNvSpPr/>
      </dsp:nvSpPr>
      <dsp:spPr>
        <a:xfrm>
          <a:off x="2288500" y="2712945"/>
          <a:ext cx="91440" cy="393712"/>
        </a:xfrm>
        <a:custGeom>
          <a:avLst/>
          <a:gdLst/>
          <a:ahLst/>
          <a:cxnLst/>
          <a:rect l="0" t="0" r="0" b="0"/>
          <a:pathLst>
            <a:path>
              <a:moveTo>
                <a:pt x="45720" y="0"/>
              </a:moveTo>
              <a:lnTo>
                <a:pt x="45720" y="393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686E2B-2623-4F6D-990E-2EF487BE99CF}">
      <dsp:nvSpPr>
        <dsp:cNvPr id="0" name=""/>
        <dsp:cNvSpPr/>
      </dsp:nvSpPr>
      <dsp:spPr>
        <a:xfrm>
          <a:off x="679648" y="2712945"/>
          <a:ext cx="1654571" cy="393712"/>
        </a:xfrm>
        <a:custGeom>
          <a:avLst/>
          <a:gdLst/>
          <a:ahLst/>
          <a:cxnLst/>
          <a:rect l="0" t="0" r="0" b="0"/>
          <a:pathLst>
            <a:path>
              <a:moveTo>
                <a:pt x="1654571" y="0"/>
              </a:moveTo>
              <a:lnTo>
                <a:pt x="1654571" y="268303"/>
              </a:lnTo>
              <a:lnTo>
                <a:pt x="0" y="268303"/>
              </a:lnTo>
              <a:lnTo>
                <a:pt x="0" y="393712"/>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C1087C-E319-41EF-8B74-7E251BA2817E}">
      <dsp:nvSpPr>
        <dsp:cNvPr id="0" name=""/>
        <dsp:cNvSpPr/>
      </dsp:nvSpPr>
      <dsp:spPr>
        <a:xfrm>
          <a:off x="2334220" y="1459607"/>
          <a:ext cx="2068214" cy="393712"/>
        </a:xfrm>
        <a:custGeom>
          <a:avLst/>
          <a:gdLst/>
          <a:ahLst/>
          <a:cxnLst/>
          <a:rect l="0" t="0" r="0" b="0"/>
          <a:pathLst>
            <a:path>
              <a:moveTo>
                <a:pt x="2068214" y="0"/>
              </a:moveTo>
              <a:lnTo>
                <a:pt x="2068214" y="268303"/>
              </a:lnTo>
              <a:lnTo>
                <a:pt x="0" y="268303"/>
              </a:lnTo>
              <a:lnTo>
                <a:pt x="0" y="3937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5F2A36-E6BC-4E8B-B182-F657BACFBD56}">
      <dsp:nvSpPr>
        <dsp:cNvPr id="0" name=""/>
        <dsp:cNvSpPr/>
      </dsp:nvSpPr>
      <dsp:spPr>
        <a:xfrm>
          <a:off x="3725564" y="599981"/>
          <a:ext cx="1353740" cy="859625"/>
        </a:xfrm>
        <a:prstGeom prst="roundRect">
          <a:avLst>
            <a:gd name="adj" fmla="val 10000"/>
          </a:avLst>
        </a:prstGeom>
        <a:solidFill>
          <a:schemeClr val="tx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75ACC5-21CF-41E6-AF71-C471CBF4F172}">
      <dsp:nvSpPr>
        <dsp:cNvPr id="0" name=""/>
        <dsp:cNvSpPr/>
      </dsp:nvSpPr>
      <dsp:spPr>
        <a:xfrm>
          <a:off x="3875980" y="742876"/>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Types of WBC</a:t>
          </a:r>
          <a:endParaRPr lang="en-US" sz="1500" kern="1200" dirty="0"/>
        </a:p>
      </dsp:txBody>
      <dsp:txXfrm>
        <a:off x="3901158" y="768054"/>
        <a:ext cx="1303384" cy="809269"/>
      </dsp:txXfrm>
    </dsp:sp>
    <dsp:sp modelId="{4E3503DD-1D8A-4BD7-8311-4109EAD06449}">
      <dsp:nvSpPr>
        <dsp:cNvPr id="0" name=""/>
        <dsp:cNvSpPr/>
      </dsp:nvSpPr>
      <dsp:spPr>
        <a:xfrm>
          <a:off x="1657350" y="1853319"/>
          <a:ext cx="1353740" cy="8596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07AE78-76E8-413D-A75E-584604CA492C}">
      <dsp:nvSpPr>
        <dsp:cNvPr id="0" name=""/>
        <dsp:cNvSpPr/>
      </dsp:nvSpPr>
      <dsp:spPr>
        <a:xfrm>
          <a:off x="1807765" y="1996214"/>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smtClean="0">
              <a:solidFill>
                <a:srgbClr val="002060"/>
              </a:solidFill>
            </a:rPr>
            <a:t>Granulocytes:</a:t>
          </a:r>
          <a:endParaRPr lang="en-US" sz="1500" kern="1200" dirty="0"/>
        </a:p>
      </dsp:txBody>
      <dsp:txXfrm>
        <a:off x="1832943" y="2021392"/>
        <a:ext cx="1303384" cy="809269"/>
      </dsp:txXfrm>
    </dsp:sp>
    <dsp:sp modelId="{4FB57D75-1557-4E27-8E32-645CC56DEB7C}">
      <dsp:nvSpPr>
        <dsp:cNvPr id="0" name=""/>
        <dsp:cNvSpPr/>
      </dsp:nvSpPr>
      <dsp:spPr>
        <a:xfrm>
          <a:off x="2778" y="3106658"/>
          <a:ext cx="1353740" cy="8596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7AF3A-1194-4995-B123-BE67C85F211F}">
      <dsp:nvSpPr>
        <dsp:cNvPr id="0" name=""/>
        <dsp:cNvSpPr/>
      </dsp:nvSpPr>
      <dsp:spPr>
        <a:xfrm>
          <a:off x="153193" y="3249552"/>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Neutrophils </a:t>
          </a:r>
          <a:endParaRPr lang="en-US" sz="1500" kern="1200" dirty="0" smtClean="0"/>
        </a:p>
      </dsp:txBody>
      <dsp:txXfrm>
        <a:off x="178371" y="3274730"/>
        <a:ext cx="1303384" cy="809269"/>
      </dsp:txXfrm>
    </dsp:sp>
    <dsp:sp modelId="{B70C2F0A-48EE-4D23-83A8-0CAF4F900163}">
      <dsp:nvSpPr>
        <dsp:cNvPr id="0" name=""/>
        <dsp:cNvSpPr/>
      </dsp:nvSpPr>
      <dsp:spPr>
        <a:xfrm>
          <a:off x="1657350" y="3106658"/>
          <a:ext cx="1353740" cy="8596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051F72-0CB0-479B-9C6D-22E6DBEE5053}">
      <dsp:nvSpPr>
        <dsp:cNvPr id="0" name=""/>
        <dsp:cNvSpPr/>
      </dsp:nvSpPr>
      <dsp:spPr>
        <a:xfrm>
          <a:off x="1807765" y="3249552"/>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Eosinophils </a:t>
          </a:r>
          <a:endParaRPr lang="en-US" sz="1500" kern="1200" dirty="0" smtClean="0"/>
        </a:p>
      </dsp:txBody>
      <dsp:txXfrm>
        <a:off x="1832943" y="3274730"/>
        <a:ext cx="1303384" cy="809269"/>
      </dsp:txXfrm>
    </dsp:sp>
    <dsp:sp modelId="{49CAEF10-1339-41B3-9B91-1AE66084E32F}">
      <dsp:nvSpPr>
        <dsp:cNvPr id="0" name=""/>
        <dsp:cNvSpPr/>
      </dsp:nvSpPr>
      <dsp:spPr>
        <a:xfrm>
          <a:off x="3311921" y="3106658"/>
          <a:ext cx="1353740" cy="859625"/>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FEFA79-94B7-45BD-80CF-7377B7C6CF76}">
      <dsp:nvSpPr>
        <dsp:cNvPr id="0" name=""/>
        <dsp:cNvSpPr/>
      </dsp:nvSpPr>
      <dsp:spPr>
        <a:xfrm>
          <a:off x="3462337" y="3249552"/>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Basophils </a:t>
          </a:r>
          <a:endParaRPr lang="en-US" sz="1500" kern="1200" dirty="0" smtClean="0"/>
        </a:p>
      </dsp:txBody>
      <dsp:txXfrm>
        <a:off x="3487515" y="3274730"/>
        <a:ext cx="1303384" cy="809269"/>
      </dsp:txXfrm>
    </dsp:sp>
    <dsp:sp modelId="{6DC93CB2-5159-42A9-89EA-27D89069A059}">
      <dsp:nvSpPr>
        <dsp:cNvPr id="0" name=""/>
        <dsp:cNvSpPr/>
      </dsp:nvSpPr>
      <dsp:spPr>
        <a:xfrm>
          <a:off x="5793779" y="1853319"/>
          <a:ext cx="1353740" cy="859625"/>
        </a:xfrm>
        <a:prstGeom prst="roundRect">
          <a:avLst>
            <a:gd name="adj" fmla="val 10000"/>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BD9350-7C78-4AE6-B090-D9E790850E5E}">
      <dsp:nvSpPr>
        <dsp:cNvPr id="0" name=""/>
        <dsp:cNvSpPr/>
      </dsp:nvSpPr>
      <dsp:spPr>
        <a:xfrm>
          <a:off x="5944195" y="1996214"/>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err="1" smtClean="0">
              <a:solidFill>
                <a:srgbClr val="002060"/>
              </a:solidFill>
            </a:rPr>
            <a:t>Agranulocytes</a:t>
          </a:r>
          <a:endParaRPr lang="en-US" sz="1500" kern="1200" dirty="0"/>
        </a:p>
      </dsp:txBody>
      <dsp:txXfrm>
        <a:off x="5969373" y="2021392"/>
        <a:ext cx="1303384" cy="809269"/>
      </dsp:txXfrm>
    </dsp:sp>
    <dsp:sp modelId="{47AFA7D6-4384-4B03-8CA6-FA84417A3B03}">
      <dsp:nvSpPr>
        <dsp:cNvPr id="0" name=""/>
        <dsp:cNvSpPr/>
      </dsp:nvSpPr>
      <dsp:spPr>
        <a:xfrm>
          <a:off x="4966493" y="3106658"/>
          <a:ext cx="1353740" cy="859625"/>
        </a:xfrm>
        <a:prstGeom prst="roundRect">
          <a:avLst>
            <a:gd name="adj" fmla="val 10000"/>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4972F-85DF-4FE6-9ADD-A7D7F74D38EB}">
      <dsp:nvSpPr>
        <dsp:cNvPr id="0" name=""/>
        <dsp:cNvSpPr/>
      </dsp:nvSpPr>
      <dsp:spPr>
        <a:xfrm>
          <a:off x="5116909" y="3249552"/>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Monocytes</a:t>
          </a:r>
          <a:endParaRPr lang="en-US" sz="1500" kern="1200" dirty="0" smtClean="0"/>
        </a:p>
      </dsp:txBody>
      <dsp:txXfrm>
        <a:off x="5142087" y="3274730"/>
        <a:ext cx="1303384" cy="809269"/>
      </dsp:txXfrm>
    </dsp:sp>
    <dsp:sp modelId="{DC2BF279-B564-4A12-9F0B-042B5F607284}">
      <dsp:nvSpPr>
        <dsp:cNvPr id="0" name=""/>
        <dsp:cNvSpPr/>
      </dsp:nvSpPr>
      <dsp:spPr>
        <a:xfrm>
          <a:off x="6621065" y="3106658"/>
          <a:ext cx="1353740" cy="859625"/>
        </a:xfrm>
        <a:prstGeom prst="roundRect">
          <a:avLst>
            <a:gd name="adj" fmla="val 10000"/>
          </a:avLst>
        </a:prstGeom>
        <a:solidFill>
          <a:schemeClr val="accent3">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7D4BAF-7E7A-4A52-8684-B95EF7C15DB0}">
      <dsp:nvSpPr>
        <dsp:cNvPr id="0" name=""/>
        <dsp:cNvSpPr/>
      </dsp:nvSpPr>
      <dsp:spPr>
        <a:xfrm>
          <a:off x="6771481" y="3249552"/>
          <a:ext cx="1353740" cy="859625"/>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Lymphocytes </a:t>
          </a:r>
          <a:endParaRPr lang="en-US" sz="1500" kern="1200" dirty="0"/>
        </a:p>
      </dsp:txBody>
      <dsp:txXfrm>
        <a:off x="6796659" y="3274730"/>
        <a:ext cx="1303384" cy="809269"/>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7F8B634A-C12A-4C65-B387-7A79BFAC534B}"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5247C-67D5-4475-8026-25D2485A515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3239872"/>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B634A-C12A-4C65-B387-7A79BFAC534B}"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5247C-67D5-4475-8026-25D2485A515C}" type="slidenum">
              <a:rPr lang="en-US" smtClean="0"/>
              <a:t>‹#›</a:t>
            </a:fld>
            <a:endParaRPr lang="en-US"/>
          </a:p>
        </p:txBody>
      </p:sp>
    </p:spTree>
    <p:extLst>
      <p:ext uri="{BB962C8B-B14F-4D97-AF65-F5344CB8AC3E}">
        <p14:creationId xmlns:p14="http://schemas.microsoft.com/office/powerpoint/2010/main" val="27347397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B634A-C12A-4C65-B387-7A79BFAC534B}"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5247C-67D5-4475-8026-25D2485A515C}"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1958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F8B634A-C12A-4C65-B387-7A79BFAC534B}"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5247C-67D5-4475-8026-25D2485A515C}" type="slidenum">
              <a:rPr lang="en-US" smtClean="0"/>
              <a:t>‹#›</a:t>
            </a:fld>
            <a:endParaRPr lang="en-US"/>
          </a:p>
        </p:txBody>
      </p:sp>
    </p:spTree>
    <p:extLst>
      <p:ext uri="{BB962C8B-B14F-4D97-AF65-F5344CB8AC3E}">
        <p14:creationId xmlns:p14="http://schemas.microsoft.com/office/powerpoint/2010/main" val="364644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8B634A-C12A-4C65-B387-7A79BFAC534B}" type="datetimeFigureOut">
              <a:rPr lang="en-US" smtClean="0"/>
              <a:t>1/25/2016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05247C-67D5-4475-8026-25D2485A515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87653"/>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F8B634A-C12A-4C65-B387-7A79BFAC534B}"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5247C-67D5-4475-8026-25D2485A515C}" type="slidenum">
              <a:rPr lang="en-US" smtClean="0"/>
              <a:t>‹#›</a:t>
            </a:fld>
            <a:endParaRPr lang="en-US"/>
          </a:p>
        </p:txBody>
      </p:sp>
    </p:spTree>
    <p:extLst>
      <p:ext uri="{BB962C8B-B14F-4D97-AF65-F5344CB8AC3E}">
        <p14:creationId xmlns:p14="http://schemas.microsoft.com/office/powerpoint/2010/main" val="173529540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F8B634A-C12A-4C65-B387-7A79BFAC534B}" type="datetimeFigureOut">
              <a:rPr lang="en-US" smtClean="0"/>
              <a:t>1/25/2016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05247C-67D5-4475-8026-25D2485A515C}" type="slidenum">
              <a:rPr lang="en-US" smtClean="0"/>
              <a:t>‹#›</a:t>
            </a:fld>
            <a:endParaRPr lang="en-US"/>
          </a:p>
        </p:txBody>
      </p:sp>
    </p:spTree>
    <p:extLst>
      <p:ext uri="{BB962C8B-B14F-4D97-AF65-F5344CB8AC3E}">
        <p14:creationId xmlns:p14="http://schemas.microsoft.com/office/powerpoint/2010/main" val="29967474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F8B634A-C12A-4C65-B387-7A79BFAC534B}" type="datetimeFigureOut">
              <a:rPr lang="en-US" smtClean="0"/>
              <a:t>1/25/2016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05247C-67D5-4475-8026-25D2485A515C}" type="slidenum">
              <a:rPr lang="en-US" smtClean="0"/>
              <a:t>‹#›</a:t>
            </a:fld>
            <a:endParaRPr lang="en-US"/>
          </a:p>
        </p:txBody>
      </p:sp>
    </p:spTree>
    <p:extLst>
      <p:ext uri="{BB962C8B-B14F-4D97-AF65-F5344CB8AC3E}">
        <p14:creationId xmlns:p14="http://schemas.microsoft.com/office/powerpoint/2010/main" val="2412926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8B634A-C12A-4C65-B387-7A79BFAC534B}" type="datetimeFigureOut">
              <a:rPr lang="en-US" smtClean="0"/>
              <a:t>1/25/2016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05247C-67D5-4475-8026-25D2485A515C}" type="slidenum">
              <a:rPr lang="en-US" smtClean="0"/>
              <a:t>‹#›</a:t>
            </a:fld>
            <a:endParaRPr lang="en-US"/>
          </a:p>
        </p:txBody>
      </p:sp>
    </p:spTree>
    <p:extLst>
      <p:ext uri="{BB962C8B-B14F-4D97-AF65-F5344CB8AC3E}">
        <p14:creationId xmlns:p14="http://schemas.microsoft.com/office/powerpoint/2010/main" val="28170176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634A-C12A-4C65-B387-7A79BFAC534B}"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5247C-67D5-4475-8026-25D2485A515C}" type="slidenum">
              <a:rPr lang="en-US" smtClean="0"/>
              <a:t>‹#›</a:t>
            </a:fld>
            <a:endParaRPr lang="en-US"/>
          </a:p>
        </p:txBody>
      </p:sp>
    </p:spTree>
    <p:extLst>
      <p:ext uri="{BB962C8B-B14F-4D97-AF65-F5344CB8AC3E}">
        <p14:creationId xmlns:p14="http://schemas.microsoft.com/office/powerpoint/2010/main" val="27176238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8B634A-C12A-4C65-B387-7A79BFAC534B}" type="datetimeFigureOut">
              <a:rPr lang="en-US" smtClean="0"/>
              <a:t>1/25/2016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05247C-67D5-4475-8026-25D2485A515C}"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480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6000"/>
            <a:lum/>
            <a:extLst>
              <a:ext uri="{28A0092B-C50C-407E-A947-70E740481C1C}">
                <a14:useLocalDpi xmlns:a14="http://schemas.microsoft.com/office/drawing/2010/main" val="0"/>
              </a:ext>
            </a:extLst>
          </a:blip>
          <a:srcRect/>
          <a:stretch>
            <a:fillRect l="-5000" t="-79000" r="-26000" b="5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7F8B634A-C12A-4C65-B387-7A79BFAC534B}" type="datetimeFigureOut">
              <a:rPr lang="en-US" smtClean="0"/>
              <a:t>1/25/2016</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B05247C-67D5-4475-8026-25D2485A515C}"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283846"/>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10.jpe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9771" y="5221395"/>
            <a:ext cx="7772400" cy="1463040"/>
          </a:xfrm>
        </p:spPr>
        <p:txBody>
          <a:bodyPr>
            <a:normAutofit fontScale="90000"/>
          </a:bodyPr>
          <a:lstStyle/>
          <a:p>
            <a:pPr lvl="0" algn="ctr">
              <a:lnSpc>
                <a:spcPct val="100000"/>
              </a:lnSpc>
              <a:spcBef>
                <a:spcPts val="0"/>
              </a:spcBef>
            </a:pPr>
            <a:r>
              <a:rPr lang="en-US" sz="4000" cap="none" spc="0" dirty="0" smtClean="0">
                <a:solidFill>
                  <a:srgbClr val="9D1E23"/>
                </a:solidFill>
                <a:latin typeface="Abadi MT Condensed Extra Bold"/>
                <a:ea typeface="+mn-ea"/>
                <a:cs typeface="Abadi MT Condensed Extra Bold"/>
              </a:rPr>
              <a:t>Introduction and</a:t>
            </a:r>
            <a:br>
              <a:rPr lang="en-US" sz="4000" cap="none" spc="0" dirty="0" smtClean="0">
                <a:solidFill>
                  <a:srgbClr val="9D1E23"/>
                </a:solidFill>
                <a:latin typeface="Abadi MT Condensed Extra Bold"/>
                <a:ea typeface="+mn-ea"/>
                <a:cs typeface="Abadi MT Condensed Extra Bold"/>
              </a:rPr>
            </a:br>
            <a:r>
              <a:rPr lang="en-US" sz="4000" cap="none" spc="0" dirty="0" smtClean="0">
                <a:solidFill>
                  <a:srgbClr val="9D1E23"/>
                </a:solidFill>
                <a:latin typeface="Abadi MT Condensed Extra Bold"/>
                <a:ea typeface="+mn-ea"/>
                <a:cs typeface="Abadi MT Condensed Extra Bold"/>
              </a:rPr>
              <a:t>Separation </a:t>
            </a:r>
            <a:r>
              <a:rPr lang="en-US" sz="4000" cap="none" spc="0" dirty="0">
                <a:solidFill>
                  <a:srgbClr val="9D1E23"/>
                </a:solidFill>
                <a:latin typeface="Abadi MT Condensed Extra Bold"/>
                <a:ea typeface="+mn-ea"/>
                <a:cs typeface="Abadi MT Condensed Extra Bold"/>
              </a:rPr>
              <a:t>of Plasma and Serum from Whole Blood </a:t>
            </a:r>
            <a:br>
              <a:rPr lang="en-US" sz="4000" cap="none" spc="0" dirty="0">
                <a:solidFill>
                  <a:srgbClr val="9D1E23"/>
                </a:solidFill>
                <a:latin typeface="Abadi MT Condensed Extra Bold"/>
                <a:ea typeface="+mn-ea"/>
                <a:cs typeface="Abadi MT Condensed Extra Bold"/>
              </a:rPr>
            </a:br>
            <a:r>
              <a:rPr lang="en-US" sz="6000" dirty="0" smtClean="0"/>
              <a:t> </a:t>
            </a:r>
            <a:endParaRPr lang="en-US" sz="6000" dirty="0"/>
          </a:p>
        </p:txBody>
      </p:sp>
      <p:sp>
        <p:nvSpPr>
          <p:cNvPr id="3" name="Subtitle 2"/>
          <p:cNvSpPr>
            <a:spLocks noGrp="1"/>
          </p:cNvSpPr>
          <p:nvPr>
            <p:ph type="subTitle" idx="1"/>
          </p:nvPr>
        </p:nvSpPr>
        <p:spPr/>
        <p:txBody>
          <a:bodyPr/>
          <a:lstStyle/>
          <a:p>
            <a:r>
              <a:rPr lang="en-US" dirty="0" smtClean="0"/>
              <a:t>471 BCH</a:t>
            </a:r>
            <a:endParaRPr lang="en-US" dirty="0"/>
          </a:p>
        </p:txBody>
      </p:sp>
      <p:pic>
        <p:nvPicPr>
          <p:cNvPr id="1026" name="Picture 2" descr="http://www.evelynmedicalcentre.co.uk/website/C81092/files/blood_tests_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55657" cy="461826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rplechner.com/wp-content/uploads/2014/02/vi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5656" y="0"/>
            <a:ext cx="5936343" cy="4618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65328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for diagnosis</a:t>
            </a:r>
            <a:endParaRPr lang="en-US" dirty="0"/>
          </a:p>
        </p:txBody>
      </p:sp>
      <p:sp>
        <p:nvSpPr>
          <p:cNvPr id="3" name="Content Placeholder 2"/>
          <p:cNvSpPr>
            <a:spLocks noGrp="1"/>
          </p:cNvSpPr>
          <p:nvPr>
            <p:ph idx="1"/>
          </p:nvPr>
        </p:nvSpPr>
        <p:spPr/>
        <p:txBody>
          <a:bodyPr/>
          <a:lstStyle/>
          <a:p>
            <a:r>
              <a:rPr lang="en-US" dirty="0"/>
              <a:t>Blood tests are often used in health care to determine physiological and biochemical states, such as disease, mineral content, pharmaceutical drug effectiveness, and organ function.</a:t>
            </a:r>
          </a:p>
          <a:p>
            <a:endParaRPr lang="en-US" b="1" dirty="0"/>
          </a:p>
        </p:txBody>
      </p:sp>
      <p:pic>
        <p:nvPicPr>
          <p:cNvPr id="6146" name="Picture 2" descr="http://img.webmd.com/dtmcms/live/webmd/consumer_assets/site_images/articles/health_tools/celiac_disease_overview_slideshow/photolibrary_rm_photo_of_blood_test_analys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699" y="3585746"/>
            <a:ext cx="3200781" cy="2174974"/>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of some blood test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909" y="4297680"/>
            <a:ext cx="3502025" cy="23358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nclexonline.com/wp-content/uploads/2014/02/normal-lab-valu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8940" y="3186751"/>
            <a:ext cx="2599690" cy="34467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46127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COLLECTION OF BLOOD SPECIMENS</a:t>
            </a:r>
          </a:p>
        </p:txBody>
      </p:sp>
      <p:sp>
        <p:nvSpPr>
          <p:cNvPr id="3" name="Content Placeholder 2"/>
          <p:cNvSpPr>
            <a:spLocks noGrp="1"/>
          </p:cNvSpPr>
          <p:nvPr>
            <p:ph idx="1"/>
          </p:nvPr>
        </p:nvSpPr>
        <p:spPr>
          <a:xfrm>
            <a:off x="1024127" y="1792514"/>
            <a:ext cx="9720073" cy="4023360"/>
          </a:xfrm>
        </p:spPr>
        <p:txBody>
          <a:bodyPr/>
          <a:lstStyle/>
          <a:p>
            <a:r>
              <a:rPr lang="en-US" dirty="0" smtClean="0"/>
              <a:t>In order to do blood tests, the first thing to do is to collect the blood sample correctly </a:t>
            </a:r>
            <a:r>
              <a:rPr lang="en-US" b="1" dirty="0" smtClean="0">
                <a:solidFill>
                  <a:srgbClr val="C00000"/>
                </a:solidFill>
              </a:rPr>
              <a:t>it is a very important step !!</a:t>
            </a:r>
          </a:p>
          <a:p>
            <a:r>
              <a:rPr lang="en-US" dirty="0" smtClean="0"/>
              <a:t>Blood </a:t>
            </a:r>
            <a:r>
              <a:rPr lang="en-US" dirty="0"/>
              <a:t>tests </a:t>
            </a:r>
            <a:r>
              <a:rPr lang="en-US" dirty="0" smtClean="0"/>
              <a:t>could be</a:t>
            </a:r>
            <a:r>
              <a:rPr lang="en-US" dirty="0" smtClean="0"/>
              <a:t> </a:t>
            </a:r>
            <a:r>
              <a:rPr lang="en-US" dirty="0"/>
              <a:t>performed on serum, plasma, or whole </a:t>
            </a:r>
            <a:r>
              <a:rPr lang="en-US" dirty="0" smtClean="0"/>
              <a:t>blood depending on the type of the test. </a:t>
            </a:r>
          </a:p>
          <a:p>
            <a:endParaRPr lang="en-US" dirty="0"/>
          </a:p>
          <a:p>
            <a:endParaRPr lang="en-US" dirty="0"/>
          </a:p>
        </p:txBody>
      </p:sp>
      <p:pic>
        <p:nvPicPr>
          <p:cNvPr id="5122" name="Picture 2" descr="http://neuronmedix.com/images/blood%20tubes.jpeg"/>
          <p:cNvPicPr>
            <a:picLocks noChangeAspect="1" noChangeArrowheads="1"/>
          </p:cNvPicPr>
          <p:nvPr/>
        </p:nvPicPr>
        <p:blipFill rotWithShape="1">
          <a:blip r:embed="rId2">
            <a:extLst>
              <a:ext uri="{28A0092B-C50C-407E-A947-70E740481C1C}">
                <a14:useLocalDpi xmlns:a14="http://schemas.microsoft.com/office/drawing/2010/main" val="0"/>
              </a:ext>
            </a:extLst>
          </a:blip>
          <a:srcRect t="20209" b="21540"/>
          <a:stretch/>
        </p:blipFill>
        <p:spPr bwMode="auto">
          <a:xfrm>
            <a:off x="3831771" y="2985589"/>
            <a:ext cx="3846286" cy="20513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75134" y="5492708"/>
            <a:ext cx="10218058" cy="1015663"/>
          </a:xfrm>
          <a:prstGeom prst="rect">
            <a:avLst/>
          </a:prstGeom>
        </p:spPr>
        <p:txBody>
          <a:bodyPr wrap="square">
            <a:spAutoFit/>
          </a:bodyPr>
          <a:lstStyle/>
          <a:p>
            <a:r>
              <a:rPr lang="en-US" sz="2000" dirty="0"/>
              <a:t>Different anticoagulants interfere with different tests; using serum means the same sample can be used for many tests. Some tests require serum, others plasma, while some can be carried out on either or whole blood</a:t>
            </a:r>
          </a:p>
        </p:txBody>
      </p:sp>
    </p:spTree>
    <p:extLst>
      <p:ext uri="{BB962C8B-B14F-4D97-AF65-F5344CB8AC3E}">
        <p14:creationId xmlns:p14="http://schemas.microsoft.com/office/powerpoint/2010/main" val="12726085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5139" y="901828"/>
            <a:ext cx="8826500" cy="852699"/>
          </a:xfrm>
        </p:spPr>
        <p:txBody>
          <a:bodyPr>
            <a:normAutofit/>
          </a:bodyPr>
          <a:lstStyle/>
          <a:p>
            <a:r>
              <a:rPr lang="en-US" sz="3200" dirty="0"/>
              <a:t>Collection of Blood Specimens </a:t>
            </a:r>
          </a:p>
        </p:txBody>
      </p:sp>
      <p:sp>
        <p:nvSpPr>
          <p:cNvPr id="3" name="Content Placeholder 2"/>
          <p:cNvSpPr>
            <a:spLocks noGrp="1"/>
          </p:cNvSpPr>
          <p:nvPr>
            <p:ph idx="1"/>
          </p:nvPr>
        </p:nvSpPr>
        <p:spPr>
          <a:xfrm>
            <a:off x="734967" y="2109046"/>
            <a:ext cx="11088914" cy="5450416"/>
          </a:xfrm>
        </p:spPr>
        <p:txBody>
          <a:bodyPr>
            <a:normAutofit/>
          </a:bodyPr>
          <a:lstStyle/>
          <a:p>
            <a:pPr marL="342900" indent="-342900" algn="just">
              <a:lnSpc>
                <a:spcPct val="130000"/>
              </a:lnSpc>
              <a:buFont typeface="Arial"/>
              <a:buChar char="•"/>
            </a:pPr>
            <a:r>
              <a:rPr lang="en-US" b="1" dirty="0">
                <a:solidFill>
                  <a:srgbClr val="C00000"/>
                </a:solidFill>
                <a:cs typeface="Abadi MT Condensed Light"/>
              </a:rPr>
              <a:t>If whole blood or plasma is desired</a:t>
            </a:r>
            <a:r>
              <a:rPr lang="en-US" b="0" dirty="0">
                <a:cs typeface="Abadi MT Condensed Light"/>
              </a:rPr>
              <a:t>, an anticoagulant must be added to the specimen immediately after it is drawn or placed into the tube into which the blood is collected. </a:t>
            </a:r>
          </a:p>
          <a:p>
            <a:pPr marL="342900" indent="-342900" algn="just">
              <a:buFont typeface="Arial"/>
              <a:buChar char="•"/>
            </a:pPr>
            <a:r>
              <a:rPr lang="en-US" sz="2400" u="sng" dirty="0">
                <a:solidFill>
                  <a:srgbClr val="9D1E23"/>
                </a:solidFill>
                <a:cs typeface="Abadi MT Condensed Light"/>
              </a:rPr>
              <a:t>Types of Anticoagulants </a:t>
            </a:r>
            <a:endParaRPr lang="en-US" sz="2400" u="sng" dirty="0">
              <a:solidFill>
                <a:srgbClr val="9D1E23"/>
              </a:solidFill>
              <a:cs typeface="Abadi MT Condensed Light"/>
            </a:endParaRPr>
          </a:p>
          <a:p>
            <a:pPr marL="800100" lvl="1" indent="-342900" algn="just">
              <a:buFont typeface="Arial"/>
              <a:buChar char="•"/>
            </a:pPr>
            <a:r>
              <a:rPr lang="fi-FI" sz="2400" b="1" dirty="0" err="1">
                <a:solidFill>
                  <a:srgbClr val="008000"/>
                </a:solidFill>
                <a:cs typeface="Abadi MT Condensed Light"/>
              </a:rPr>
              <a:t>Heparin</a:t>
            </a:r>
            <a:r>
              <a:rPr lang="fi-FI" sz="2400" b="1" dirty="0">
                <a:solidFill>
                  <a:srgbClr val="008000"/>
                </a:solidFill>
                <a:cs typeface="Abadi MT Condensed Light"/>
              </a:rPr>
              <a:t> </a:t>
            </a:r>
            <a:endParaRPr lang="en-US" sz="2400" b="1" dirty="0">
              <a:solidFill>
                <a:srgbClr val="008000"/>
              </a:solidFill>
              <a:cs typeface="Abadi MT Condensed Light"/>
            </a:endParaRPr>
          </a:p>
          <a:p>
            <a:pPr marL="1428750" lvl="2" indent="-285750" algn="just"/>
            <a:endParaRPr lang="en-US" sz="2000" dirty="0">
              <a:cs typeface="Abadi MT Condensed Light"/>
            </a:endParaRPr>
          </a:p>
          <a:p>
            <a:pPr marL="1428750" lvl="2" indent="-285750" algn="just"/>
            <a:r>
              <a:rPr lang="en-US" sz="2000" dirty="0">
                <a:cs typeface="Abadi MT Condensed Light"/>
              </a:rPr>
              <a:t>It </a:t>
            </a:r>
            <a:r>
              <a:rPr lang="en-US" sz="2000" dirty="0">
                <a:cs typeface="Abadi MT Condensed Light"/>
              </a:rPr>
              <a:t>is the most satisfactory anticoagulant since it does not produce a change in red cell volume or interfere with subsequent </a:t>
            </a:r>
            <a:r>
              <a:rPr lang="en-US" sz="2000" dirty="0">
                <a:cs typeface="Abadi MT Condensed Light"/>
              </a:rPr>
              <a:t>determinations.</a:t>
            </a:r>
          </a:p>
          <a:p>
            <a:pPr marL="1428750" lvl="2" indent="-285750" algn="just"/>
            <a:r>
              <a:rPr lang="en-US" sz="2000" dirty="0">
                <a:cs typeface="Abadi MT Condensed Light"/>
              </a:rPr>
              <a:t>It </a:t>
            </a:r>
            <a:r>
              <a:rPr lang="en-US" sz="2000" dirty="0">
                <a:cs typeface="Abadi MT Condensed Light"/>
              </a:rPr>
              <a:t>inhibits the formation of thrombin from </a:t>
            </a:r>
            <a:r>
              <a:rPr lang="en-US" sz="2000" dirty="0" err="1">
                <a:cs typeface="Abadi MT Condensed Light"/>
              </a:rPr>
              <a:t>prothrombin</a:t>
            </a:r>
            <a:r>
              <a:rPr lang="en-US" sz="2000" dirty="0">
                <a:cs typeface="Abadi MT Condensed Light"/>
              </a:rPr>
              <a:t> and thus preventing the formation of fibrin from fibrinogen. </a:t>
            </a:r>
          </a:p>
          <a:p>
            <a:pPr marL="800100" lvl="1" indent="-342900"/>
            <a:endParaRPr lang="de-DE" b="1" dirty="0" smtClean="0">
              <a:solidFill>
                <a:srgbClr val="31C9F2"/>
              </a:solidFill>
              <a:cs typeface="Abadi MT Condensed Light"/>
            </a:endParaRPr>
          </a:p>
          <a:p>
            <a:pPr lvl="1" indent="0">
              <a:buNone/>
            </a:pPr>
            <a:endParaRPr lang="en-US" b="1" dirty="0">
              <a:latin typeface="Abadi MT Condensed Light"/>
              <a:cs typeface="Abadi MT Condensed Light"/>
            </a:endParaRPr>
          </a:p>
        </p:txBody>
      </p:sp>
      <p:pic>
        <p:nvPicPr>
          <p:cNvPr id="6" name="Picture 5" descr="images8.jpg"/>
          <p:cNvPicPr>
            <a:picLocks noChangeAspect="1"/>
          </p:cNvPicPr>
          <p:nvPr/>
        </p:nvPicPr>
        <p:blipFill rotWithShape="1">
          <a:blip r:embed="rId2" cstate="email">
            <a:extLst>
              <a:ext uri="{28A0092B-C50C-407E-A947-70E740481C1C}">
                <a14:useLocalDpi xmlns:a14="http://schemas.microsoft.com/office/drawing/2010/main" val="0"/>
              </a:ext>
            </a:extLst>
          </a:blip>
          <a:srcRect l="33670" t="6162" r="35170" b="4697"/>
          <a:stretch/>
        </p:blipFill>
        <p:spPr>
          <a:xfrm>
            <a:off x="202371" y="3573408"/>
            <a:ext cx="829010" cy="2521693"/>
          </a:xfrm>
          <a:prstGeom prst="rect">
            <a:avLst/>
          </a:prstGeom>
        </p:spPr>
      </p:pic>
      <p:pic>
        <p:nvPicPr>
          <p:cNvPr id="7" name="Picture 6" descr="Screen Shot 2014-09-06 at 11.53.20 P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04210" y="5746807"/>
            <a:ext cx="4550428" cy="1015943"/>
          </a:xfrm>
          <a:prstGeom prst="rect">
            <a:avLst/>
          </a:prstGeom>
        </p:spPr>
      </p:pic>
    </p:spTree>
    <p:extLst>
      <p:ext uri="{BB962C8B-B14F-4D97-AF65-F5344CB8AC3E}">
        <p14:creationId xmlns:p14="http://schemas.microsoft.com/office/powerpoint/2010/main" val="1344620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2857" y="141121"/>
            <a:ext cx="9281886" cy="6383069"/>
          </a:xfrm>
        </p:spPr>
        <p:txBody>
          <a:bodyPr>
            <a:normAutofit/>
          </a:bodyPr>
          <a:lstStyle/>
          <a:p>
            <a:pPr marL="800100" lvl="1" indent="-342900"/>
            <a:endParaRPr lang="de-DE" b="1" dirty="0" smtClean="0">
              <a:solidFill>
                <a:srgbClr val="31C9F2"/>
              </a:solidFill>
              <a:cs typeface="Abadi MT Condensed Light"/>
            </a:endParaRPr>
          </a:p>
          <a:p>
            <a:pPr marL="800100" lvl="1" indent="-342900" algn="just">
              <a:buFont typeface="Arial"/>
              <a:buChar char="•"/>
            </a:pPr>
            <a:r>
              <a:rPr lang="en-US" sz="2400" b="1" dirty="0">
                <a:solidFill>
                  <a:srgbClr val="9415FC"/>
                </a:solidFill>
                <a:cs typeface="Abadi MT Condensed Light"/>
              </a:rPr>
              <a:t>EDTA</a:t>
            </a:r>
          </a:p>
          <a:p>
            <a:pPr marL="1428750" lvl="2" indent="-285750" algn="just"/>
            <a:r>
              <a:rPr lang="en-US" sz="2000" dirty="0">
                <a:cs typeface="Abadi MT Condensed Light"/>
              </a:rPr>
              <a:t>It is a chelating agent, drives its anticoagulant activity from the fact that it binds calcium, which is essential for the clotting mechanism. </a:t>
            </a:r>
            <a:endParaRPr lang="en-US" sz="2000" dirty="0">
              <a:cs typeface="Abadi MT Condensed Light"/>
            </a:endParaRPr>
          </a:p>
          <a:p>
            <a:pPr marL="1428750" lvl="2" indent="-285750" algn="just"/>
            <a:endParaRPr lang="en-US" sz="2000" dirty="0">
              <a:cs typeface="Abadi MT Condensed Light"/>
            </a:endParaRPr>
          </a:p>
          <a:p>
            <a:pPr marL="800100" lvl="1" indent="-342900"/>
            <a:r>
              <a:rPr lang="de-DE" sz="2400" b="1" dirty="0" err="1">
                <a:solidFill>
                  <a:schemeClr val="tx1">
                    <a:lumMod val="50000"/>
                    <a:lumOff val="50000"/>
                  </a:schemeClr>
                </a:solidFill>
                <a:cs typeface="Abadi MT Condensed Light"/>
              </a:rPr>
              <a:t>Potassium</a:t>
            </a:r>
            <a:r>
              <a:rPr lang="de-DE" sz="2400" b="1" dirty="0">
                <a:solidFill>
                  <a:schemeClr val="tx1">
                    <a:lumMod val="50000"/>
                    <a:lumOff val="50000"/>
                  </a:schemeClr>
                </a:solidFill>
                <a:cs typeface="Abadi MT Condensed Light"/>
              </a:rPr>
              <a:t> Oxalate </a:t>
            </a:r>
          </a:p>
          <a:p>
            <a:pPr marL="1485900" lvl="2" indent="-342900"/>
            <a:r>
              <a:rPr lang="en-US" sz="2000" dirty="0">
                <a:cs typeface="Abadi MT Condensed Light"/>
              </a:rPr>
              <a:t>It </a:t>
            </a:r>
            <a:r>
              <a:rPr lang="en-US" sz="2000" dirty="0">
                <a:cs typeface="Abadi MT Condensed Light"/>
              </a:rPr>
              <a:t>inhibits blood </a:t>
            </a:r>
            <a:r>
              <a:rPr lang="en-US" sz="2000" dirty="0">
                <a:cs typeface="Abadi MT Condensed Light"/>
              </a:rPr>
              <a:t>coagulation by forming insoluble </a:t>
            </a:r>
            <a:r>
              <a:rPr lang="en-US" sz="2000" dirty="0">
                <a:cs typeface="Abadi MT Condensed Light"/>
              </a:rPr>
              <a:t>complexes with calcium ions, which is necessary for coagulation. </a:t>
            </a:r>
          </a:p>
          <a:p>
            <a:pPr lvl="2" indent="0">
              <a:buNone/>
            </a:pPr>
            <a:endParaRPr lang="de-DE" b="1" dirty="0">
              <a:solidFill>
                <a:schemeClr val="bg1">
                  <a:lumMod val="50000"/>
                </a:schemeClr>
              </a:solidFill>
              <a:cs typeface="Abadi MT Condensed Light"/>
            </a:endParaRPr>
          </a:p>
          <a:p>
            <a:pPr marL="800100" lvl="1" indent="-342900"/>
            <a:r>
              <a:rPr lang="de-DE" sz="2400" b="1" dirty="0" err="1">
                <a:solidFill>
                  <a:srgbClr val="31C9F2"/>
                </a:solidFill>
                <a:cs typeface="Abadi MT Condensed Light"/>
              </a:rPr>
              <a:t>Sodium</a:t>
            </a:r>
            <a:r>
              <a:rPr lang="de-DE" sz="2400" b="1" dirty="0">
                <a:solidFill>
                  <a:srgbClr val="31C9F2"/>
                </a:solidFill>
                <a:cs typeface="Abadi MT Condensed Light"/>
              </a:rPr>
              <a:t> </a:t>
            </a:r>
            <a:r>
              <a:rPr lang="de-DE" sz="2400" b="1" dirty="0">
                <a:solidFill>
                  <a:srgbClr val="31C9F2"/>
                </a:solidFill>
                <a:cs typeface="Abadi MT Condensed Light"/>
              </a:rPr>
              <a:t>Citrate </a:t>
            </a:r>
            <a:endParaRPr lang="en-US" sz="2400" b="1" dirty="0">
              <a:solidFill>
                <a:srgbClr val="31C9F2"/>
              </a:solidFill>
              <a:cs typeface="Abadi MT Condensed Light"/>
            </a:endParaRPr>
          </a:p>
          <a:p>
            <a:pPr marL="1428750" lvl="2" indent="-285750"/>
            <a:r>
              <a:rPr lang="en-US" sz="2000" dirty="0">
                <a:cs typeface="Abadi MT Condensed Light"/>
              </a:rPr>
              <a:t>It does not precipitate the calcium, but converts it into a non-ionized form, and hence prevent clotting of blood. </a:t>
            </a:r>
            <a:endParaRPr lang="en-US" sz="2000" dirty="0">
              <a:cs typeface="Abadi MT Condensed Light"/>
            </a:endParaRPr>
          </a:p>
          <a:p>
            <a:pPr marL="800100" lvl="1" indent="-342900"/>
            <a:endParaRPr lang="de-DE" b="1" dirty="0" smtClean="0">
              <a:solidFill>
                <a:schemeClr val="bg1">
                  <a:lumMod val="50000"/>
                </a:schemeClr>
              </a:solidFill>
              <a:cs typeface="Abadi MT Condensed Light"/>
            </a:endParaRPr>
          </a:p>
          <a:p>
            <a:pPr marL="742950" lvl="1" indent="-285750"/>
            <a:r>
              <a:rPr lang="de-DE" sz="2200" b="1" dirty="0" err="1">
                <a:solidFill>
                  <a:schemeClr val="bg1">
                    <a:lumMod val="65000"/>
                  </a:schemeClr>
                </a:solidFill>
                <a:cs typeface="Abadi MT Condensed Light"/>
              </a:rPr>
              <a:t>Sodium</a:t>
            </a:r>
            <a:r>
              <a:rPr lang="de-DE" sz="2200" b="1" dirty="0">
                <a:solidFill>
                  <a:schemeClr val="bg1">
                    <a:lumMod val="65000"/>
                  </a:schemeClr>
                </a:solidFill>
                <a:cs typeface="Abadi MT Condensed Light"/>
              </a:rPr>
              <a:t> Fluoride </a:t>
            </a:r>
            <a:endParaRPr lang="en-US" sz="2200" b="1" dirty="0">
              <a:solidFill>
                <a:schemeClr val="bg1">
                  <a:lumMod val="65000"/>
                </a:schemeClr>
              </a:solidFill>
              <a:cs typeface="Abadi MT Condensed Light"/>
            </a:endParaRPr>
          </a:p>
          <a:p>
            <a:pPr marL="1485900" lvl="2" indent="-342900" algn="just"/>
            <a:r>
              <a:rPr lang="en-US" sz="2000" dirty="0">
                <a:cs typeface="Abadi MT Condensed Light"/>
              </a:rPr>
              <a:t>It acts as a weak </a:t>
            </a:r>
            <a:r>
              <a:rPr lang="en-US" sz="2000" dirty="0">
                <a:cs typeface="Abadi MT Condensed Light"/>
              </a:rPr>
              <a:t>anticoagulant.</a:t>
            </a:r>
          </a:p>
          <a:p>
            <a:pPr marL="1485900" lvl="2" indent="-342900" algn="just"/>
            <a:r>
              <a:rPr lang="en-US" sz="2000" dirty="0">
                <a:cs typeface="Abadi MT Condensed Light"/>
              </a:rPr>
              <a:t>It </a:t>
            </a:r>
            <a:r>
              <a:rPr lang="en-US" sz="2000" dirty="0">
                <a:cs typeface="Abadi MT Condensed Light"/>
              </a:rPr>
              <a:t>has been used chiefly as a preservative since it inhibits red cell metabolism and bacterial action. </a:t>
            </a:r>
          </a:p>
          <a:p>
            <a:pPr lvl="1" indent="0" algn="just">
              <a:buNone/>
            </a:pPr>
            <a:endParaRPr lang="en-US" b="1" dirty="0">
              <a:solidFill>
                <a:srgbClr val="9415FC"/>
              </a:solidFill>
              <a:cs typeface="Abadi MT Condensed Light"/>
            </a:endParaRPr>
          </a:p>
          <a:p>
            <a:pPr lvl="1" indent="0">
              <a:buNone/>
            </a:pPr>
            <a:endParaRPr lang="en-US" dirty="0">
              <a:cs typeface="Abadi MT Condensed Light"/>
            </a:endParaRPr>
          </a:p>
          <a:p>
            <a:endParaRPr lang="en-US" dirty="0"/>
          </a:p>
        </p:txBody>
      </p:sp>
      <p:pic>
        <p:nvPicPr>
          <p:cNvPr id="4" name="Picture 3" descr="images2.jpg"/>
          <p:cNvPicPr>
            <a:picLocks noChangeAspect="1"/>
          </p:cNvPicPr>
          <p:nvPr/>
        </p:nvPicPr>
        <p:blipFill rotWithShape="1">
          <a:blip r:embed="rId2" cstate="email">
            <a:extLst>
              <a:ext uri="{28A0092B-C50C-407E-A947-70E740481C1C}">
                <a14:useLocalDpi xmlns:a14="http://schemas.microsoft.com/office/drawing/2010/main" val="0"/>
              </a:ext>
            </a:extLst>
          </a:blip>
          <a:srcRect l="27802" t="5807" r="28649" b="7033"/>
          <a:stretch/>
        </p:blipFill>
        <p:spPr>
          <a:xfrm>
            <a:off x="1928214" y="141121"/>
            <a:ext cx="420768" cy="1346090"/>
          </a:xfrm>
          <a:prstGeom prst="rect">
            <a:avLst/>
          </a:prstGeom>
        </p:spPr>
      </p:pic>
      <p:pic>
        <p:nvPicPr>
          <p:cNvPr id="5" name="Picture 4" descr="Unknown.jpg"/>
          <p:cNvPicPr>
            <a:picLocks noChangeAspect="1"/>
          </p:cNvPicPr>
          <p:nvPr/>
        </p:nvPicPr>
        <p:blipFill rotWithShape="1">
          <a:blip r:embed="rId3" cstate="email">
            <a:extLst>
              <a:ext uri="{28A0092B-C50C-407E-A947-70E740481C1C}">
                <a14:useLocalDpi xmlns:a14="http://schemas.microsoft.com/office/drawing/2010/main" val="0"/>
              </a:ext>
            </a:extLst>
          </a:blip>
          <a:srcRect l="28035" t="7671" r="23906" b="8083"/>
          <a:stretch/>
        </p:blipFill>
        <p:spPr>
          <a:xfrm>
            <a:off x="1928215" y="3300092"/>
            <a:ext cx="521041" cy="1280954"/>
          </a:xfrm>
          <a:prstGeom prst="rect">
            <a:avLst/>
          </a:prstGeom>
        </p:spPr>
      </p:pic>
      <p:pic>
        <p:nvPicPr>
          <p:cNvPr id="6" name="Picture 5" descr="imagesh.jpg"/>
          <p:cNvPicPr>
            <a:picLocks noChangeAspect="1"/>
          </p:cNvPicPr>
          <p:nvPr/>
        </p:nvPicPr>
        <p:blipFill rotWithShape="1">
          <a:blip r:embed="rId4">
            <a:extLst>
              <a:ext uri="{28A0092B-C50C-407E-A947-70E740481C1C}">
                <a14:useLocalDpi xmlns:a14="http://schemas.microsoft.com/office/drawing/2010/main" val="0"/>
              </a:ext>
            </a:extLst>
          </a:blip>
          <a:srcRect l="38368" t="21128" r="39600" b="16570"/>
          <a:stretch/>
        </p:blipFill>
        <p:spPr>
          <a:xfrm>
            <a:off x="1847073" y="1758600"/>
            <a:ext cx="602183" cy="1204968"/>
          </a:xfrm>
          <a:prstGeom prst="rect">
            <a:avLst/>
          </a:prstGeom>
        </p:spPr>
      </p:pic>
      <p:pic>
        <p:nvPicPr>
          <p:cNvPr id="7" name="Picture 6" descr="Unknownf.jpg"/>
          <p:cNvPicPr>
            <a:picLocks noChangeAspect="1"/>
          </p:cNvPicPr>
          <p:nvPr/>
        </p:nvPicPr>
        <p:blipFill rotWithShape="1">
          <a:blip r:embed="rId5" cstate="email">
            <a:extLst>
              <a:ext uri="{28A0092B-C50C-407E-A947-70E740481C1C}">
                <a14:useLocalDpi xmlns:a14="http://schemas.microsoft.com/office/drawing/2010/main" val="0"/>
              </a:ext>
            </a:extLst>
          </a:blip>
          <a:srcRect l="41990" t="5498" r="38618" b="7262"/>
          <a:stretch/>
        </p:blipFill>
        <p:spPr>
          <a:xfrm>
            <a:off x="2028487" y="4836152"/>
            <a:ext cx="420768" cy="1378656"/>
          </a:xfrm>
          <a:prstGeom prst="rect">
            <a:avLst/>
          </a:prstGeom>
        </p:spPr>
      </p:pic>
    </p:spTree>
    <p:extLst>
      <p:ext uri="{BB962C8B-B14F-4D97-AF65-F5344CB8AC3E}">
        <p14:creationId xmlns:p14="http://schemas.microsoft.com/office/powerpoint/2010/main" val="37346508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Collection of Blood Specimens </a:t>
            </a:r>
            <a:endParaRPr lang="en-US" dirty="0"/>
          </a:p>
        </p:txBody>
      </p:sp>
      <p:sp>
        <p:nvSpPr>
          <p:cNvPr id="3" name="Content Placeholder 2"/>
          <p:cNvSpPr>
            <a:spLocks noGrp="1"/>
          </p:cNvSpPr>
          <p:nvPr>
            <p:ph idx="1"/>
          </p:nvPr>
        </p:nvSpPr>
        <p:spPr>
          <a:xfrm>
            <a:off x="414528" y="2084832"/>
            <a:ext cx="9720073" cy="4023360"/>
          </a:xfrm>
        </p:spPr>
        <p:txBody>
          <a:bodyPr>
            <a:normAutofit lnSpcReduction="10000"/>
          </a:bodyPr>
          <a:lstStyle/>
          <a:p>
            <a:pPr marL="342900" lvl="0" indent="-342900" algn="just">
              <a:lnSpc>
                <a:spcPct val="130000"/>
              </a:lnSpc>
              <a:spcBef>
                <a:spcPct val="20000"/>
              </a:spcBef>
              <a:spcAft>
                <a:spcPts val="600"/>
              </a:spcAft>
              <a:buClrTx/>
              <a:buSzTx/>
              <a:buFont typeface="Arial"/>
              <a:buChar char="•"/>
            </a:pPr>
            <a:r>
              <a:rPr lang="en-US" b="1" dirty="0">
                <a:solidFill>
                  <a:srgbClr val="C00000"/>
                </a:solidFill>
                <a:cs typeface="Abadi MT Condensed Light"/>
              </a:rPr>
              <a:t>If </a:t>
            </a:r>
            <a:r>
              <a:rPr lang="en-US" b="1" dirty="0" smtClean="0">
                <a:solidFill>
                  <a:srgbClr val="C00000"/>
                </a:solidFill>
                <a:cs typeface="Abadi MT Condensed Light"/>
              </a:rPr>
              <a:t>Serum desired It </a:t>
            </a:r>
            <a:r>
              <a:rPr lang="en-US" b="1" dirty="0">
                <a:solidFill>
                  <a:srgbClr val="C00000"/>
                </a:solidFill>
                <a:cs typeface="Abadi MT Condensed Light"/>
              </a:rPr>
              <a:t>is obtained by </a:t>
            </a:r>
          </a:p>
          <a:p>
            <a:pPr marL="800100" lvl="1" indent="-342900" algn="just">
              <a:lnSpc>
                <a:spcPct val="130000"/>
              </a:lnSpc>
              <a:spcBef>
                <a:spcPct val="20000"/>
              </a:spcBef>
              <a:spcAft>
                <a:spcPts val="0"/>
              </a:spcAft>
              <a:buClr>
                <a:srgbClr val="D1282E"/>
              </a:buClr>
              <a:buFont typeface="Arial"/>
              <a:buChar char="•"/>
            </a:pPr>
            <a:r>
              <a:rPr lang="en-US" sz="2200" dirty="0">
                <a:solidFill>
                  <a:srgbClr val="000000"/>
                </a:solidFill>
                <a:cs typeface="Abadi MT Condensed Light"/>
              </a:rPr>
              <a:t>letting a blood specimen clot prior to centrifugation usually in a red top tube with no additives or anticoagulant. </a:t>
            </a:r>
          </a:p>
          <a:p>
            <a:pPr marL="342900" lvl="0" indent="-342900" algn="just">
              <a:lnSpc>
                <a:spcPct val="130000"/>
              </a:lnSpc>
              <a:spcBef>
                <a:spcPct val="20000"/>
              </a:spcBef>
              <a:spcAft>
                <a:spcPts val="600"/>
              </a:spcAft>
              <a:buClrTx/>
              <a:buSzTx/>
              <a:buFont typeface="Arial"/>
              <a:buChar char="•"/>
            </a:pPr>
            <a:endParaRPr lang="en-US" dirty="0">
              <a:solidFill>
                <a:srgbClr val="000000"/>
              </a:solidFill>
              <a:cs typeface="Abadi MT Condensed Light"/>
            </a:endParaRPr>
          </a:p>
          <a:p>
            <a:pPr marL="800100" lvl="1" indent="-342900" algn="just">
              <a:lnSpc>
                <a:spcPct val="130000"/>
              </a:lnSpc>
              <a:spcBef>
                <a:spcPct val="20000"/>
              </a:spcBef>
              <a:spcAft>
                <a:spcPts val="0"/>
              </a:spcAft>
              <a:buClr>
                <a:srgbClr val="D1282E"/>
              </a:buClr>
              <a:buFont typeface="Arial"/>
              <a:buChar char="•"/>
            </a:pPr>
            <a:r>
              <a:rPr lang="en-US" sz="2200" dirty="0">
                <a:solidFill>
                  <a:srgbClr val="000000"/>
                </a:solidFill>
                <a:cs typeface="Abadi MT Condensed Light"/>
              </a:rPr>
              <a:t>Or by centrifugation of plasma to precipitate fibrinogen.</a:t>
            </a:r>
          </a:p>
          <a:p>
            <a:pPr marL="342900" lvl="0" indent="-342900" algn="just">
              <a:lnSpc>
                <a:spcPct val="130000"/>
              </a:lnSpc>
              <a:spcBef>
                <a:spcPct val="20000"/>
              </a:spcBef>
              <a:spcAft>
                <a:spcPts val="600"/>
              </a:spcAft>
              <a:buClrTx/>
              <a:buSzTx/>
              <a:buFont typeface="Arial"/>
              <a:buChar char="•"/>
            </a:pPr>
            <a:endParaRPr lang="en-US" dirty="0">
              <a:solidFill>
                <a:srgbClr val="000000"/>
              </a:solidFill>
              <a:cs typeface="Abadi MT Condensed Light"/>
            </a:endParaRPr>
          </a:p>
          <a:p>
            <a:pPr marL="342900" lvl="0" indent="-342900" algn="just">
              <a:lnSpc>
                <a:spcPct val="130000"/>
              </a:lnSpc>
              <a:spcBef>
                <a:spcPct val="20000"/>
              </a:spcBef>
              <a:spcAft>
                <a:spcPts val="600"/>
              </a:spcAft>
              <a:buClrTx/>
              <a:buSzTx/>
              <a:buFont typeface="Arial"/>
              <a:buChar char="•"/>
            </a:pPr>
            <a:r>
              <a:rPr lang="en-US" dirty="0">
                <a:solidFill>
                  <a:srgbClr val="000000"/>
                </a:solidFill>
                <a:cs typeface="Abadi MT Condensed Light"/>
              </a:rPr>
              <a:t>Serum is preferred for many tests (e.g. determination of lactate dehydrogenase) as the anticoagulants in plasma can sometimes interfere with the results. </a:t>
            </a:r>
          </a:p>
          <a:p>
            <a:endParaRPr lang="en-US" dirty="0"/>
          </a:p>
        </p:txBody>
      </p:sp>
      <p:pic>
        <p:nvPicPr>
          <p:cNvPr id="4" name="Picture 2" descr="http://neuronmedix.com/images/blood%20tubes.jpeg"/>
          <p:cNvPicPr>
            <a:picLocks noChangeAspect="1" noChangeArrowheads="1"/>
          </p:cNvPicPr>
          <p:nvPr/>
        </p:nvPicPr>
        <p:blipFill rotWithShape="1">
          <a:blip r:embed="rId2">
            <a:extLst>
              <a:ext uri="{28A0092B-C50C-407E-A947-70E740481C1C}">
                <a14:useLocalDpi xmlns:a14="http://schemas.microsoft.com/office/drawing/2010/main" val="0"/>
              </a:ext>
            </a:extLst>
          </a:blip>
          <a:srcRect l="29429" t="20209" r="57357" b="21540"/>
          <a:stretch/>
        </p:blipFill>
        <p:spPr bwMode="auto">
          <a:xfrm>
            <a:off x="10744200" y="2191076"/>
            <a:ext cx="638628" cy="2932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55538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0427" y="849405"/>
            <a:ext cx="7727488" cy="759149"/>
          </a:xfrm>
        </p:spPr>
        <p:txBody>
          <a:bodyPr>
            <a:normAutofit/>
          </a:bodyPr>
          <a:lstStyle/>
          <a:p>
            <a:r>
              <a:rPr lang="en-US" sz="3200" dirty="0"/>
              <a:t>Changes in Blood on Keeping </a:t>
            </a:r>
          </a:p>
        </p:txBody>
      </p:sp>
      <p:sp>
        <p:nvSpPr>
          <p:cNvPr id="3" name="Content Placeholder 2"/>
          <p:cNvSpPr>
            <a:spLocks noGrp="1"/>
          </p:cNvSpPr>
          <p:nvPr>
            <p:ph idx="1"/>
          </p:nvPr>
        </p:nvSpPr>
        <p:spPr>
          <a:xfrm>
            <a:off x="1444171" y="2012793"/>
            <a:ext cx="7620000" cy="4845207"/>
          </a:xfrm>
        </p:spPr>
        <p:txBody>
          <a:bodyPr>
            <a:normAutofit fontScale="92500"/>
          </a:bodyPr>
          <a:lstStyle/>
          <a:p>
            <a:pPr marL="342900" indent="-342900">
              <a:lnSpc>
                <a:spcPct val="130000"/>
              </a:lnSpc>
              <a:buFont typeface="Arial"/>
              <a:buChar char="•"/>
            </a:pPr>
            <a:r>
              <a:rPr lang="en-US" sz="2800" dirty="0">
                <a:cs typeface="Abadi MT Condensed Light"/>
              </a:rPr>
              <a:t>Loss of carbon dioxide. </a:t>
            </a:r>
          </a:p>
          <a:p>
            <a:pPr marL="342900" indent="-342900">
              <a:lnSpc>
                <a:spcPct val="130000"/>
              </a:lnSpc>
              <a:buFont typeface="Arial"/>
              <a:buChar char="•"/>
            </a:pPr>
            <a:r>
              <a:rPr lang="en-US" sz="2800" dirty="0">
                <a:cs typeface="Abadi MT Condensed Light"/>
              </a:rPr>
              <a:t>Conversion of glucose to lactic acid (glycolysis). </a:t>
            </a:r>
          </a:p>
          <a:p>
            <a:pPr marL="342900" indent="-342900">
              <a:lnSpc>
                <a:spcPct val="130000"/>
              </a:lnSpc>
              <a:buFont typeface="Arial"/>
              <a:buChar char="•"/>
            </a:pPr>
            <a:r>
              <a:rPr lang="en-US" sz="2800" dirty="0">
                <a:cs typeface="Abadi MT Condensed Light"/>
              </a:rPr>
              <a:t>Increase in plasma inorganic phosphate. </a:t>
            </a:r>
          </a:p>
          <a:p>
            <a:pPr marL="342900" indent="-342900">
              <a:lnSpc>
                <a:spcPct val="130000"/>
              </a:lnSpc>
              <a:buFont typeface="Arial"/>
              <a:buChar char="•"/>
            </a:pPr>
            <a:r>
              <a:rPr lang="en-US" sz="2800" dirty="0">
                <a:cs typeface="Abadi MT Condensed Light"/>
              </a:rPr>
              <a:t>Formation of ammonia from nitrogenous substances. </a:t>
            </a:r>
          </a:p>
          <a:p>
            <a:pPr marL="342900" indent="-342900">
              <a:lnSpc>
                <a:spcPct val="130000"/>
              </a:lnSpc>
              <a:buFont typeface="Arial"/>
              <a:buChar char="•"/>
            </a:pPr>
            <a:r>
              <a:rPr lang="en-US" sz="2800" dirty="0">
                <a:cs typeface="Abadi MT Condensed Light"/>
              </a:rPr>
              <a:t>Passage of substances through the red cell envelope. </a:t>
            </a:r>
          </a:p>
          <a:p>
            <a:pPr marL="342900" indent="-342900">
              <a:lnSpc>
                <a:spcPct val="130000"/>
              </a:lnSpc>
              <a:buFont typeface="Arial"/>
              <a:buChar char="•"/>
            </a:pPr>
            <a:r>
              <a:rPr lang="en-US" sz="2800" dirty="0">
                <a:cs typeface="Abadi MT Condensed Light"/>
              </a:rPr>
              <a:t>Conversion of pyruvate into lactate. </a:t>
            </a:r>
          </a:p>
          <a:p>
            <a:endParaRPr lang="en-US" dirty="0"/>
          </a:p>
        </p:txBody>
      </p:sp>
    </p:spTree>
    <p:extLst>
      <p:ext uri="{BB962C8B-B14F-4D97-AF65-F5344CB8AC3E}">
        <p14:creationId xmlns:p14="http://schemas.microsoft.com/office/powerpoint/2010/main" val="2922554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smtClean="0"/>
              <a:t>To know how to separate plasma and serum from whole blood.</a:t>
            </a:r>
            <a:endParaRPr lang="en-US" dirty="0"/>
          </a:p>
        </p:txBody>
      </p:sp>
    </p:spTree>
    <p:extLst>
      <p:ext uri="{BB962C8B-B14F-4D97-AF65-F5344CB8AC3E}">
        <p14:creationId xmlns:p14="http://schemas.microsoft.com/office/powerpoint/2010/main" val="12044950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30514" y="1857829"/>
            <a:ext cx="8229600" cy="2910616"/>
          </a:xfrm>
        </p:spPr>
        <p:txBody>
          <a:bodyPr>
            <a:normAutofit fontScale="77500" lnSpcReduction="20000"/>
          </a:bodyPr>
          <a:lstStyle/>
          <a:p>
            <a:pPr algn="just">
              <a:lnSpc>
                <a:spcPct val="130000"/>
              </a:lnSpc>
            </a:pPr>
            <a:r>
              <a:rPr lang="en-US" sz="2400" dirty="0">
                <a:cs typeface="Abadi MT Condensed Light"/>
              </a:rPr>
              <a:t>If blood is treated to prevent clotting and permitted to </a:t>
            </a:r>
            <a:r>
              <a:rPr lang="en-US" sz="2400" dirty="0">
                <a:cs typeface="Abadi MT Condensed Light"/>
              </a:rPr>
              <a:t>stand or centrifuged  </a:t>
            </a:r>
            <a:r>
              <a:rPr lang="en-US" sz="2400" dirty="0">
                <a:cs typeface="Abadi MT Condensed Light"/>
              </a:rPr>
              <a:t>in a </a:t>
            </a:r>
            <a:r>
              <a:rPr lang="en-US" sz="2400" dirty="0">
                <a:cs typeface="Abadi MT Condensed Light"/>
              </a:rPr>
              <a:t>container:</a:t>
            </a:r>
          </a:p>
          <a:p>
            <a:pPr marL="342900" indent="-342900" algn="just">
              <a:lnSpc>
                <a:spcPct val="130000"/>
              </a:lnSpc>
              <a:buFont typeface="Arial"/>
              <a:buChar char="•"/>
            </a:pPr>
            <a:r>
              <a:rPr lang="en-US" sz="2400" dirty="0">
                <a:cs typeface="Abadi MT Condensed Light"/>
              </a:rPr>
              <a:t>The </a:t>
            </a:r>
            <a:r>
              <a:rPr lang="en-US" sz="2400" dirty="0">
                <a:solidFill>
                  <a:schemeClr val="tx2">
                    <a:lumMod val="75000"/>
                  </a:schemeClr>
                </a:solidFill>
                <a:cs typeface="Abadi MT Condensed Light"/>
              </a:rPr>
              <a:t>RBCs</a:t>
            </a:r>
            <a:r>
              <a:rPr lang="en-US" sz="2400" dirty="0">
                <a:cs typeface="Abadi MT Condensed Light"/>
              </a:rPr>
              <a:t>, </a:t>
            </a:r>
            <a:r>
              <a:rPr lang="en-US" sz="2400" dirty="0">
                <a:cs typeface="Abadi MT Condensed Light"/>
              </a:rPr>
              <a:t>which weigh more than the other components, will settle to the bottom; </a:t>
            </a:r>
            <a:endParaRPr lang="en-US" sz="2400" dirty="0">
              <a:cs typeface="Abadi MT Condensed Light"/>
            </a:endParaRPr>
          </a:p>
          <a:p>
            <a:pPr marL="342900" indent="-342900" algn="just">
              <a:lnSpc>
                <a:spcPct val="130000"/>
              </a:lnSpc>
              <a:buFont typeface="Arial"/>
              <a:buChar char="•"/>
            </a:pPr>
            <a:r>
              <a:rPr lang="en-US" sz="2400" dirty="0">
                <a:cs typeface="Abadi MT Condensed Light"/>
              </a:rPr>
              <a:t>T</a:t>
            </a:r>
            <a:r>
              <a:rPr lang="en-US" sz="2400" dirty="0">
                <a:cs typeface="Abadi MT Condensed Light"/>
              </a:rPr>
              <a:t>he </a:t>
            </a:r>
            <a:r>
              <a:rPr lang="en-US" sz="2400" dirty="0">
                <a:solidFill>
                  <a:schemeClr val="accent2">
                    <a:lumMod val="75000"/>
                  </a:schemeClr>
                </a:solidFill>
                <a:cs typeface="Abadi MT Condensed Light"/>
              </a:rPr>
              <a:t>plasma</a:t>
            </a:r>
            <a:r>
              <a:rPr lang="en-US" sz="2400" dirty="0">
                <a:cs typeface="Abadi MT Condensed Light"/>
              </a:rPr>
              <a:t> will stay on top; and </a:t>
            </a:r>
            <a:endParaRPr lang="en-US" sz="2400" dirty="0">
              <a:cs typeface="Abadi MT Condensed Light"/>
            </a:endParaRPr>
          </a:p>
          <a:p>
            <a:pPr marL="342900" indent="-342900" algn="just">
              <a:lnSpc>
                <a:spcPct val="130000"/>
              </a:lnSpc>
              <a:buFont typeface="Arial"/>
              <a:buChar char="•"/>
            </a:pPr>
            <a:r>
              <a:rPr lang="en-US" sz="2400" dirty="0">
                <a:cs typeface="Abadi MT Condensed Light"/>
              </a:rPr>
              <a:t>T</a:t>
            </a:r>
            <a:r>
              <a:rPr lang="en-US" sz="2400" dirty="0">
                <a:cs typeface="Abadi MT Condensed Light"/>
              </a:rPr>
              <a:t>he </a:t>
            </a:r>
            <a:r>
              <a:rPr lang="en-US" sz="2400" dirty="0">
                <a:solidFill>
                  <a:schemeClr val="accent3">
                    <a:lumMod val="75000"/>
                  </a:schemeClr>
                </a:solidFill>
                <a:cs typeface="Abadi MT Condensed Light"/>
              </a:rPr>
              <a:t>WBCs and </a:t>
            </a:r>
            <a:r>
              <a:rPr lang="en-US" sz="2400" dirty="0">
                <a:solidFill>
                  <a:schemeClr val="accent3">
                    <a:lumMod val="75000"/>
                  </a:schemeClr>
                </a:solidFill>
                <a:cs typeface="Abadi MT Condensed Light"/>
              </a:rPr>
              <a:t>platelets </a:t>
            </a:r>
            <a:r>
              <a:rPr lang="en-US" sz="2400" dirty="0">
                <a:cs typeface="Abadi MT Condensed Light"/>
              </a:rPr>
              <a:t>will remain suspended between the plasma and the </a:t>
            </a:r>
            <a:r>
              <a:rPr lang="en-US" sz="2400" dirty="0">
                <a:cs typeface="Abadi MT Condensed Light"/>
              </a:rPr>
              <a:t>RBCs. </a:t>
            </a:r>
            <a:endParaRPr lang="en-US" dirty="0"/>
          </a:p>
        </p:txBody>
      </p:sp>
      <p:pic>
        <p:nvPicPr>
          <p:cNvPr id="4" name="Picture 3" descr="Screen Shot 2014-09-07 at 12.17.23 AM.pn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9407840" y="596282"/>
            <a:ext cx="2421303" cy="3788719"/>
          </a:xfrm>
          <a:prstGeom prst="rect">
            <a:avLst/>
          </a:prstGeom>
        </p:spPr>
      </p:pic>
      <p:sp>
        <p:nvSpPr>
          <p:cNvPr id="5" name="Content Placeholder 2"/>
          <p:cNvSpPr txBox="1">
            <a:spLocks/>
          </p:cNvSpPr>
          <p:nvPr/>
        </p:nvSpPr>
        <p:spPr>
          <a:xfrm>
            <a:off x="689428" y="4760686"/>
            <a:ext cx="10472058" cy="2097314"/>
          </a:xfrm>
          <a:prstGeom prst="rect">
            <a:avLst/>
          </a:prstGeom>
          <a:solidFill>
            <a:schemeClr val="accent1">
              <a:lumMod val="20000"/>
              <a:lumOff val="80000"/>
            </a:schemeClr>
          </a:solidFill>
        </p:spPr>
        <p:txBody>
          <a:bodyPr vert="horz" lIns="45720" tIns="45720" rIns="45720" bIns="45720" rtlCol="0">
            <a:normAutofit fontScale="92500"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lgn="just">
              <a:lnSpc>
                <a:spcPct val="130000"/>
              </a:lnSpc>
              <a:buNone/>
            </a:pPr>
            <a:r>
              <a:rPr lang="en-US" sz="2400" dirty="0" smtClean="0"/>
              <a:t>Serum: could be obtained by </a:t>
            </a:r>
            <a:r>
              <a:rPr lang="en-US" sz="2400" dirty="0" err="1" smtClean="0"/>
              <a:t>ethier</a:t>
            </a:r>
            <a:r>
              <a:rPr lang="en-US" sz="2400" dirty="0" smtClean="0"/>
              <a:t>:</a:t>
            </a:r>
          </a:p>
          <a:p>
            <a:pPr marL="0" indent="0" algn="just">
              <a:lnSpc>
                <a:spcPct val="130000"/>
              </a:lnSpc>
              <a:buNone/>
            </a:pPr>
            <a:r>
              <a:rPr lang="en-US" sz="2400" dirty="0" smtClean="0"/>
              <a:t>Collecting the blood by a tube that do not contain any anticoagulant(red cap) then centrifuge the blood</a:t>
            </a:r>
            <a:endParaRPr lang="en-US" sz="2400" dirty="0"/>
          </a:p>
          <a:p>
            <a:pPr marL="0" indent="0" algn="just">
              <a:lnSpc>
                <a:spcPct val="130000"/>
              </a:lnSpc>
              <a:buNone/>
            </a:pPr>
            <a:r>
              <a:rPr lang="en-US" sz="2400" dirty="0" smtClean="0"/>
              <a:t>Or by </a:t>
            </a:r>
            <a:r>
              <a:rPr lang="en-US" sz="2400" dirty="0" err="1" smtClean="0"/>
              <a:t>centrifuginging</a:t>
            </a:r>
            <a:r>
              <a:rPr lang="en-US" sz="2400" dirty="0" smtClean="0"/>
              <a:t> the plasma at 5000 rpm </a:t>
            </a:r>
            <a:endParaRPr lang="en-US" dirty="0"/>
          </a:p>
        </p:txBody>
      </p:sp>
      <p:sp>
        <p:nvSpPr>
          <p:cNvPr id="6" name="Rectangle 5"/>
          <p:cNvSpPr/>
          <p:nvPr/>
        </p:nvSpPr>
        <p:spPr>
          <a:xfrm>
            <a:off x="745551" y="753693"/>
            <a:ext cx="8799525" cy="757130"/>
          </a:xfrm>
          <a:prstGeom prst="rect">
            <a:avLst/>
          </a:prstGeom>
        </p:spPr>
        <p:txBody>
          <a:bodyPr wrap="none">
            <a:spAutoFit/>
          </a:bodyPr>
          <a:lstStyle/>
          <a:p>
            <a:pPr marL="91440" lvl="0" indent="-91440">
              <a:lnSpc>
                <a:spcPct val="90000"/>
              </a:lnSpc>
              <a:spcBef>
                <a:spcPts val="1200"/>
              </a:spcBef>
              <a:spcAft>
                <a:spcPts val="200"/>
              </a:spcAft>
              <a:buClr>
                <a:srgbClr val="1CADE4"/>
              </a:buClr>
              <a:buSzPct val="100000"/>
              <a:buFont typeface="Tw Cen MT" panose="020B0602020104020603" pitchFamily="34" charset="0"/>
              <a:buChar char=" "/>
            </a:pPr>
            <a:r>
              <a:rPr lang="en-US" sz="4800" dirty="0" smtClean="0">
                <a:solidFill>
                  <a:prstClr val="black"/>
                </a:solidFill>
                <a:latin typeface="+mj-lt"/>
              </a:rPr>
              <a:t>Separate </a:t>
            </a:r>
            <a:r>
              <a:rPr lang="en-US" sz="4800" dirty="0">
                <a:solidFill>
                  <a:prstClr val="black"/>
                </a:solidFill>
                <a:latin typeface="+mj-lt"/>
              </a:rPr>
              <a:t>plasma and serum from whole blood.</a:t>
            </a:r>
            <a:endParaRPr lang="en-US" sz="4800" dirty="0">
              <a:solidFill>
                <a:prstClr val="black"/>
              </a:solidFill>
              <a:latin typeface="+mj-lt"/>
            </a:endParaRPr>
          </a:p>
        </p:txBody>
      </p:sp>
    </p:spTree>
    <p:extLst>
      <p:ext uri="{BB962C8B-B14F-4D97-AF65-F5344CB8AC3E}">
        <p14:creationId xmlns:p14="http://schemas.microsoft.com/office/powerpoint/2010/main" val="17406469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704261"/>
            <a:ext cx="5791200" cy="835138"/>
          </a:xfrm>
        </p:spPr>
        <p:txBody>
          <a:bodyPr/>
          <a:lstStyle/>
          <a:p>
            <a:r>
              <a:rPr lang="en-US" dirty="0" smtClean="0"/>
              <a:t>Materials</a:t>
            </a:r>
            <a:endParaRPr lang="en-US" dirty="0"/>
          </a:p>
        </p:txBody>
      </p:sp>
      <p:sp>
        <p:nvSpPr>
          <p:cNvPr id="3" name="Content Placeholder 2"/>
          <p:cNvSpPr>
            <a:spLocks noGrp="1"/>
          </p:cNvSpPr>
          <p:nvPr>
            <p:ph idx="1"/>
          </p:nvPr>
        </p:nvSpPr>
        <p:spPr>
          <a:xfrm>
            <a:off x="965200" y="2060830"/>
            <a:ext cx="7598229" cy="3846486"/>
          </a:xfrm>
        </p:spPr>
        <p:txBody>
          <a:bodyPr/>
          <a:lstStyle/>
          <a:p>
            <a:pPr marL="457200" indent="-457200" algn="just">
              <a:buFont typeface="Arial"/>
              <a:buChar char="•"/>
            </a:pPr>
            <a:r>
              <a:rPr lang="en-US" sz="2800" dirty="0">
                <a:cs typeface="Abadi MT Condensed Light"/>
              </a:rPr>
              <a:t>Whole blood </a:t>
            </a:r>
          </a:p>
          <a:p>
            <a:pPr marL="457200" indent="-457200" algn="just">
              <a:buFont typeface="Arial"/>
              <a:buChar char="•"/>
            </a:pPr>
            <a:r>
              <a:rPr lang="en-US" sz="2800" dirty="0">
                <a:cs typeface="Abadi MT Condensed Light"/>
              </a:rPr>
              <a:t>Centrifuge (up to 5000 rpm) </a:t>
            </a:r>
          </a:p>
          <a:p>
            <a:pPr marL="457200" indent="-457200" algn="just">
              <a:buFont typeface="Arial"/>
              <a:buChar char="•"/>
            </a:pPr>
            <a:r>
              <a:rPr lang="en-US" sz="2800" dirty="0">
                <a:cs typeface="Abadi MT Condensed Light"/>
              </a:rPr>
              <a:t>Centrifuge tubes suitable for the rotor of the centrifuge (preferably plastic and capped). </a:t>
            </a:r>
          </a:p>
          <a:p>
            <a:pPr marL="457200" indent="-457200" algn="just">
              <a:buFont typeface="Arial"/>
              <a:buChar char="•"/>
            </a:pPr>
            <a:r>
              <a:rPr lang="en-US" sz="2800" dirty="0">
                <a:cs typeface="Abadi MT Condensed Light"/>
              </a:rPr>
              <a:t>Disposable gloves </a:t>
            </a:r>
          </a:p>
          <a:p>
            <a:pPr marL="457200" indent="-457200" algn="just">
              <a:buFont typeface="Arial"/>
              <a:buChar char="•"/>
            </a:pPr>
            <a:r>
              <a:rPr lang="en-US" sz="2800" dirty="0">
                <a:cs typeface="Abadi MT Condensed Light"/>
              </a:rPr>
              <a:t>Disposable Pasteur pipette. </a:t>
            </a:r>
          </a:p>
          <a:p>
            <a:pPr marL="457200" indent="-457200" algn="just">
              <a:buFont typeface="Arial"/>
              <a:buChar char="•"/>
            </a:pPr>
            <a:r>
              <a:rPr lang="en-US" sz="2800" dirty="0">
                <a:cs typeface="Abadi MT Condensed Light"/>
              </a:rPr>
              <a:t>Measuring cylinder 10 ml. </a:t>
            </a:r>
          </a:p>
          <a:p>
            <a:endParaRPr lang="en-US" dirty="0"/>
          </a:p>
        </p:txBody>
      </p:sp>
    </p:spTree>
    <p:extLst>
      <p:ext uri="{BB962C8B-B14F-4D97-AF65-F5344CB8AC3E}">
        <p14:creationId xmlns:p14="http://schemas.microsoft.com/office/powerpoint/2010/main" val="24080800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800" y="805861"/>
            <a:ext cx="5791200" cy="791716"/>
          </a:xfrm>
        </p:spPr>
        <p:txBody>
          <a:bodyPr/>
          <a:lstStyle/>
          <a:p>
            <a:r>
              <a:rPr lang="en-US" dirty="0" smtClean="0"/>
              <a:t>Method</a:t>
            </a:r>
            <a:endParaRPr lang="en-US" dirty="0"/>
          </a:p>
        </p:txBody>
      </p:sp>
      <p:sp>
        <p:nvSpPr>
          <p:cNvPr id="3" name="Content Placeholder 2"/>
          <p:cNvSpPr>
            <a:spLocks noGrp="1"/>
          </p:cNvSpPr>
          <p:nvPr>
            <p:ph idx="1"/>
          </p:nvPr>
        </p:nvSpPr>
        <p:spPr>
          <a:xfrm>
            <a:off x="1186136" y="1645277"/>
            <a:ext cx="9583464" cy="4921196"/>
          </a:xfrm>
        </p:spPr>
        <p:txBody>
          <a:bodyPr>
            <a:normAutofit lnSpcReduction="10000"/>
          </a:bodyPr>
          <a:lstStyle/>
          <a:p>
            <a:pPr marL="342900" indent="-342900">
              <a:lnSpc>
                <a:spcPct val="130000"/>
              </a:lnSpc>
              <a:buFont typeface="Arial"/>
              <a:buChar char="•"/>
            </a:pPr>
            <a:r>
              <a:rPr lang="en-US" dirty="0">
                <a:cs typeface="Abadi MT Condensed Light"/>
              </a:rPr>
              <a:t>Into </a:t>
            </a:r>
            <a:r>
              <a:rPr lang="en-US" dirty="0">
                <a:cs typeface="Abadi MT Condensed Light"/>
              </a:rPr>
              <a:t>dry clean </a:t>
            </a:r>
            <a:r>
              <a:rPr lang="en-US" dirty="0">
                <a:cs typeface="Abadi MT Condensed Light"/>
              </a:rPr>
              <a:t>centrifuge </a:t>
            </a:r>
            <a:r>
              <a:rPr lang="en-US" dirty="0">
                <a:cs typeface="Abadi MT Condensed Light"/>
              </a:rPr>
              <a:t>tube, pipette 15 ml of whole blood (V1). </a:t>
            </a:r>
          </a:p>
          <a:p>
            <a:pPr marL="342900" indent="-342900">
              <a:lnSpc>
                <a:spcPct val="130000"/>
              </a:lnSpc>
              <a:buFont typeface="Arial"/>
              <a:buChar char="•"/>
            </a:pPr>
            <a:r>
              <a:rPr lang="en-US" dirty="0">
                <a:cs typeface="Abadi MT Condensed Light"/>
              </a:rPr>
              <a:t>Place the centrifuge tube in the centrifuge machine and run it at 3000 rpm for 10 minutes. Centrifugation of whole blood separates the solid from the supernatant plasma. </a:t>
            </a:r>
          </a:p>
          <a:p>
            <a:pPr marL="342900" indent="-342900">
              <a:lnSpc>
                <a:spcPct val="130000"/>
              </a:lnSpc>
              <a:buFont typeface="Arial"/>
              <a:buChar char="•"/>
            </a:pPr>
            <a:r>
              <a:rPr lang="en-US" dirty="0">
                <a:cs typeface="Abadi MT Condensed Light"/>
              </a:rPr>
              <a:t>Remove the tube, withdraw the liquid layer (plasma) by pasture pipette and measure its volume using small measuring cylinder (V2). Determine the volume of blood cells too V3 (equal to V1 – V2). </a:t>
            </a:r>
          </a:p>
          <a:p>
            <a:pPr marL="342900" indent="-342900">
              <a:lnSpc>
                <a:spcPct val="130000"/>
              </a:lnSpc>
              <a:buFont typeface="Arial"/>
              <a:buChar char="•"/>
            </a:pPr>
            <a:r>
              <a:rPr lang="en-US" dirty="0">
                <a:cs typeface="Abadi MT Condensed Light"/>
              </a:rPr>
              <a:t>Transfer the supernatant (plasma) in another centrifuge tube and make further centrifugation at 3000 rpm. This will precipitate fibrinogen and the supernatant will be SERUM. Measure its Volume (V4). </a:t>
            </a:r>
          </a:p>
          <a:p>
            <a:pPr marL="342900" indent="-342900">
              <a:buFont typeface="Arial"/>
              <a:buChar char="•"/>
            </a:pPr>
            <a:endParaRPr lang="en-US" dirty="0"/>
          </a:p>
        </p:txBody>
      </p:sp>
      <p:sp>
        <p:nvSpPr>
          <p:cNvPr id="4" name="TextBox 3"/>
          <p:cNvSpPr txBox="1"/>
          <p:nvPr/>
        </p:nvSpPr>
        <p:spPr>
          <a:xfrm>
            <a:off x="2289222" y="6381807"/>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143437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a:t>
            </a:r>
            <a:endParaRPr lang="en-US" dirty="0"/>
          </a:p>
        </p:txBody>
      </p:sp>
      <p:sp>
        <p:nvSpPr>
          <p:cNvPr id="3" name="Content Placeholder 2"/>
          <p:cNvSpPr>
            <a:spLocks noGrp="1"/>
          </p:cNvSpPr>
          <p:nvPr>
            <p:ph idx="1"/>
          </p:nvPr>
        </p:nvSpPr>
        <p:spPr/>
        <p:txBody>
          <a:bodyPr>
            <a:normAutofit lnSpcReduction="10000"/>
          </a:bodyPr>
          <a:lstStyle/>
          <a:p>
            <a:r>
              <a:rPr lang="en-US" dirty="0" smtClean="0"/>
              <a:t>The blood is a vitally important fluid for the body </a:t>
            </a:r>
            <a:r>
              <a:rPr lang="en-US" dirty="0"/>
              <a:t>It is thicker than water, and feels a bit sticky.</a:t>
            </a:r>
            <a:endParaRPr lang="en-US" dirty="0" smtClean="0"/>
          </a:p>
          <a:p>
            <a:endParaRPr lang="en-US" dirty="0" smtClean="0"/>
          </a:p>
          <a:p>
            <a:r>
              <a:rPr lang="en-US" dirty="0" smtClean="0"/>
              <a:t>Is very important in transporting oxygen and nutrients to organs</a:t>
            </a:r>
            <a:endParaRPr lang="en-US" dirty="0"/>
          </a:p>
          <a:p>
            <a:endParaRPr lang="en-US" dirty="0" smtClean="0"/>
          </a:p>
          <a:p>
            <a:endParaRPr lang="en-US" dirty="0"/>
          </a:p>
          <a:p>
            <a:endParaRPr lang="en-US" dirty="0" smtClean="0"/>
          </a:p>
          <a:p>
            <a:r>
              <a:rPr lang="en-US" dirty="0" smtClean="0"/>
              <a:t>Blood tests are often used in health care to determine physiological and biochemical states, such as disease, mineral content, pharmaceutical drug effectiveness, and organ function.</a:t>
            </a:r>
            <a:endParaRPr lang="en-US" dirty="0"/>
          </a:p>
        </p:txBody>
      </p:sp>
    </p:spTree>
    <p:extLst>
      <p:ext uri="{BB962C8B-B14F-4D97-AF65-F5344CB8AC3E}">
        <p14:creationId xmlns:p14="http://schemas.microsoft.com/office/powerpoint/2010/main" val="997983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719"/>
            <a:ext cx="5791200" cy="704871"/>
          </a:xfrm>
        </p:spPr>
        <p:txBody>
          <a:bodyPr/>
          <a:lstStyle/>
          <a:p>
            <a:r>
              <a:rPr lang="en-US" dirty="0" smtClean="0"/>
              <a:t>Result</a:t>
            </a:r>
            <a:endParaRPr lang="en-US" dirty="0"/>
          </a:p>
        </p:txBody>
      </p:sp>
      <p:sp>
        <p:nvSpPr>
          <p:cNvPr id="3" name="Content Placeholder 2"/>
          <p:cNvSpPr>
            <a:spLocks noGrp="1"/>
          </p:cNvSpPr>
          <p:nvPr>
            <p:ph idx="1"/>
          </p:nvPr>
        </p:nvSpPr>
        <p:spPr>
          <a:xfrm>
            <a:off x="1981200" y="1107268"/>
            <a:ext cx="7620000" cy="5018896"/>
          </a:xfrm>
        </p:spPr>
        <p:txBody>
          <a:bodyPr/>
          <a:lstStyle/>
          <a:p>
            <a:r>
              <a:rPr lang="en-US" sz="2400" dirty="0">
                <a:latin typeface="Abadi MT Condensed Light"/>
                <a:cs typeface="Abadi MT Condensed Light"/>
              </a:rPr>
              <a:t>Record your results in the following table: </a:t>
            </a:r>
          </a:p>
          <a:p>
            <a:endParaRPr lang="en-US" dirty="0"/>
          </a:p>
        </p:txBody>
      </p:sp>
      <p:graphicFrame>
        <p:nvGraphicFramePr>
          <p:cNvPr id="4" name="Table 3"/>
          <p:cNvGraphicFramePr>
            <a:graphicFrameLocks noGrp="1"/>
          </p:cNvGraphicFramePr>
          <p:nvPr>
            <p:extLst/>
          </p:nvPr>
        </p:nvGraphicFramePr>
        <p:xfrm>
          <a:off x="2906885" y="2102613"/>
          <a:ext cx="5857416" cy="3238325"/>
        </p:xfrm>
        <a:graphic>
          <a:graphicData uri="http://schemas.openxmlformats.org/drawingml/2006/table">
            <a:tbl>
              <a:tblPr firstRow="1" bandRow="1">
                <a:tableStyleId>{22838BEF-8BB2-4498-84A7-C5851F593DF1}</a:tableStyleId>
              </a:tblPr>
              <a:tblGrid>
                <a:gridCol w="664965">
                  <a:extLst>
                    <a:ext uri="{9D8B030D-6E8A-4147-A177-3AD203B41FA5}">
                      <a16:colId xmlns:a16="http://schemas.microsoft.com/office/drawing/2014/main" val="20000"/>
                    </a:ext>
                  </a:extLst>
                </a:gridCol>
                <a:gridCol w="1456705">
                  <a:extLst>
                    <a:ext uri="{9D8B030D-6E8A-4147-A177-3AD203B41FA5}">
                      <a16:colId xmlns:a16="http://schemas.microsoft.com/office/drawing/2014/main" val="20001"/>
                    </a:ext>
                  </a:extLst>
                </a:gridCol>
                <a:gridCol w="1836693">
                  <a:extLst>
                    <a:ext uri="{9D8B030D-6E8A-4147-A177-3AD203B41FA5}">
                      <a16:colId xmlns:a16="http://schemas.microsoft.com/office/drawing/2014/main" val="20002"/>
                    </a:ext>
                  </a:extLst>
                </a:gridCol>
                <a:gridCol w="1899053">
                  <a:extLst>
                    <a:ext uri="{9D8B030D-6E8A-4147-A177-3AD203B41FA5}">
                      <a16:colId xmlns:a16="http://schemas.microsoft.com/office/drawing/2014/main" val="20003"/>
                    </a:ext>
                  </a:extLst>
                </a:gridCol>
              </a:tblGrid>
              <a:tr h="647665">
                <a:tc>
                  <a:txBody>
                    <a:bodyPr/>
                    <a:lstStyle/>
                    <a:p>
                      <a:pPr algn="ctr"/>
                      <a:endParaRPr lang="en-US" dirty="0">
                        <a:latin typeface="Abadi MT Condensed Light"/>
                        <a:cs typeface="Abadi MT Condensed Light"/>
                      </a:endParaRPr>
                    </a:p>
                  </a:txBody>
                  <a:tcPr/>
                </a:tc>
                <a:tc>
                  <a:txBody>
                    <a:bodyPr/>
                    <a:lstStyle/>
                    <a:p>
                      <a:pPr algn="ctr"/>
                      <a:r>
                        <a:rPr lang="en-US" sz="1800" b="1" kern="1200" dirty="0" smtClean="0">
                          <a:solidFill>
                            <a:schemeClr val="dk1"/>
                          </a:solidFill>
                          <a:effectLst/>
                          <a:latin typeface="Abadi MT Condensed Light"/>
                          <a:ea typeface="+mn-ea"/>
                          <a:cs typeface="Abadi MT Condensed Light"/>
                        </a:rPr>
                        <a:t>Component </a:t>
                      </a:r>
                      <a:endParaRPr lang="en-US" dirty="0">
                        <a:latin typeface="Abadi MT Condensed Light"/>
                        <a:cs typeface="Abadi MT Condensed Light"/>
                      </a:endParaRPr>
                    </a:p>
                  </a:txBody>
                  <a:tcPr/>
                </a:tc>
                <a:tc>
                  <a:txBody>
                    <a:bodyPr/>
                    <a:lstStyle/>
                    <a:p>
                      <a:pPr algn="ctr"/>
                      <a:r>
                        <a:rPr lang="en-US" sz="1800" b="1" kern="1200" dirty="0" smtClean="0">
                          <a:solidFill>
                            <a:schemeClr val="dk1"/>
                          </a:solidFill>
                          <a:effectLst/>
                          <a:latin typeface="Abadi MT Condensed Light"/>
                          <a:ea typeface="+mn-ea"/>
                          <a:cs typeface="Abadi MT Condensed Light"/>
                        </a:rPr>
                        <a:t>Total Volume </a:t>
                      </a:r>
                      <a:endParaRPr lang="en-US" dirty="0">
                        <a:latin typeface="Abadi MT Condensed Light"/>
                        <a:cs typeface="Abadi MT Condensed Light"/>
                      </a:endParaRPr>
                    </a:p>
                  </a:txBody>
                  <a:tcPr/>
                </a:tc>
                <a:tc>
                  <a:txBody>
                    <a:bodyPr/>
                    <a:lstStyle/>
                    <a:p>
                      <a:pPr algn="ctr"/>
                      <a:r>
                        <a:rPr lang="en-US" dirty="0" smtClean="0">
                          <a:latin typeface="Abadi MT Condensed Light"/>
                          <a:cs typeface="Abadi MT Condensed Light"/>
                        </a:rPr>
                        <a:t>Percentage (%)</a:t>
                      </a:r>
                      <a:endParaRPr lang="en-US" dirty="0">
                        <a:latin typeface="Abadi MT Condensed Light"/>
                        <a:cs typeface="Abadi MT Condensed Light"/>
                      </a:endParaRPr>
                    </a:p>
                  </a:txBody>
                  <a:tcPr/>
                </a:tc>
                <a:extLst>
                  <a:ext uri="{0D108BD9-81ED-4DB2-BD59-A6C34878D82A}">
                    <a16:rowId xmlns:a16="http://schemas.microsoft.com/office/drawing/2014/main" val="10000"/>
                  </a:ext>
                </a:extLst>
              </a:tr>
              <a:tr h="647665">
                <a:tc>
                  <a:txBody>
                    <a:bodyPr/>
                    <a:lstStyle/>
                    <a:p>
                      <a:pPr algn="ctr"/>
                      <a:r>
                        <a:rPr lang="en-US" dirty="0" smtClean="0">
                          <a:latin typeface="Abadi MT Condensed Light"/>
                          <a:cs typeface="Abadi MT Condensed Light"/>
                        </a:rPr>
                        <a:t>1</a:t>
                      </a:r>
                      <a:endParaRPr lang="en-US" dirty="0">
                        <a:latin typeface="Abadi MT Condensed Light"/>
                        <a:cs typeface="Abadi MT Condensed Light"/>
                      </a:endParaRPr>
                    </a:p>
                  </a:txBody>
                  <a:tcPr/>
                </a:tc>
                <a:tc>
                  <a:txBody>
                    <a:bodyPr/>
                    <a:lstStyle/>
                    <a:p>
                      <a:pPr algn="ctr"/>
                      <a:r>
                        <a:rPr lang="nl-NL" sz="1800" kern="1200" dirty="0" err="1" smtClean="0">
                          <a:solidFill>
                            <a:schemeClr val="dk1"/>
                          </a:solidFill>
                          <a:effectLst/>
                          <a:latin typeface="Abadi MT Condensed Light"/>
                          <a:ea typeface="+mn-ea"/>
                          <a:cs typeface="Abadi MT Condensed Light"/>
                        </a:rPr>
                        <a:t>Whole</a:t>
                      </a:r>
                      <a:r>
                        <a:rPr lang="nl-NL" sz="1800" kern="1200" dirty="0" smtClean="0">
                          <a:solidFill>
                            <a:schemeClr val="dk1"/>
                          </a:solidFill>
                          <a:effectLst/>
                          <a:latin typeface="Abadi MT Condensed Light"/>
                          <a:ea typeface="+mn-ea"/>
                          <a:cs typeface="Abadi MT Condensed Light"/>
                        </a:rPr>
                        <a:t> Blood </a:t>
                      </a:r>
                      <a:endParaRPr lang="en-US" dirty="0">
                        <a:latin typeface="Abadi MT Condensed Light"/>
                        <a:cs typeface="Abadi MT Condensed Light"/>
                      </a:endParaRPr>
                    </a:p>
                  </a:txBody>
                  <a:tcPr/>
                </a:tc>
                <a:tc>
                  <a:txBody>
                    <a:bodyPr/>
                    <a:lstStyle/>
                    <a:p>
                      <a:pPr algn="l"/>
                      <a:r>
                        <a:rPr lang="en-US" dirty="0" smtClean="0">
                          <a:latin typeface="Abadi MT Condensed Light"/>
                          <a:cs typeface="Abadi MT Condensed Light"/>
                        </a:rPr>
                        <a:t>V1=</a:t>
                      </a:r>
                      <a:endParaRPr lang="en-US" dirty="0">
                        <a:latin typeface="Abadi MT Condensed Light"/>
                        <a:cs typeface="Abadi MT Condensed Light"/>
                      </a:endParaRPr>
                    </a:p>
                  </a:txBody>
                  <a:tcPr/>
                </a:tc>
                <a:tc>
                  <a:txBody>
                    <a:bodyPr/>
                    <a:lstStyle/>
                    <a:p>
                      <a:pPr algn="ctr"/>
                      <a:endParaRPr lang="en-US" dirty="0">
                        <a:latin typeface="Abadi MT Condensed Light"/>
                        <a:cs typeface="Abadi MT Condensed Light"/>
                      </a:endParaRPr>
                    </a:p>
                  </a:txBody>
                  <a:tcPr/>
                </a:tc>
                <a:extLst>
                  <a:ext uri="{0D108BD9-81ED-4DB2-BD59-A6C34878D82A}">
                    <a16:rowId xmlns:a16="http://schemas.microsoft.com/office/drawing/2014/main" val="10001"/>
                  </a:ext>
                </a:extLst>
              </a:tr>
              <a:tr h="647665">
                <a:tc>
                  <a:txBody>
                    <a:bodyPr/>
                    <a:lstStyle/>
                    <a:p>
                      <a:pPr algn="ctr"/>
                      <a:r>
                        <a:rPr lang="en-US" dirty="0" smtClean="0">
                          <a:latin typeface="Abadi MT Condensed Light"/>
                          <a:cs typeface="Abadi MT Condensed Light"/>
                        </a:rPr>
                        <a:t>2</a:t>
                      </a:r>
                      <a:endParaRPr lang="en-US" dirty="0">
                        <a:latin typeface="Abadi MT Condensed Light"/>
                        <a:cs typeface="Abadi MT Condensed Light"/>
                      </a:endParaRPr>
                    </a:p>
                  </a:txBody>
                  <a:tcPr/>
                </a:tc>
                <a:tc>
                  <a:txBody>
                    <a:bodyPr/>
                    <a:lstStyle/>
                    <a:p>
                      <a:pPr algn="ctr"/>
                      <a:r>
                        <a:rPr lang="en-US" dirty="0" smtClean="0">
                          <a:latin typeface="Abadi MT Condensed Light"/>
                          <a:cs typeface="Abadi MT Condensed Light"/>
                        </a:rPr>
                        <a:t>Plasma</a:t>
                      </a:r>
                      <a:endParaRPr lang="en-US" dirty="0">
                        <a:latin typeface="Abadi MT Condensed Light"/>
                        <a:cs typeface="Abadi MT Condensed Light"/>
                      </a:endParaRPr>
                    </a:p>
                  </a:txBody>
                  <a:tcPr/>
                </a:tc>
                <a:tc>
                  <a:txBody>
                    <a:bodyPr/>
                    <a:lstStyle/>
                    <a:p>
                      <a:pPr algn="l"/>
                      <a:r>
                        <a:rPr lang="en-US" dirty="0" smtClean="0">
                          <a:latin typeface="Abadi MT Condensed Light"/>
                          <a:cs typeface="Abadi MT Condensed Light"/>
                        </a:rPr>
                        <a:t>V2=</a:t>
                      </a:r>
                      <a:endParaRPr lang="en-US" dirty="0">
                        <a:latin typeface="Abadi MT Condensed Light"/>
                        <a:cs typeface="Abadi MT Condensed Light"/>
                      </a:endParaRPr>
                    </a:p>
                  </a:txBody>
                  <a:tcPr/>
                </a:tc>
                <a:tc>
                  <a:txBody>
                    <a:bodyPr/>
                    <a:lstStyle/>
                    <a:p>
                      <a:pPr algn="ctr"/>
                      <a:endParaRPr lang="en-US" dirty="0">
                        <a:latin typeface="Abadi MT Condensed Light"/>
                        <a:cs typeface="Abadi MT Condensed Light"/>
                      </a:endParaRPr>
                    </a:p>
                  </a:txBody>
                  <a:tcPr/>
                </a:tc>
                <a:extLst>
                  <a:ext uri="{0D108BD9-81ED-4DB2-BD59-A6C34878D82A}">
                    <a16:rowId xmlns:a16="http://schemas.microsoft.com/office/drawing/2014/main" val="10002"/>
                  </a:ext>
                </a:extLst>
              </a:tr>
              <a:tr h="647665">
                <a:tc>
                  <a:txBody>
                    <a:bodyPr/>
                    <a:lstStyle/>
                    <a:p>
                      <a:pPr algn="ctr"/>
                      <a:r>
                        <a:rPr lang="en-US" dirty="0" smtClean="0">
                          <a:latin typeface="Abadi MT Condensed Light"/>
                          <a:cs typeface="Abadi MT Condensed Light"/>
                        </a:rPr>
                        <a:t>3</a:t>
                      </a:r>
                      <a:endParaRPr lang="en-US" dirty="0">
                        <a:latin typeface="Abadi MT Condensed Light"/>
                        <a:cs typeface="Abadi MT Condensed Light"/>
                      </a:endParaRPr>
                    </a:p>
                  </a:txBody>
                  <a:tcPr/>
                </a:tc>
                <a:tc>
                  <a:txBody>
                    <a:bodyPr/>
                    <a:lstStyle/>
                    <a:p>
                      <a:pPr algn="ctr"/>
                      <a:r>
                        <a:rPr lang="en-US" dirty="0" smtClean="0">
                          <a:latin typeface="Abadi MT Condensed Light"/>
                          <a:cs typeface="Abadi MT Condensed Light"/>
                        </a:rPr>
                        <a:t>RBCs</a:t>
                      </a:r>
                      <a:endParaRPr lang="en-US" dirty="0">
                        <a:latin typeface="Abadi MT Condensed Light"/>
                        <a:cs typeface="Abadi MT Condensed Light"/>
                      </a:endParaRPr>
                    </a:p>
                  </a:txBody>
                  <a:tcPr/>
                </a:tc>
                <a:tc>
                  <a:txBody>
                    <a:bodyPr/>
                    <a:lstStyle/>
                    <a:p>
                      <a:pPr algn="l"/>
                      <a:r>
                        <a:rPr lang="en-US" dirty="0" smtClean="0">
                          <a:latin typeface="Abadi MT Condensed Light"/>
                          <a:cs typeface="Abadi MT Condensed Light"/>
                        </a:rPr>
                        <a:t>V3=</a:t>
                      </a:r>
                      <a:endParaRPr lang="en-US" dirty="0">
                        <a:latin typeface="Abadi MT Condensed Light"/>
                        <a:cs typeface="Abadi MT Condensed Light"/>
                      </a:endParaRPr>
                    </a:p>
                  </a:txBody>
                  <a:tcPr/>
                </a:tc>
                <a:tc>
                  <a:txBody>
                    <a:bodyPr/>
                    <a:lstStyle/>
                    <a:p>
                      <a:pPr algn="ctr"/>
                      <a:endParaRPr lang="en-US" dirty="0">
                        <a:latin typeface="Abadi MT Condensed Light"/>
                        <a:cs typeface="Abadi MT Condensed Light"/>
                      </a:endParaRPr>
                    </a:p>
                  </a:txBody>
                  <a:tcPr/>
                </a:tc>
                <a:extLst>
                  <a:ext uri="{0D108BD9-81ED-4DB2-BD59-A6C34878D82A}">
                    <a16:rowId xmlns:a16="http://schemas.microsoft.com/office/drawing/2014/main" val="10003"/>
                  </a:ext>
                </a:extLst>
              </a:tr>
              <a:tr h="647665">
                <a:tc>
                  <a:txBody>
                    <a:bodyPr/>
                    <a:lstStyle/>
                    <a:p>
                      <a:pPr algn="ctr"/>
                      <a:r>
                        <a:rPr lang="en-US" dirty="0" smtClean="0">
                          <a:latin typeface="Abadi MT Condensed Light"/>
                          <a:cs typeface="Abadi MT Condensed Light"/>
                        </a:rPr>
                        <a:t>4</a:t>
                      </a:r>
                      <a:endParaRPr lang="en-US" dirty="0">
                        <a:latin typeface="Abadi MT Condensed Light"/>
                        <a:cs typeface="Abadi MT Condensed Light"/>
                      </a:endParaRPr>
                    </a:p>
                  </a:txBody>
                  <a:tcPr/>
                </a:tc>
                <a:tc>
                  <a:txBody>
                    <a:bodyPr/>
                    <a:lstStyle/>
                    <a:p>
                      <a:pPr algn="ctr"/>
                      <a:r>
                        <a:rPr lang="en-US" dirty="0" smtClean="0">
                          <a:latin typeface="Abadi MT Condensed Light"/>
                          <a:cs typeface="Abadi MT Condensed Light"/>
                        </a:rPr>
                        <a:t>Serum</a:t>
                      </a:r>
                      <a:endParaRPr lang="en-US" dirty="0">
                        <a:latin typeface="Abadi MT Condensed Light"/>
                        <a:cs typeface="Abadi MT Condensed Light"/>
                      </a:endParaRPr>
                    </a:p>
                  </a:txBody>
                  <a:tcPr/>
                </a:tc>
                <a:tc>
                  <a:txBody>
                    <a:bodyPr/>
                    <a:lstStyle/>
                    <a:p>
                      <a:pPr algn="l"/>
                      <a:r>
                        <a:rPr lang="en-US" dirty="0" smtClean="0">
                          <a:latin typeface="Abadi MT Condensed Light"/>
                          <a:cs typeface="Abadi MT Condensed Light"/>
                        </a:rPr>
                        <a:t>V4=</a:t>
                      </a:r>
                      <a:endParaRPr lang="en-US" dirty="0">
                        <a:latin typeface="Abadi MT Condensed Light"/>
                        <a:cs typeface="Abadi MT Condensed Light"/>
                      </a:endParaRPr>
                    </a:p>
                  </a:txBody>
                  <a:tcPr/>
                </a:tc>
                <a:tc>
                  <a:txBody>
                    <a:bodyPr/>
                    <a:lstStyle/>
                    <a:p>
                      <a:pPr algn="ctr"/>
                      <a:endParaRPr lang="en-US" dirty="0">
                        <a:latin typeface="Abadi MT Condensed Light"/>
                        <a:cs typeface="Abadi MT Condensed Ligh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5741371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Blood Functions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79382819"/>
              </p:ext>
            </p:extLst>
          </p:nvPr>
        </p:nvGraphicFramePr>
        <p:xfrm>
          <a:off x="694154" y="2084832"/>
          <a:ext cx="9720262" cy="4294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http://lexusorganics.com/blog/wp-content/uploads/2013/11/blood_clotting_h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99348" y="333222"/>
            <a:ext cx="2846029" cy="2003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3356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encyclopedia.lubopitko-bg.com/images/Composition%20of%20whole%20blood.jpg"/>
          <p:cNvPicPr>
            <a:picLocks noChangeAspect="1" noChangeArrowheads="1"/>
          </p:cNvPicPr>
          <p:nvPr/>
        </p:nvPicPr>
        <p:blipFill rotWithShape="1">
          <a:blip r:embed="rId2">
            <a:extLst>
              <a:ext uri="{28A0092B-C50C-407E-A947-70E740481C1C}">
                <a14:useLocalDpi xmlns:a14="http://schemas.microsoft.com/office/drawing/2010/main" val="0"/>
              </a:ext>
            </a:extLst>
          </a:blip>
          <a:srcRect r="80521"/>
          <a:stretch/>
        </p:blipFill>
        <p:spPr bwMode="auto">
          <a:xfrm>
            <a:off x="2074918" y="3297593"/>
            <a:ext cx="863404" cy="21941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encyclopedia.lubopitko-bg.com/images/Composition%20of%20whole%20blood.jpg"/>
          <p:cNvPicPr>
            <a:picLocks noChangeAspect="1" noChangeArrowheads="1"/>
          </p:cNvPicPr>
          <p:nvPr/>
        </p:nvPicPr>
        <p:blipFill rotWithShape="1">
          <a:blip r:embed="rId2">
            <a:extLst>
              <a:ext uri="{28A0092B-C50C-407E-A947-70E740481C1C}">
                <a14:useLocalDpi xmlns:a14="http://schemas.microsoft.com/office/drawing/2010/main" val="0"/>
              </a:ext>
            </a:extLst>
          </a:blip>
          <a:srcRect l="19817" r="43493"/>
          <a:stretch/>
        </p:blipFill>
        <p:spPr bwMode="auto">
          <a:xfrm>
            <a:off x="3121202" y="2729313"/>
            <a:ext cx="2468880" cy="333073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encyclopedia.lubopitko-bg.com/images/Composition%20of%20whole%20blood.jpg"/>
          <p:cNvPicPr>
            <a:picLocks noChangeAspect="1" noChangeArrowheads="1"/>
          </p:cNvPicPr>
          <p:nvPr/>
        </p:nvPicPr>
        <p:blipFill rotWithShape="1">
          <a:blip r:embed="rId2">
            <a:extLst>
              <a:ext uri="{28A0092B-C50C-407E-A947-70E740481C1C}">
                <a14:useLocalDpi xmlns:a14="http://schemas.microsoft.com/office/drawing/2010/main" val="0"/>
              </a:ext>
            </a:extLst>
          </a:blip>
          <a:srcRect l="56507" r="122"/>
          <a:stretch/>
        </p:blipFill>
        <p:spPr bwMode="auto">
          <a:xfrm>
            <a:off x="5772962" y="2084832"/>
            <a:ext cx="4003789" cy="456938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solidFill>
                  <a:srgbClr val="002060"/>
                </a:solidFill>
              </a:rPr>
              <a:t>Blood contents</a:t>
            </a:r>
            <a:endParaRPr lang="en-US" dirty="0">
              <a:solidFill>
                <a:srgbClr val="002060"/>
              </a:solidFill>
            </a:endParaRPr>
          </a:p>
        </p:txBody>
      </p:sp>
    </p:spTree>
    <p:extLst>
      <p:ext uri="{BB962C8B-B14F-4D97-AF65-F5344CB8AC3E}">
        <p14:creationId xmlns:p14="http://schemas.microsoft.com/office/powerpoint/2010/main" val="2180515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Formed Elements</a:t>
            </a:r>
            <a:r>
              <a:rPr lang="ar-SA" dirty="0" smtClean="0">
                <a:solidFill>
                  <a:srgbClr val="002060"/>
                </a:solidFill>
              </a:rPr>
              <a:t> </a:t>
            </a:r>
            <a:r>
              <a:rPr lang="en-US" dirty="0" smtClean="0">
                <a:solidFill>
                  <a:srgbClr val="002060"/>
                </a:solidFill>
              </a:rPr>
              <a:t>(BLOOD CELLS)</a:t>
            </a:r>
            <a:endParaRPr lang="en-US" dirty="0">
              <a:solidFill>
                <a:srgbClr val="002060"/>
              </a:solidFill>
            </a:endParaRPr>
          </a:p>
        </p:txBody>
      </p:sp>
      <p:sp>
        <p:nvSpPr>
          <p:cNvPr id="3" name="Content Placeholder 2"/>
          <p:cNvSpPr>
            <a:spLocks noGrp="1"/>
          </p:cNvSpPr>
          <p:nvPr>
            <p:ph idx="1"/>
          </p:nvPr>
        </p:nvSpPr>
        <p:spPr>
          <a:xfrm>
            <a:off x="1219200" y="1874517"/>
            <a:ext cx="10284731" cy="3593591"/>
          </a:xfrm>
        </p:spPr>
        <p:txBody>
          <a:bodyPr/>
          <a:lstStyle/>
          <a:p>
            <a:r>
              <a:rPr lang="en-US" b="1" dirty="0" smtClean="0"/>
              <a:t>The cells are produced primarily by bone marrow and account for blood “solids”. </a:t>
            </a:r>
          </a:p>
          <a:p>
            <a:r>
              <a:rPr lang="en-US" b="1" dirty="0" smtClean="0"/>
              <a:t>Blood  cells  are  classified  as:</a:t>
            </a:r>
          </a:p>
          <a:p>
            <a:pPr marL="0" indent="0">
              <a:buNone/>
            </a:pPr>
            <a:r>
              <a:rPr lang="en-US" dirty="0" smtClean="0"/>
              <a:t> </a:t>
            </a:r>
          </a:p>
        </p:txBody>
      </p:sp>
      <p:graphicFrame>
        <p:nvGraphicFramePr>
          <p:cNvPr id="4" name="Diagram 3"/>
          <p:cNvGraphicFramePr/>
          <p:nvPr>
            <p:extLst>
              <p:ext uri="{D42A27DB-BD31-4B8C-83A1-F6EECF244321}">
                <p14:modId xmlns:p14="http://schemas.microsoft.com/office/powerpoint/2010/main" val="3622461685"/>
              </p:ext>
            </p:extLst>
          </p:nvPr>
        </p:nvGraphicFramePr>
        <p:xfrm>
          <a:off x="1775460" y="158834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2" descr="http://www.biosbcc.net/doohan/sample/images/blood%20cells/0281blood.jpg"/>
          <p:cNvPicPr>
            <a:picLocks noChangeAspect="1" noChangeArrowheads="1"/>
          </p:cNvPicPr>
          <p:nvPr/>
        </p:nvPicPr>
        <p:blipFill rotWithShape="1">
          <a:blip r:embed="rId7">
            <a:extLst>
              <a:ext uri="{28A0092B-C50C-407E-A947-70E740481C1C}">
                <a14:useLocalDpi xmlns:a14="http://schemas.microsoft.com/office/drawing/2010/main" val="0"/>
              </a:ext>
            </a:extLst>
          </a:blip>
          <a:srcRect l="74918" t="60943"/>
          <a:stretch/>
        </p:blipFill>
        <p:spPr bwMode="auto">
          <a:xfrm>
            <a:off x="2240280" y="3255260"/>
            <a:ext cx="1402080" cy="13951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biosbcc.net/doohan/sample/images/blood%20cells/0281blood.jpg"/>
          <p:cNvPicPr>
            <a:picLocks noChangeAspect="1" noChangeArrowheads="1"/>
          </p:cNvPicPr>
          <p:nvPr/>
        </p:nvPicPr>
        <p:blipFill rotWithShape="1">
          <a:blip r:embed="rId7">
            <a:extLst>
              <a:ext uri="{28A0092B-C50C-407E-A947-70E740481C1C}">
                <a14:useLocalDpi xmlns:a14="http://schemas.microsoft.com/office/drawing/2010/main" val="0"/>
              </a:ext>
            </a:extLst>
          </a:blip>
          <a:srcRect l="55288" t="57679" r="26991"/>
          <a:stretch/>
        </p:blipFill>
        <p:spPr bwMode="auto">
          <a:xfrm>
            <a:off x="5423035" y="3063811"/>
            <a:ext cx="990600" cy="151172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biosbcc.net/doohan/sample/images/blood%20cells/0281blood.jpg"/>
          <p:cNvPicPr>
            <a:picLocks noChangeAspect="1" noChangeArrowheads="1"/>
          </p:cNvPicPr>
          <p:nvPr/>
        </p:nvPicPr>
        <p:blipFill rotWithShape="1">
          <a:blip r:embed="rId7">
            <a:extLst>
              <a:ext uri="{28A0092B-C50C-407E-A947-70E740481C1C}">
                <a14:useLocalDpi xmlns:a14="http://schemas.microsoft.com/office/drawing/2010/main" val="0"/>
              </a:ext>
            </a:extLst>
          </a:blip>
          <a:srcRect l="25025" t="47784" r="46893" b="4859"/>
          <a:stretch/>
        </p:blipFill>
        <p:spPr bwMode="auto">
          <a:xfrm>
            <a:off x="7787640" y="3126206"/>
            <a:ext cx="1402080" cy="14020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219200" y="5863151"/>
            <a:ext cx="9707880" cy="646331"/>
          </a:xfrm>
          <a:prstGeom prst="rect">
            <a:avLst/>
          </a:prstGeom>
        </p:spPr>
        <p:txBody>
          <a:bodyPr wrap="square">
            <a:spAutoFit/>
          </a:bodyPr>
          <a:lstStyle/>
          <a:p>
            <a:r>
              <a:rPr lang="en-US" b="1" dirty="0" smtClean="0"/>
              <a:t>The size of Blood cells : • white cells are the largest, red cells fall into the middle, and platelets are the smallest. </a:t>
            </a:r>
            <a:endParaRPr lang="en-US" b="1" dirty="0"/>
          </a:p>
        </p:txBody>
      </p:sp>
    </p:spTree>
    <p:extLst>
      <p:ext uri="{BB962C8B-B14F-4D97-AF65-F5344CB8AC3E}">
        <p14:creationId xmlns:p14="http://schemas.microsoft.com/office/powerpoint/2010/main" val="3645878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Red blood cell</a:t>
            </a:r>
            <a:endParaRPr lang="en-US" dirty="0"/>
          </a:p>
        </p:txBody>
      </p:sp>
      <p:sp>
        <p:nvSpPr>
          <p:cNvPr id="3" name="Content Placeholder 2"/>
          <p:cNvSpPr>
            <a:spLocks noGrp="1"/>
          </p:cNvSpPr>
          <p:nvPr>
            <p:ph idx="1"/>
          </p:nvPr>
        </p:nvSpPr>
        <p:spPr>
          <a:xfrm>
            <a:off x="563880" y="1874517"/>
            <a:ext cx="8336280" cy="4312923"/>
          </a:xfrm>
        </p:spPr>
        <p:txBody>
          <a:bodyPr>
            <a:noAutofit/>
          </a:bodyPr>
          <a:lstStyle/>
          <a:p>
            <a:endParaRPr lang="en-US" sz="2400" dirty="0" smtClean="0"/>
          </a:p>
          <a:p>
            <a:pPr>
              <a:buFont typeface="Wingdings" panose="05000000000000000000" pitchFamily="2" charset="2"/>
              <a:buChar char="§"/>
            </a:pPr>
            <a:r>
              <a:rPr lang="en-US" sz="2400" dirty="0" smtClean="0"/>
              <a:t>Red blood cells contain hemoglobin</a:t>
            </a:r>
            <a:r>
              <a:rPr lang="en-US" sz="2400" dirty="0"/>
              <a:t>, </a:t>
            </a:r>
            <a:r>
              <a:rPr lang="en-US" sz="2400" b="1" dirty="0">
                <a:solidFill>
                  <a:schemeClr val="accent2">
                    <a:lumMod val="75000"/>
                  </a:schemeClr>
                </a:solidFill>
              </a:rPr>
              <a:t>a complex iron-containing protein</a:t>
            </a:r>
            <a:r>
              <a:rPr lang="en-US" sz="2400" b="1" dirty="0"/>
              <a:t> </a:t>
            </a:r>
            <a:r>
              <a:rPr lang="en-US" sz="2400" dirty="0"/>
              <a:t>that carries oxygen throughout the body and gives blood its red color. </a:t>
            </a:r>
            <a:endParaRPr lang="en-US" sz="2400" dirty="0" smtClean="0"/>
          </a:p>
          <a:p>
            <a:pPr>
              <a:buFont typeface="Wingdings" panose="05000000000000000000" pitchFamily="2" charset="2"/>
              <a:buChar char="§"/>
            </a:pPr>
            <a:endParaRPr lang="en-US" sz="2400" dirty="0" smtClean="0"/>
          </a:p>
          <a:p>
            <a:pPr>
              <a:buFont typeface="Wingdings" panose="05000000000000000000" pitchFamily="2" charset="2"/>
              <a:buChar char="§"/>
            </a:pPr>
            <a:r>
              <a:rPr lang="en-US" sz="2400" dirty="0"/>
              <a:t>Red blood cells have </a:t>
            </a:r>
            <a:r>
              <a:rPr lang="en-US" sz="2400" b="1" dirty="0">
                <a:solidFill>
                  <a:schemeClr val="accent2">
                    <a:lumMod val="75000"/>
                  </a:schemeClr>
                </a:solidFill>
              </a:rPr>
              <a:t>no </a:t>
            </a:r>
            <a:r>
              <a:rPr lang="en-US" sz="2400" b="1" dirty="0" smtClean="0">
                <a:solidFill>
                  <a:schemeClr val="accent2">
                    <a:lumMod val="75000"/>
                  </a:schemeClr>
                </a:solidFill>
              </a:rPr>
              <a:t>nucleus</a:t>
            </a:r>
            <a:endParaRPr lang="en-US" sz="2400" b="1" dirty="0">
              <a:solidFill>
                <a:schemeClr val="accent2">
                  <a:lumMod val="75000"/>
                </a:schemeClr>
              </a:solidFill>
            </a:endParaRPr>
          </a:p>
          <a:p>
            <a:pPr>
              <a:buFont typeface="Wingdings" panose="05000000000000000000" pitchFamily="2" charset="2"/>
              <a:buChar char="§"/>
            </a:pPr>
            <a:r>
              <a:rPr lang="en-US" sz="2400" dirty="0" smtClean="0"/>
              <a:t>look </a:t>
            </a:r>
            <a:r>
              <a:rPr lang="en-US" sz="2400" dirty="0"/>
              <a:t>like </a:t>
            </a:r>
            <a:r>
              <a:rPr lang="en-US" sz="2400" b="1" dirty="0">
                <a:solidFill>
                  <a:schemeClr val="accent2">
                    <a:lumMod val="75000"/>
                  </a:schemeClr>
                </a:solidFill>
              </a:rPr>
              <a:t>discs</a:t>
            </a:r>
            <a:r>
              <a:rPr lang="en-US" sz="2400" dirty="0"/>
              <a:t> with indentations on top and on the bottom</a:t>
            </a:r>
            <a:r>
              <a:rPr lang="en-US" sz="2400" dirty="0" smtClean="0"/>
              <a:t>.</a:t>
            </a:r>
          </a:p>
          <a:p>
            <a:pPr>
              <a:buFont typeface="Wingdings" panose="05000000000000000000" pitchFamily="2" charset="2"/>
              <a:buChar char="§"/>
            </a:pPr>
            <a:r>
              <a:rPr lang="en-US" sz="2400" dirty="0"/>
              <a:t>They can bend easily to “squeeze through” narrow blood vessels. </a:t>
            </a:r>
            <a:endParaRPr lang="en-US" sz="2400" dirty="0" smtClean="0"/>
          </a:p>
          <a:p>
            <a:pPr>
              <a:buFont typeface="Wingdings" panose="05000000000000000000" pitchFamily="2" charset="2"/>
              <a:buChar char="§"/>
            </a:pPr>
            <a:r>
              <a:rPr lang="en-US" sz="2400" dirty="0" smtClean="0"/>
              <a:t>They </a:t>
            </a:r>
            <a:r>
              <a:rPr lang="en-US" sz="2400" dirty="0"/>
              <a:t>live for approximately 120 days in the circulatory system and are eventually removed by the spleen.</a:t>
            </a:r>
            <a:endParaRPr lang="en-US" sz="2400" dirty="0" smtClean="0"/>
          </a:p>
        </p:txBody>
      </p:sp>
      <p:pic>
        <p:nvPicPr>
          <p:cNvPr id="3074" name="Picture 2" descr="http://www.humanillnesses.com/original/images/hdc_0001_0003_0_img0235.jpg"/>
          <p:cNvPicPr>
            <a:picLocks noChangeAspect="1" noChangeArrowheads="1"/>
          </p:cNvPicPr>
          <p:nvPr/>
        </p:nvPicPr>
        <p:blipFill rotWithShape="1">
          <a:blip r:embed="rId2">
            <a:extLst>
              <a:ext uri="{28A0092B-C50C-407E-A947-70E740481C1C}">
                <a14:useLocalDpi xmlns:a14="http://schemas.microsoft.com/office/drawing/2010/main" val="0"/>
              </a:ext>
            </a:extLst>
          </a:blip>
          <a:srcRect r="46767" b="19252"/>
          <a:stretch/>
        </p:blipFill>
        <p:spPr bwMode="auto">
          <a:xfrm>
            <a:off x="8900160" y="236756"/>
            <a:ext cx="3116011" cy="2909761"/>
          </a:xfrm>
          <a:prstGeom prst="roundRect">
            <a:avLst>
              <a:gd name="adj" fmla="val 8594"/>
            </a:avLst>
          </a:prstGeom>
          <a:solidFill>
            <a:srgbClr val="FFFFFF">
              <a:shade val="85000"/>
            </a:srgbClr>
          </a:solidFill>
          <a:ln>
            <a:noFill/>
          </a:ln>
          <a:effectLst/>
          <a:extLst/>
        </p:spPr>
      </p:pic>
      <p:pic>
        <p:nvPicPr>
          <p:cNvPr id="3076" name="Picture 4" descr="red blood cell: cross section of capillary with red blood cells"/>
          <p:cNvPicPr>
            <a:picLocks noChangeAspect="1" noChangeArrowheads="1"/>
          </p:cNvPicPr>
          <p:nvPr/>
        </p:nvPicPr>
        <p:blipFill rotWithShape="1">
          <a:blip r:embed="rId3">
            <a:extLst>
              <a:ext uri="{28A0092B-C50C-407E-A947-70E740481C1C}">
                <a14:useLocalDpi xmlns:a14="http://schemas.microsoft.com/office/drawing/2010/main" val="0"/>
              </a:ext>
            </a:extLst>
          </a:blip>
          <a:srcRect l="30946" t="18723" r="28909"/>
          <a:stretch/>
        </p:blipFill>
        <p:spPr bwMode="auto">
          <a:xfrm>
            <a:off x="9406604" y="3307079"/>
            <a:ext cx="2103121" cy="3421823"/>
          </a:xfrm>
          <a:prstGeom prst="roundRect">
            <a:avLst>
              <a:gd name="adj" fmla="val 8594"/>
            </a:avLst>
          </a:prstGeom>
          <a:solidFill>
            <a:srgbClr val="FFFFFF">
              <a:shade val="85000"/>
            </a:srgbClr>
          </a:solidFill>
          <a:ln>
            <a:noFill/>
          </a:ln>
          <a:effectLst/>
          <a:extLst/>
        </p:spPr>
      </p:pic>
    </p:spTree>
    <p:extLst>
      <p:ext uri="{BB962C8B-B14F-4D97-AF65-F5344CB8AC3E}">
        <p14:creationId xmlns:p14="http://schemas.microsoft.com/office/powerpoint/2010/main" val="25166685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WHITE BLOOD CELLS (WBC)</a:t>
            </a:r>
          </a:p>
        </p:txBody>
      </p:sp>
      <p:sp>
        <p:nvSpPr>
          <p:cNvPr id="3" name="Content Placeholder 2"/>
          <p:cNvSpPr>
            <a:spLocks noGrp="1"/>
          </p:cNvSpPr>
          <p:nvPr>
            <p:ph idx="1"/>
          </p:nvPr>
        </p:nvSpPr>
        <p:spPr>
          <a:xfrm>
            <a:off x="1024128" y="1920240"/>
            <a:ext cx="10329672" cy="3063240"/>
          </a:xfrm>
        </p:spPr>
        <p:txBody>
          <a:bodyPr>
            <a:normAutofit/>
          </a:bodyPr>
          <a:lstStyle/>
          <a:p>
            <a:r>
              <a:rPr lang="en-US" dirty="0"/>
              <a:t>They are responsible for protecting the body from invasion by foreign substances such as bacteria, fungi, and viruses. </a:t>
            </a:r>
            <a:endParaRPr lang="en-US" dirty="0" smtClean="0"/>
          </a:p>
          <a:p>
            <a:endParaRPr lang="en-US" dirty="0"/>
          </a:p>
        </p:txBody>
      </p:sp>
      <p:graphicFrame>
        <p:nvGraphicFramePr>
          <p:cNvPr id="4" name="Diagram 3"/>
          <p:cNvGraphicFramePr/>
          <p:nvPr>
            <p:extLst>
              <p:ext uri="{D42A27DB-BD31-4B8C-83A1-F6EECF244321}">
                <p14:modId xmlns:p14="http://schemas.microsoft.com/office/powerpoint/2010/main" val="3645006752"/>
              </p:ext>
            </p:extLst>
          </p:nvPr>
        </p:nvGraphicFramePr>
        <p:xfrm>
          <a:off x="2124964" y="1920240"/>
          <a:ext cx="8128000" cy="47091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098" name="Picture 2" descr="http://previews.123rf.com/images/apple1/apple10902/apple1090200001/4262889-White-blood-cells-as-seen-under-microscope-Stock-Vector.jpg"/>
          <p:cNvPicPr>
            <a:picLocks noChangeAspect="1" noChangeArrowheads="1"/>
          </p:cNvPicPr>
          <p:nvPr/>
        </p:nvPicPr>
        <p:blipFill rotWithShape="1">
          <a:blip r:embed="rId7">
            <a:extLst>
              <a:ext uri="{28A0092B-C50C-407E-A947-70E740481C1C}">
                <a14:useLocalDpi xmlns:a14="http://schemas.microsoft.com/office/drawing/2010/main" val="0"/>
              </a:ext>
            </a:extLst>
          </a:blip>
          <a:srcRect t="34105" r="39606" b="19290"/>
          <a:stretch/>
        </p:blipFill>
        <p:spPr bwMode="auto">
          <a:xfrm>
            <a:off x="295670" y="2880360"/>
            <a:ext cx="3265155" cy="1889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previews.123rf.com/images/apple1/apple10902/apple1090200001/4262889-White-blood-cells-as-seen-under-microscope-Stock-Vector.jpg"/>
          <p:cNvPicPr>
            <a:picLocks noChangeAspect="1" noChangeArrowheads="1"/>
          </p:cNvPicPr>
          <p:nvPr/>
        </p:nvPicPr>
        <p:blipFill rotWithShape="1">
          <a:blip r:embed="rId7">
            <a:extLst>
              <a:ext uri="{28A0092B-C50C-407E-A947-70E740481C1C}">
                <a14:useLocalDpi xmlns:a14="http://schemas.microsoft.com/office/drawing/2010/main" val="0"/>
              </a:ext>
            </a:extLst>
          </a:blip>
          <a:srcRect l="59606" t="39043" b="18982"/>
          <a:stretch/>
        </p:blipFill>
        <p:spPr bwMode="auto">
          <a:xfrm>
            <a:off x="9736716" y="3242038"/>
            <a:ext cx="2234424" cy="174144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0" y="6076072"/>
            <a:ext cx="8336280" cy="643205"/>
          </a:xfrm>
          <a:prstGeom prst="rect">
            <a:avLst/>
          </a:prstGeom>
        </p:spPr>
        <p:txBody>
          <a:bodyPr wrap="square">
            <a:spAutoFit/>
          </a:bodyPr>
          <a:lstStyle/>
          <a:p>
            <a:pPr lvl="0"/>
            <a:r>
              <a:rPr lang="en-US" b="0" i="0" dirty="0" smtClean="0"/>
              <a:t>They are classified according to how their nucleus is shaped and what the inside of the cell looks like under a microscope.</a:t>
            </a:r>
            <a:endParaRPr lang="en-US" dirty="0"/>
          </a:p>
        </p:txBody>
      </p:sp>
    </p:spTree>
    <p:extLst>
      <p:ext uri="{BB962C8B-B14F-4D97-AF65-F5344CB8AC3E}">
        <p14:creationId xmlns:p14="http://schemas.microsoft.com/office/powerpoint/2010/main" val="26373546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PLATELETS </a:t>
            </a:r>
          </a:p>
        </p:txBody>
      </p:sp>
      <p:sp>
        <p:nvSpPr>
          <p:cNvPr id="3" name="Content Placeholder 2"/>
          <p:cNvSpPr>
            <a:spLocks noGrp="1"/>
          </p:cNvSpPr>
          <p:nvPr>
            <p:ph idx="1"/>
          </p:nvPr>
        </p:nvSpPr>
        <p:spPr>
          <a:xfrm>
            <a:off x="748356" y="2084832"/>
            <a:ext cx="7147415" cy="4023360"/>
          </a:xfrm>
        </p:spPr>
        <p:txBody>
          <a:bodyPr/>
          <a:lstStyle/>
          <a:p>
            <a:r>
              <a:rPr lang="en-US" dirty="0"/>
              <a:t>They are very small cellular components of blood that help the clotting process by sticking to the lining of blood vessels</a:t>
            </a:r>
            <a:r>
              <a:rPr lang="en-US" dirty="0" smtClean="0"/>
              <a:t>.</a:t>
            </a:r>
          </a:p>
          <a:p>
            <a:endParaRPr lang="en-US" dirty="0" smtClean="0"/>
          </a:p>
          <a:p>
            <a:r>
              <a:rPr lang="en-US" dirty="0" smtClean="0"/>
              <a:t>They </a:t>
            </a:r>
            <a:r>
              <a:rPr lang="en-US" dirty="0"/>
              <a:t>survive in the circulatory system for an average of 9-10 days before being removed from the body by the </a:t>
            </a:r>
            <a:r>
              <a:rPr lang="en-US" dirty="0" smtClean="0"/>
              <a:t>spleen.</a:t>
            </a:r>
          </a:p>
          <a:p>
            <a:endParaRPr lang="en-US" dirty="0"/>
          </a:p>
          <a:p>
            <a:r>
              <a:rPr lang="en-US" dirty="0" smtClean="0"/>
              <a:t>They </a:t>
            </a:r>
            <a:r>
              <a:rPr lang="en-US" dirty="0"/>
              <a:t>help prevent massive blood loss resulting from trauma, as well as blood vessel leakage. </a:t>
            </a:r>
          </a:p>
        </p:txBody>
      </p:sp>
      <p:pic>
        <p:nvPicPr>
          <p:cNvPr id="4098" name="Picture 2" descr="https://images-blogger-opensocial.googleusercontent.com/gadgets/proxy?url=http%3A%2F%2F1.bp.blogspot.com%2F-jyXhfndUluw%2FU8_efZusg4I%2FAAAAAAAAZaA%2FGHWSg1p_mWU%2Fs1600%2F600px-Blausen_0740_Platelets.png&amp;container=blogger&amp;gadget=a&amp;rewriteMime=image%2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14204" y="855744"/>
            <a:ext cx="3240768" cy="3240768"/>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people.eku.edu/ritchisong/554images/Thrombocyt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1189" y="4367040"/>
            <a:ext cx="3183783" cy="216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57955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Liquid Phase of Blood</a:t>
            </a:r>
          </a:p>
        </p:txBody>
      </p:sp>
      <p:sp>
        <p:nvSpPr>
          <p:cNvPr id="3" name="Content Placeholder 2"/>
          <p:cNvSpPr>
            <a:spLocks noGrp="1"/>
          </p:cNvSpPr>
          <p:nvPr>
            <p:ph idx="1"/>
          </p:nvPr>
        </p:nvSpPr>
        <p:spPr>
          <a:xfrm>
            <a:off x="1024128" y="1706880"/>
            <a:ext cx="9720073" cy="4023360"/>
          </a:xfrm>
        </p:spPr>
        <p:txBody>
          <a:bodyPr/>
          <a:lstStyle/>
          <a:p>
            <a:r>
              <a:rPr lang="en-US" b="1" dirty="0">
                <a:solidFill>
                  <a:schemeClr val="accent3">
                    <a:lumMod val="50000"/>
                  </a:schemeClr>
                </a:solidFill>
              </a:rPr>
              <a:t>Plasma is the liquid portion of blood </a:t>
            </a:r>
            <a:endParaRPr lang="en-US" dirty="0"/>
          </a:p>
          <a:p>
            <a:r>
              <a:rPr lang="en-US" dirty="0" smtClean="0"/>
              <a:t>It </a:t>
            </a:r>
            <a:r>
              <a:rPr lang="en-US" dirty="0"/>
              <a:t>constitutes about 55 % of blood volume. </a:t>
            </a:r>
          </a:p>
          <a:p>
            <a:r>
              <a:rPr lang="en-US" dirty="0" smtClean="0"/>
              <a:t>90</a:t>
            </a:r>
            <a:r>
              <a:rPr lang="en-US" dirty="0"/>
              <a:t>% of plasma is </a:t>
            </a:r>
            <a:r>
              <a:rPr lang="en-US" dirty="0" smtClean="0"/>
              <a:t>water</a:t>
            </a:r>
          </a:p>
          <a:p>
            <a:endParaRPr lang="en-US" dirty="0" smtClean="0"/>
          </a:p>
          <a:p>
            <a:r>
              <a:rPr lang="en-US" sz="2400" b="1" dirty="0" smtClean="0">
                <a:solidFill>
                  <a:schemeClr val="accent3">
                    <a:lumMod val="50000"/>
                  </a:schemeClr>
                </a:solidFill>
              </a:rPr>
              <a:t>It contains 7% proteins: </a:t>
            </a:r>
          </a:p>
          <a:p>
            <a:pPr>
              <a:buFont typeface="Wingdings" panose="05000000000000000000" pitchFamily="2" charset="2"/>
              <a:buChar char="§"/>
            </a:pPr>
            <a:r>
              <a:rPr lang="en-US" dirty="0" smtClean="0"/>
              <a:t> </a:t>
            </a:r>
            <a:r>
              <a:rPr lang="en-US" dirty="0"/>
              <a:t>Albumin (the chief protein constituent</a:t>
            </a:r>
            <a:r>
              <a:rPr lang="en-US" dirty="0" smtClean="0"/>
              <a:t>) </a:t>
            </a:r>
          </a:p>
          <a:p>
            <a:pPr>
              <a:buFont typeface="Wingdings" panose="05000000000000000000" pitchFamily="2" charset="2"/>
              <a:buChar char="§"/>
            </a:pPr>
            <a:r>
              <a:rPr lang="en-US" dirty="0"/>
              <a:t>Globulins (including antibodies). </a:t>
            </a:r>
          </a:p>
          <a:p>
            <a:pPr>
              <a:buFont typeface="Wingdings" panose="05000000000000000000" pitchFamily="2" charset="2"/>
              <a:buChar char="§"/>
            </a:pPr>
            <a:r>
              <a:rPr lang="en-US" dirty="0" smtClean="0"/>
              <a:t>Fibrinogen </a:t>
            </a:r>
            <a:r>
              <a:rPr lang="en-US" dirty="0"/>
              <a:t>(responsible, in part, for the clotting of </a:t>
            </a:r>
            <a:r>
              <a:rPr lang="en-US" dirty="0" smtClean="0"/>
              <a:t>blood)</a:t>
            </a:r>
          </a:p>
        </p:txBody>
      </p:sp>
      <p:pic>
        <p:nvPicPr>
          <p:cNvPr id="5122" name="Picture 2" descr="http://2.bp.blogspot.com/-68kzAyBVuvA/UwQlEWivveI/AAAAAAAACQE/iQB9sLuZ928/s1600/HCM305_Mod4_Page1a.png"/>
          <p:cNvPicPr>
            <a:picLocks noChangeAspect="1" noChangeArrowheads="1"/>
          </p:cNvPicPr>
          <p:nvPr/>
        </p:nvPicPr>
        <p:blipFill rotWithShape="1">
          <a:blip r:embed="rId2">
            <a:extLst>
              <a:ext uri="{28A0092B-C50C-407E-A947-70E740481C1C}">
                <a14:useLocalDpi xmlns:a14="http://schemas.microsoft.com/office/drawing/2010/main" val="0"/>
              </a:ext>
            </a:extLst>
          </a:blip>
          <a:srcRect l="34173" t="1" r="54345" b="27050"/>
          <a:stretch/>
        </p:blipFill>
        <p:spPr bwMode="auto">
          <a:xfrm>
            <a:off x="7924799" y="2268474"/>
            <a:ext cx="716281" cy="32796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2.bp.blogspot.com/-68kzAyBVuvA/UwQlEWivveI/AAAAAAAACQE/iQB9sLuZ928/s1600/HCM305_Mod4_Page1a.png"/>
          <p:cNvPicPr>
            <a:picLocks noChangeAspect="1" noChangeArrowheads="1"/>
          </p:cNvPicPr>
          <p:nvPr/>
        </p:nvPicPr>
        <p:blipFill rotWithShape="1">
          <a:blip r:embed="rId2">
            <a:extLst>
              <a:ext uri="{28A0092B-C50C-407E-A947-70E740481C1C}">
                <a14:useLocalDpi xmlns:a14="http://schemas.microsoft.com/office/drawing/2010/main" val="0"/>
              </a:ext>
            </a:extLst>
          </a:blip>
          <a:srcRect l="46388" b="47627"/>
          <a:stretch/>
        </p:blipFill>
        <p:spPr bwMode="auto">
          <a:xfrm>
            <a:off x="8641080" y="2102358"/>
            <a:ext cx="3344799" cy="23545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146048" y="5952666"/>
            <a:ext cx="9476232" cy="646331"/>
          </a:xfrm>
          <a:prstGeom prst="rect">
            <a:avLst/>
          </a:prstGeom>
          <a:solidFill>
            <a:schemeClr val="accent4">
              <a:lumMod val="20000"/>
              <a:lumOff val="80000"/>
            </a:schemeClr>
          </a:solidFill>
        </p:spPr>
        <p:txBody>
          <a:bodyPr wrap="square">
            <a:spAutoFit/>
          </a:bodyPr>
          <a:lstStyle/>
          <a:p>
            <a:r>
              <a:rPr lang="en-US" dirty="0" smtClean="0"/>
              <a:t>•</a:t>
            </a:r>
            <a:r>
              <a:rPr lang="en-US" b="1" dirty="0" smtClean="0">
                <a:solidFill>
                  <a:schemeClr val="accent3">
                    <a:lumMod val="50000"/>
                  </a:schemeClr>
                </a:solidFill>
              </a:rPr>
              <a:t>Serum</a:t>
            </a:r>
            <a:r>
              <a:rPr lang="en-US" dirty="0" smtClean="0"/>
              <a:t> :It resembles plasma in composition but lacks the coagulation factors.</a:t>
            </a:r>
          </a:p>
          <a:p>
            <a:r>
              <a:rPr lang="en-US" dirty="0" smtClean="0"/>
              <a:t> </a:t>
            </a:r>
            <a:r>
              <a:rPr lang="en-US" b="1" dirty="0" smtClean="0"/>
              <a:t>(Serum = Plasma – clotting factors) </a:t>
            </a:r>
            <a:endParaRPr lang="en-US" b="1" dirty="0"/>
          </a:p>
        </p:txBody>
      </p:sp>
    </p:spTree>
    <p:extLst>
      <p:ext uri="{BB962C8B-B14F-4D97-AF65-F5344CB8AC3E}">
        <p14:creationId xmlns:p14="http://schemas.microsoft.com/office/powerpoint/2010/main" val="18530139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943</TotalTime>
  <Words>1178</Words>
  <Application>Microsoft Office PowerPoint</Application>
  <PresentationFormat>Widescreen</PresentationFormat>
  <Paragraphs>145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Abadi MT Condensed Extra Bold</vt:lpstr>
      <vt:lpstr>Abadi MT Condensed Light</vt:lpstr>
      <vt:lpstr>Arial</vt:lpstr>
      <vt:lpstr>Tw Cen MT</vt:lpstr>
      <vt:lpstr>Tw Cen MT Condensed</vt:lpstr>
      <vt:lpstr>Wingdings</vt:lpstr>
      <vt:lpstr>Wingdings 3</vt:lpstr>
      <vt:lpstr>Integral</vt:lpstr>
      <vt:lpstr>Introduction and Separation of Plasma and Serum from Whole Blood   </vt:lpstr>
      <vt:lpstr>Blood</vt:lpstr>
      <vt:lpstr>Blood Functions</vt:lpstr>
      <vt:lpstr>Blood contents</vt:lpstr>
      <vt:lpstr>Formed Elements (BLOOD CELLS)</vt:lpstr>
      <vt:lpstr>Red blood cell</vt:lpstr>
      <vt:lpstr>WHITE BLOOD CELLS (WBC)</vt:lpstr>
      <vt:lpstr>PLATELETS </vt:lpstr>
      <vt:lpstr>The Liquid Phase of Blood</vt:lpstr>
      <vt:lpstr>Blood for diagnosis</vt:lpstr>
      <vt:lpstr>COLLECTION OF BLOOD SPECIMENS</vt:lpstr>
      <vt:lpstr>Collection of Blood Specimens </vt:lpstr>
      <vt:lpstr>PowerPoint Presentation</vt:lpstr>
      <vt:lpstr>Collection of Blood Specimens </vt:lpstr>
      <vt:lpstr>Changes in Blood on Keeping </vt:lpstr>
      <vt:lpstr>Objective</vt:lpstr>
      <vt:lpstr>PowerPoint Presentation</vt:lpstr>
      <vt:lpstr>Materials</vt:lpstr>
      <vt:lpstr>Method</vt:lpstr>
      <vt:lpstr>Result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dc:title>
  <dc:creator>first first</dc:creator>
  <cp:lastModifiedBy>first first</cp:lastModifiedBy>
  <cp:revision>41</cp:revision>
  <dcterms:created xsi:type="dcterms:W3CDTF">2016-01-23T14:04:17Z</dcterms:created>
  <dcterms:modified xsi:type="dcterms:W3CDTF">2016-01-26T06:57:02Z</dcterms:modified>
</cp:coreProperties>
</file>