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6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EA0BD4-7CE6-4819-B746-6FD5848F6DE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E7CE8E-5DC5-4E0A-B998-4300F0DE6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BD4-7CE6-4819-B746-6FD5848F6DE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CE8E-5DC5-4E0A-B998-4300F0DE6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BD4-7CE6-4819-B746-6FD5848F6DE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CE8E-5DC5-4E0A-B998-4300F0DE6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A0BD4-7CE6-4819-B746-6FD5848F6DE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E7CE8E-5DC5-4E0A-B998-4300F0DE63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EA0BD4-7CE6-4819-B746-6FD5848F6DE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E7CE8E-5DC5-4E0A-B998-4300F0DE6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BD4-7CE6-4819-B746-6FD5848F6DE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CE8E-5DC5-4E0A-B998-4300F0DE63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BD4-7CE6-4819-B746-6FD5848F6DE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CE8E-5DC5-4E0A-B998-4300F0DE63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A0BD4-7CE6-4819-B746-6FD5848F6DE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E7CE8E-5DC5-4E0A-B998-4300F0DE63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0BD4-7CE6-4819-B746-6FD5848F6DE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CE8E-5DC5-4E0A-B998-4300F0DE6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A0BD4-7CE6-4819-B746-6FD5848F6DE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E7CE8E-5DC5-4E0A-B998-4300F0DE63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A0BD4-7CE6-4819-B746-6FD5848F6DE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E7CE8E-5DC5-4E0A-B998-4300F0DE63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EA0BD4-7CE6-4819-B746-6FD5848F6DE6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E7CE8E-5DC5-4E0A-B998-4300F0DE63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36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Bioelements</a:t>
            </a:r>
            <a:endParaRPr lang="en-GB" sz="36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3600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Bioelements</a:t>
            </a:r>
            <a:endParaRPr lang="en-GB" b="1" u="sng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Living organisms requires only 27 of the 90 common chemical elements found in the crust of the earth, to be as its essential components.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Most of the chemical components of living organisms are </a:t>
            </a:r>
            <a:r>
              <a:rPr lang="en-GB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organic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compounds of carbon in which carbon atoms are covalently joined with other carbon atoms and with hydrogen, oxygen or nitrogen.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Many of organic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compounds in living matter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extremely large and complex.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3" name="Picture 2" descr="cru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799" y="152400"/>
            <a:ext cx="156785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28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763000" cy="6858000"/>
          </a:xfrm>
        </p:spPr>
      </p:pic>
    </p:spTree>
    <p:extLst>
      <p:ext uri="{BB962C8B-B14F-4D97-AF65-F5344CB8AC3E}">
        <p14:creationId xmlns:p14="http://schemas.microsoft.com/office/powerpoint/2010/main" xmlns="" val="271821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four most abundant elements in living organism are: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Hydrogen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Oxygen         which make up 96% of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Carbon          mass of most cells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nitrogen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Carbon, hydrogen, nitrogen, and oxygen posses a common property: they readily form </a:t>
            </a:r>
            <a:r>
              <a:rPr lang="en-GB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covalent bonds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by electron pair sharing.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Hydrogen needs one electron  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complete their outer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Oxygen needs two electrons     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electron shells and thus form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Nitrogen needs three electrons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stable covalent bonds.   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Carbon needs four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electrons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2339975" y="7651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2339975" y="26368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2627313" y="765175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4859338" y="45815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4859338" y="66690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10"/>
          <p:cNvSpPr>
            <a:spLocks noChangeShapeType="1"/>
          </p:cNvSpPr>
          <p:nvPr/>
        </p:nvSpPr>
        <p:spPr bwMode="auto">
          <a:xfrm>
            <a:off x="5148263" y="4581525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741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en-GB" dirty="0" smtClean="0"/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four elements thus react with each other to form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a large number of different covalent compounds.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Carbon, nitrogen, hydrogen and oxygen are the lightest elements capable of forming covalent bonds.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Carbon atoms:</a:t>
            </a:r>
            <a:r>
              <a:rPr lang="en-GB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Carbon atoms posses another and most significant property,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the capacity to bond with each other.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In this way covalently linked carbon atoms can form linear or branched or cyclic backbones of different organic molecules.</a:t>
            </a:r>
            <a:endParaRPr lang="el-G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AutoShape 4"/>
          <p:cNvSpPr>
            <a:spLocks noChangeArrowheads="1"/>
          </p:cNvSpPr>
          <p:nvPr/>
        </p:nvSpPr>
        <p:spPr bwMode="auto">
          <a:xfrm>
            <a:off x="457200" y="4572000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5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88913"/>
            <a:ext cx="8713787" cy="6480175"/>
          </a:xfrm>
        </p:spPr>
        <p:txBody>
          <a:bodyPr/>
          <a:lstStyle/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 The four covalent single bonds of a carbon atom are spaced in a </a:t>
            </a: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tetrahedral arrangement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with an angle of about </a:t>
            </a:r>
            <a:r>
              <a:rPr lang="en-GB" sz="2800" b="1" u="sng" dirty="0" smtClean="0">
                <a:latin typeface="Times New Roman" pitchFamily="18" charset="0"/>
                <a:cs typeface="Times New Roman" pitchFamily="18" charset="0"/>
              </a:rPr>
              <a:t>109.5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between any two of them.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This angle varies little from one carbon atom to another in different organic molecules. (because of this characteristic, different organic compounds of carbon can have many different kinds of three-dimensional structures.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complete freedom of rotation around each carbon-carbon single.  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3157" b="66665"/>
          <a:stretch>
            <a:fillRect/>
          </a:stretch>
        </p:blipFill>
        <p:spPr>
          <a:xfrm>
            <a:off x="5257800" y="4724400"/>
            <a:ext cx="2743200" cy="1959429"/>
          </a:xfrm>
          <a:prstGeom prst="rect">
            <a:avLst/>
          </a:prstGeom>
        </p:spPr>
      </p:pic>
      <p:pic>
        <p:nvPicPr>
          <p:cNvPr id="4" name="Picture 3" descr="free r.jpg"/>
          <p:cNvPicPr>
            <a:picLocks noChangeAspect="1"/>
          </p:cNvPicPr>
          <p:nvPr/>
        </p:nvPicPr>
        <p:blipFill>
          <a:blip r:embed="rId3" cstate="print"/>
          <a:srcRect l="22154" t="63902" r="20414" b="5976"/>
          <a:stretch>
            <a:fillRect/>
          </a:stretch>
        </p:blipFill>
        <p:spPr>
          <a:xfrm>
            <a:off x="1447800" y="5562600"/>
            <a:ext cx="2514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37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88913"/>
            <a:ext cx="8785225" cy="640873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Covalent bonds of carbon have characteristic bond length.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carbon-carbon single bonds have an average length of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 0.154 nm.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whereas carbon-carbon double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bonds length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are shorter, about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0.134 nm long</a:t>
            </a:r>
            <a:r>
              <a:rPr lang="en-GB" sz="2800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Since carbon atom also form covalent bonds with oxygen, hydrogen, nitrogen and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sulphur,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many different kinds of </a:t>
            </a:r>
            <a:r>
              <a:rPr lang="en-GB" sz="2800" b="1" i="1" dirty="0" smtClean="0">
                <a:latin typeface="Times New Roman" pitchFamily="18" charset="0"/>
                <a:cs typeface="Times New Roman" pitchFamily="18" charset="0"/>
              </a:rPr>
              <a:t>functional groups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can be introduced into the structure of organic molecules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biomolecules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(i.e.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molecules found in living things) are compounds of carbon.</a:t>
            </a:r>
          </a:p>
          <a:p>
            <a:pPr>
              <a:lnSpc>
                <a:spcPct val="90000"/>
              </a:lnSpc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3753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686800" cy="6858000"/>
          </a:xfrm>
        </p:spPr>
      </p:pic>
    </p:spTree>
    <p:extLst>
      <p:ext uri="{BB962C8B-B14F-4D97-AF65-F5344CB8AC3E}">
        <p14:creationId xmlns:p14="http://schemas.microsoft.com/office/powerpoint/2010/main" xmlns="" val="38868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Functional groups of organic biomolecules determine their chemical properties: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-Nearly all organic biomolecules can be regarded as derivatives of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hydrocarbons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( compounds of carbon and hydrogen in which the backbone consists of carbon atoms joined by covalent bonds and the other bonds of the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carbons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are shared with hydrogen atoms).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-One or more hydrogen atoms of hydrocarbon may be replaced by different kinds of functional groups to yield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different families of organic compounds. </a:t>
            </a:r>
          </a:p>
        </p:txBody>
      </p:sp>
    </p:spTree>
    <p:extLst>
      <p:ext uri="{BB962C8B-B14F-4D97-AF65-F5344CB8AC3E}">
        <p14:creationId xmlns:p14="http://schemas.microsoft.com/office/powerpoint/2010/main" xmlns="" val="240255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Typical families of organic compounds and their characteristic functional groups are: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● alcohols: have hydroxyl groups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● amines: have amino groups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● acids: have carboxyl groups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Several other functional groups are also important in biomolecules. 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-From functional groups present in organic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biomolecules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it is possible to analyze and predict their chemical behavior and reactions.</a:t>
            </a:r>
          </a:p>
          <a:p>
            <a:pPr eaLnBrk="1" hangingPunct="1">
              <a:buFontTx/>
              <a:buNone/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96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Most of biomolecules are poly functional, containing two or more different kinds of functional groups.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800" i="1" dirty="0" smtClean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                   amino acids, glucose</a:t>
            </a:r>
          </a:p>
        </p:txBody>
      </p:sp>
    </p:spTree>
    <p:extLst>
      <p:ext uri="{BB962C8B-B14F-4D97-AF65-F5344CB8AC3E}">
        <p14:creationId xmlns:p14="http://schemas.microsoft.com/office/powerpoint/2010/main" xmlns="" val="56034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577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AAN</dc:creator>
  <cp:lastModifiedBy>aalbity</cp:lastModifiedBy>
  <cp:revision>12</cp:revision>
  <dcterms:created xsi:type="dcterms:W3CDTF">2017-02-19T11:53:30Z</dcterms:created>
  <dcterms:modified xsi:type="dcterms:W3CDTF">2018-02-01T06:26:41Z</dcterms:modified>
</cp:coreProperties>
</file>