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بحوث العلاقات العامة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/>
              <a:t>مبادئ الاتصال الاستراتيجي</a:t>
            </a:r>
          </a:p>
          <a:p>
            <a:pPr algn="ctr"/>
            <a:r>
              <a:rPr lang="ar-SA" dirty="0" smtClean="0"/>
              <a:t>المحاضرة الثانية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1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تعلمنا في المحاضرة الماضية أن: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العلاقات العامة تتضمن أربعة مراحل رئيسية:</a:t>
            </a:r>
          </a:p>
          <a:p>
            <a:pPr algn="r"/>
            <a:r>
              <a:rPr lang="ar-SA" sz="4000" dirty="0" smtClean="0">
                <a:solidFill>
                  <a:srgbClr val="C00000"/>
                </a:solidFill>
              </a:rPr>
              <a:t>1- إجراء البحوث</a:t>
            </a:r>
          </a:p>
          <a:p>
            <a:pPr algn="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2- التخطيط الاستراتيجي</a:t>
            </a:r>
          </a:p>
          <a:p>
            <a:pPr algn="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3- الاتصال مع الجمهور</a:t>
            </a:r>
          </a:p>
          <a:p>
            <a:pPr algn="r"/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</a:rPr>
              <a:t>4- تقويم خطط العلاقات العامة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997200"/>
            <a:ext cx="4265283" cy="282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4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dirty="0">
                <a:solidFill>
                  <a:srgbClr val="7030A0"/>
                </a:solidFill>
              </a:rPr>
              <a:t>الفرق الجوهري بين ممارسة العلاقات العامة في عصور ما قبل النهضة وممارستها اليوم هو</a:t>
            </a:r>
            <a:r>
              <a:rPr lang="ar-SA" sz="44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ar-SA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الأسلوب العلمي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314" y="3378934"/>
            <a:ext cx="5562202" cy="25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8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أنواع البحوث العلمية في العلاقات العامة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dirty="0" smtClean="0">
                <a:solidFill>
                  <a:srgbClr val="00B0F0"/>
                </a:solidFill>
              </a:rPr>
              <a:t>1- البحوث الاستطلاعية</a:t>
            </a:r>
          </a:p>
          <a:p>
            <a:pPr algn="r"/>
            <a:r>
              <a:rPr lang="ar-SA" sz="4800" dirty="0" smtClean="0">
                <a:solidFill>
                  <a:srgbClr val="00B0F0"/>
                </a:solidFill>
              </a:rPr>
              <a:t>2- البحوث الوصفية</a:t>
            </a:r>
          </a:p>
          <a:p>
            <a:pPr algn="r"/>
            <a:r>
              <a:rPr lang="ar-SA" sz="4800" dirty="0" smtClean="0">
                <a:solidFill>
                  <a:srgbClr val="00B0F0"/>
                </a:solidFill>
              </a:rPr>
              <a:t>3- البحوث التفسيرية</a:t>
            </a:r>
          </a:p>
          <a:p>
            <a:pPr algn="r"/>
            <a:r>
              <a:rPr lang="ar-SA" sz="4800" dirty="0" smtClean="0">
                <a:solidFill>
                  <a:srgbClr val="00B0F0"/>
                </a:solidFill>
              </a:rPr>
              <a:t>4- البحوث التاريخية</a:t>
            </a:r>
            <a:endParaRPr lang="en-US" sz="4800" dirty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757728"/>
            <a:ext cx="4715875" cy="275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أهداف بحوث العلاقات العامة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1- التعرف على الآراء والاتجاهات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2- التعرف على الذات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3- منع الأزمات أو السيطرة عليها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4- زيادة فاعلية الاتصال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5- تحديد جمهور المنظمة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6- إمداد الإدارة بالمعلومات </a:t>
            </a:r>
          </a:p>
          <a:p>
            <a:pPr algn="r"/>
            <a:r>
              <a:rPr lang="ar-SA" sz="4000" dirty="0" smtClean="0">
                <a:solidFill>
                  <a:srgbClr val="7030A0"/>
                </a:solidFill>
              </a:rPr>
              <a:t>7- التعرف على المتغيرات الدولية ودراسة آثارها المحتملة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3" y="2184401"/>
            <a:ext cx="4493805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3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خطوات إجراء البحوث المسحية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00B0F0"/>
                </a:solidFill>
              </a:rPr>
              <a:t>1- تحديد المشكلة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2- وضع الفروض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3- اختيار أداة البحث 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4- اختيار العينات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5- اختيار الباحثين وجامعي المعلومات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6-جمع البيانات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7- المراجعة وتحليل المعلومات</a:t>
            </a:r>
          </a:p>
          <a:p>
            <a:pPr algn="r"/>
            <a:r>
              <a:rPr lang="ar-SA" dirty="0" smtClean="0">
                <a:solidFill>
                  <a:srgbClr val="00B0F0"/>
                </a:solidFill>
              </a:rPr>
              <a:t>8- تفسير المعلومات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2506662"/>
            <a:ext cx="38100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06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كامل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142</Words>
  <Application>Microsoft Office PowerPoint</Application>
  <PresentationFormat>ملء الشاشة</PresentationFormat>
  <Paragraphs>33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تكامل</vt:lpstr>
      <vt:lpstr>بحوث العلاقات العامة</vt:lpstr>
      <vt:lpstr>تعلمنا في المحاضرة الماضية أن:</vt:lpstr>
      <vt:lpstr>الفرق الجوهري بين ممارسة العلاقات العامة في عصور ما قبل النهضة وممارستها اليوم هو: </vt:lpstr>
      <vt:lpstr>أنواع البحوث العلمية في العلاقات العامة</vt:lpstr>
      <vt:lpstr>أهداف بحوث العلاقات العامة</vt:lpstr>
      <vt:lpstr>خطوات إجراء البحوث المسحية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العلاقات العامة</dc:title>
  <dc:creator>Abdulaziz Ali. Faqihi</dc:creator>
  <cp:lastModifiedBy>Abdulaziz Ali. Faqihi</cp:lastModifiedBy>
  <cp:revision>4</cp:revision>
  <dcterms:created xsi:type="dcterms:W3CDTF">2016-10-09T17:42:41Z</dcterms:created>
  <dcterms:modified xsi:type="dcterms:W3CDTF">2016-10-09T18:11:05Z</dcterms:modified>
</cp:coreProperties>
</file>