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7" r:id="rId1"/>
  </p:sldMasterIdLst>
  <p:sldIdLst>
    <p:sldId id="256" r:id="rId2"/>
    <p:sldId id="257" r:id="rId3"/>
    <p:sldId id="280" r:id="rId4"/>
    <p:sldId id="258" r:id="rId5"/>
    <p:sldId id="259" r:id="rId6"/>
    <p:sldId id="260" r:id="rId7"/>
    <p:sldId id="261" r:id="rId8"/>
    <p:sldId id="262" r:id="rId9"/>
    <p:sldId id="269" r:id="rId10"/>
    <p:sldId id="264" r:id="rId11"/>
    <p:sldId id="263" r:id="rId12"/>
    <p:sldId id="265" r:id="rId13"/>
    <p:sldId id="266" r:id="rId14"/>
    <p:sldId id="267" r:id="rId15"/>
    <p:sldId id="281" r:id="rId16"/>
    <p:sldId id="268" r:id="rId17"/>
    <p:sldId id="282" r:id="rId18"/>
    <p:sldId id="270" r:id="rId19"/>
    <p:sldId id="271" r:id="rId20"/>
    <p:sldId id="272" r:id="rId21"/>
    <p:sldId id="273" r:id="rId22"/>
    <p:sldId id="274" r:id="rId23"/>
    <p:sldId id="275" r:id="rId24"/>
    <p:sldId id="276" r:id="rId25"/>
    <p:sldId id="277" r:id="rId26"/>
    <p:sldId id="278" r:id="rId27"/>
    <p:sldId id="279" r:id="rId28"/>
    <p:sldId id="283"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3" r:id="rId44"/>
    <p:sldId id="305" r:id="rId45"/>
    <p:sldId id="306" r:id="rId46"/>
    <p:sldId id="307" r:id="rId47"/>
    <p:sldId id="308" r:id="rId48"/>
    <p:sldId id="309" r:id="rId49"/>
    <p:sldId id="315" r:id="rId50"/>
    <p:sldId id="312" r:id="rId51"/>
    <p:sldId id="316" r:id="rId52"/>
    <p:sldId id="317" r:id="rId53"/>
    <p:sldId id="318" r:id="rId54"/>
    <p:sldId id="319" r:id="rId55"/>
    <p:sldId id="320" r:id="rId56"/>
    <p:sldId id="321" r:id="rId57"/>
    <p:sldId id="322" r:id="rId58"/>
    <p:sldId id="323" r:id="rId59"/>
    <p:sldId id="324" r:id="rId60"/>
    <p:sldId id="32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574" autoAdjust="0"/>
  </p:normalViewPr>
  <p:slideViewPr>
    <p:cSldViewPr>
      <p:cViewPr varScale="1">
        <p:scale>
          <a:sx n="77" d="100"/>
          <a:sy n="77" d="100"/>
        </p:scale>
        <p:origin x="1622" y="72"/>
      </p:cViewPr>
      <p:guideLst>
        <p:guide orient="horz" pos="2160"/>
        <p:guide pos="2880"/>
      </p:guideLst>
    </p:cSldViewPr>
  </p:slideViewPr>
  <p:outlineViewPr>
    <p:cViewPr>
      <p:scale>
        <a:sx n="33" d="100"/>
        <a:sy n="33" d="100"/>
      </p:scale>
      <p:origin x="0" y="1886"/>
    </p:cViewPr>
  </p:outlineViewPr>
  <p:notesTextViewPr>
    <p:cViewPr>
      <p:scale>
        <a:sx n="1" d="1"/>
        <a:sy n="1" d="1"/>
      </p:scale>
      <p:origin x="0" y="0"/>
    </p:cViewPr>
  </p:notesTextViewPr>
  <p:sorterViewPr>
    <p:cViewPr>
      <p:scale>
        <a:sx n="100" d="100"/>
        <a:sy n="100" d="100"/>
      </p:scale>
      <p:origin x="0" y="27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99198-4050-4916-8731-77DBF64A239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pPr rtl="1"/>
          <a:endParaRPr lang="ar-SA"/>
        </a:p>
      </dgm:t>
    </dgm:pt>
    <dgm:pt modelId="{38BA1020-FDB8-4ECA-8164-00FD14F4BF6D}">
      <dgm:prSet phldrT="[نص]"/>
      <dgm:spPr/>
      <dgm:t>
        <a:bodyPr/>
        <a:lstStyle/>
        <a:p>
          <a:pPr rtl="1"/>
          <a:r>
            <a:rPr lang="ar-SA" dirty="0"/>
            <a:t>الائتمان</a:t>
          </a:r>
        </a:p>
      </dgm:t>
    </dgm:pt>
    <dgm:pt modelId="{6E7B239D-70BF-4C21-BB8F-CE3FAA7C15FD}" type="parTrans" cxnId="{68A3AFA8-9DD5-4FB2-BC25-A9FF2F650F34}">
      <dgm:prSet/>
      <dgm:spPr/>
      <dgm:t>
        <a:bodyPr/>
        <a:lstStyle/>
        <a:p>
          <a:pPr rtl="1"/>
          <a:endParaRPr lang="ar-SA"/>
        </a:p>
      </dgm:t>
    </dgm:pt>
    <dgm:pt modelId="{E2A19717-034F-4AF6-B6EB-33D40E8495DC}" type="sibTrans" cxnId="{68A3AFA8-9DD5-4FB2-BC25-A9FF2F650F34}">
      <dgm:prSet/>
      <dgm:spPr/>
      <dgm:t>
        <a:bodyPr/>
        <a:lstStyle/>
        <a:p>
          <a:pPr rtl="1"/>
          <a:endParaRPr lang="ar-SA"/>
        </a:p>
      </dgm:t>
    </dgm:pt>
    <dgm:pt modelId="{E69A6013-27A2-4F0E-9B41-0EE3FF0404CA}">
      <dgm:prSet phldrT="[نص]"/>
      <dgm:spPr/>
      <dgm:t>
        <a:bodyPr/>
        <a:lstStyle/>
        <a:p>
          <a:pPr rtl="1"/>
          <a:r>
            <a:rPr lang="ar-SA" dirty="0"/>
            <a:t>السرعة </a:t>
          </a:r>
        </a:p>
      </dgm:t>
    </dgm:pt>
    <dgm:pt modelId="{3CDA3DB3-DA61-4E58-B739-A75C393C115A}" type="parTrans" cxnId="{B190D88C-91D7-4FB8-9412-49C0E5A3F631}">
      <dgm:prSet/>
      <dgm:spPr/>
      <dgm:t>
        <a:bodyPr/>
        <a:lstStyle/>
        <a:p>
          <a:pPr rtl="1"/>
          <a:endParaRPr lang="ar-SA"/>
        </a:p>
      </dgm:t>
    </dgm:pt>
    <dgm:pt modelId="{0F567307-E1A4-441C-8EE7-7C4527552DD3}" type="sibTrans" cxnId="{B190D88C-91D7-4FB8-9412-49C0E5A3F631}">
      <dgm:prSet/>
      <dgm:spPr/>
      <dgm:t>
        <a:bodyPr/>
        <a:lstStyle/>
        <a:p>
          <a:pPr rtl="1"/>
          <a:endParaRPr lang="ar-SA"/>
        </a:p>
      </dgm:t>
    </dgm:pt>
    <dgm:pt modelId="{42C3B8EA-761F-46A2-956F-75A9B845BFA0}" type="pres">
      <dgm:prSet presAssocID="{C0C99198-4050-4916-8731-77DBF64A2390}" presName="diagram" presStyleCnt="0">
        <dgm:presLayoutVars>
          <dgm:dir/>
          <dgm:resizeHandles val="exact"/>
        </dgm:presLayoutVars>
      </dgm:prSet>
      <dgm:spPr/>
    </dgm:pt>
    <dgm:pt modelId="{5A85AAFE-7DB7-40A7-BC37-73957ADEBFA2}" type="pres">
      <dgm:prSet presAssocID="{38BA1020-FDB8-4ECA-8164-00FD14F4BF6D}" presName="arrow" presStyleLbl="node1" presStyleIdx="0" presStyleCnt="2">
        <dgm:presLayoutVars>
          <dgm:bulletEnabled val="1"/>
        </dgm:presLayoutVars>
      </dgm:prSet>
      <dgm:spPr/>
    </dgm:pt>
    <dgm:pt modelId="{908F131E-B2CF-47F1-A42F-D6F1D8DC5EF8}" type="pres">
      <dgm:prSet presAssocID="{E69A6013-27A2-4F0E-9B41-0EE3FF0404CA}" presName="arrow" presStyleLbl="node1" presStyleIdx="1" presStyleCnt="2">
        <dgm:presLayoutVars>
          <dgm:bulletEnabled val="1"/>
        </dgm:presLayoutVars>
      </dgm:prSet>
      <dgm:spPr/>
    </dgm:pt>
  </dgm:ptLst>
  <dgm:cxnLst>
    <dgm:cxn modelId="{ED3D8318-35BF-47CB-AA95-31BF7CA9CE79}" type="presOf" srcId="{E69A6013-27A2-4F0E-9B41-0EE3FF0404CA}" destId="{908F131E-B2CF-47F1-A42F-D6F1D8DC5EF8}" srcOrd="0" destOrd="0" presId="urn:microsoft.com/office/officeart/2005/8/layout/arrow5"/>
    <dgm:cxn modelId="{0EE5606B-9F55-420A-8D96-3A9B5778DA46}" type="presOf" srcId="{C0C99198-4050-4916-8731-77DBF64A2390}" destId="{42C3B8EA-761F-46A2-956F-75A9B845BFA0}" srcOrd="0" destOrd="0" presId="urn:microsoft.com/office/officeart/2005/8/layout/arrow5"/>
    <dgm:cxn modelId="{67320D6F-BA27-466E-9254-2A53BE02E476}" type="presOf" srcId="{38BA1020-FDB8-4ECA-8164-00FD14F4BF6D}" destId="{5A85AAFE-7DB7-40A7-BC37-73957ADEBFA2}" srcOrd="0" destOrd="0" presId="urn:microsoft.com/office/officeart/2005/8/layout/arrow5"/>
    <dgm:cxn modelId="{B190D88C-91D7-4FB8-9412-49C0E5A3F631}" srcId="{C0C99198-4050-4916-8731-77DBF64A2390}" destId="{E69A6013-27A2-4F0E-9B41-0EE3FF0404CA}" srcOrd="1" destOrd="0" parTransId="{3CDA3DB3-DA61-4E58-B739-A75C393C115A}" sibTransId="{0F567307-E1A4-441C-8EE7-7C4527552DD3}"/>
    <dgm:cxn modelId="{68A3AFA8-9DD5-4FB2-BC25-A9FF2F650F34}" srcId="{C0C99198-4050-4916-8731-77DBF64A2390}" destId="{38BA1020-FDB8-4ECA-8164-00FD14F4BF6D}" srcOrd="0" destOrd="0" parTransId="{6E7B239D-70BF-4C21-BB8F-CE3FAA7C15FD}" sibTransId="{E2A19717-034F-4AF6-B6EB-33D40E8495DC}"/>
    <dgm:cxn modelId="{20009E47-B3B9-4F85-8D1E-E861780DCB2D}" type="presParOf" srcId="{42C3B8EA-761F-46A2-956F-75A9B845BFA0}" destId="{5A85AAFE-7DB7-40A7-BC37-73957ADEBFA2}" srcOrd="0" destOrd="0" presId="urn:microsoft.com/office/officeart/2005/8/layout/arrow5"/>
    <dgm:cxn modelId="{4F82FFD5-D583-47A2-BC93-74EF882F2EB8}" type="presParOf" srcId="{42C3B8EA-761F-46A2-956F-75A9B845BFA0}" destId="{908F131E-B2CF-47F1-A42F-D6F1D8DC5EF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7344DA-1163-4963-932A-5CC4EA2AB3A5}"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73D52838-C130-4DF1-9F04-EB1BAE84777C}">
      <dgm:prSet phldrT="[نص]"/>
      <dgm:spPr/>
      <dgm:t>
        <a:bodyPr/>
        <a:lstStyle/>
        <a:p>
          <a:pPr rtl="1"/>
          <a:r>
            <a:rPr lang="ar-SA" dirty="0"/>
            <a:t>الكمبيالة </a:t>
          </a:r>
        </a:p>
      </dgm:t>
    </dgm:pt>
    <dgm:pt modelId="{4B554534-9650-4AFF-9F22-A00F58552BB4}" type="parTrans" cxnId="{22428E9E-3BA3-478D-93D9-D18955AFBCB6}">
      <dgm:prSet/>
      <dgm:spPr/>
      <dgm:t>
        <a:bodyPr/>
        <a:lstStyle/>
        <a:p>
          <a:pPr rtl="1"/>
          <a:endParaRPr lang="ar-SA"/>
        </a:p>
      </dgm:t>
    </dgm:pt>
    <dgm:pt modelId="{9D286B49-72C5-4C2F-AD7E-36EFE40AC237}" type="sibTrans" cxnId="{22428E9E-3BA3-478D-93D9-D18955AFBCB6}">
      <dgm:prSet/>
      <dgm:spPr/>
      <dgm:t>
        <a:bodyPr/>
        <a:lstStyle/>
        <a:p>
          <a:pPr rtl="1"/>
          <a:endParaRPr lang="ar-SA"/>
        </a:p>
      </dgm:t>
    </dgm:pt>
    <dgm:pt modelId="{EF7AC824-FC88-48F6-B1E2-DE40D91A9573}">
      <dgm:prSet phldrT="[نص]"/>
      <dgm:spPr/>
      <dgm:t>
        <a:bodyPr/>
        <a:lstStyle/>
        <a:p>
          <a:pPr rtl="1"/>
          <a:r>
            <a:rPr lang="ar-SA" dirty="0"/>
            <a:t>السند </a:t>
          </a:r>
          <a:r>
            <a:rPr lang="ar-SA" dirty="0" err="1"/>
            <a:t>لامر</a:t>
          </a:r>
          <a:r>
            <a:rPr lang="ar-SA" dirty="0"/>
            <a:t> </a:t>
          </a:r>
        </a:p>
      </dgm:t>
    </dgm:pt>
    <dgm:pt modelId="{DF5562FB-3295-40F6-A8DD-F60D15ECB381}" type="parTrans" cxnId="{12A589D0-6D51-4486-8766-6968D773DDEF}">
      <dgm:prSet/>
      <dgm:spPr/>
      <dgm:t>
        <a:bodyPr/>
        <a:lstStyle/>
        <a:p>
          <a:pPr rtl="1"/>
          <a:endParaRPr lang="ar-SA"/>
        </a:p>
      </dgm:t>
    </dgm:pt>
    <dgm:pt modelId="{51EE94C3-F2EB-4B4E-862A-D014CFD145AB}" type="sibTrans" cxnId="{12A589D0-6D51-4486-8766-6968D773DDEF}">
      <dgm:prSet/>
      <dgm:spPr/>
      <dgm:t>
        <a:bodyPr/>
        <a:lstStyle/>
        <a:p>
          <a:pPr rtl="1"/>
          <a:endParaRPr lang="ar-SA"/>
        </a:p>
      </dgm:t>
    </dgm:pt>
    <dgm:pt modelId="{D67213DE-EBE9-409A-8EC0-6FFB3AF61617}">
      <dgm:prSet phldrT="[نص]"/>
      <dgm:spPr/>
      <dgm:t>
        <a:bodyPr/>
        <a:lstStyle/>
        <a:p>
          <a:pPr rtl="1"/>
          <a:r>
            <a:rPr lang="ar-SA"/>
            <a:t>الشيك </a:t>
          </a:r>
        </a:p>
      </dgm:t>
    </dgm:pt>
    <dgm:pt modelId="{C59350E4-9332-4A27-AB86-641BEE7AB987}" type="parTrans" cxnId="{C8D029F5-468A-4B77-936A-7F7F953E24A1}">
      <dgm:prSet/>
      <dgm:spPr/>
      <dgm:t>
        <a:bodyPr/>
        <a:lstStyle/>
        <a:p>
          <a:pPr rtl="1"/>
          <a:endParaRPr lang="ar-SA"/>
        </a:p>
      </dgm:t>
    </dgm:pt>
    <dgm:pt modelId="{6EE2048C-261B-4EFC-A656-94E9FE0C530D}" type="sibTrans" cxnId="{C8D029F5-468A-4B77-936A-7F7F953E24A1}">
      <dgm:prSet/>
      <dgm:spPr/>
      <dgm:t>
        <a:bodyPr/>
        <a:lstStyle/>
        <a:p>
          <a:pPr rtl="1"/>
          <a:endParaRPr lang="ar-SA"/>
        </a:p>
      </dgm:t>
    </dgm:pt>
    <dgm:pt modelId="{8201838B-4A79-438B-B5A7-0AB60FF025AB}" type="pres">
      <dgm:prSet presAssocID="{4A7344DA-1163-4963-932A-5CC4EA2AB3A5}" presName="linear" presStyleCnt="0">
        <dgm:presLayoutVars>
          <dgm:dir/>
          <dgm:animLvl val="lvl"/>
          <dgm:resizeHandles val="exact"/>
        </dgm:presLayoutVars>
      </dgm:prSet>
      <dgm:spPr/>
    </dgm:pt>
    <dgm:pt modelId="{1247D25B-B982-4911-91FF-561B149341E9}" type="pres">
      <dgm:prSet presAssocID="{73D52838-C130-4DF1-9F04-EB1BAE84777C}" presName="parentLin" presStyleCnt="0"/>
      <dgm:spPr/>
    </dgm:pt>
    <dgm:pt modelId="{631EDB79-70B3-4CC9-9BF7-351B16D9C7BB}" type="pres">
      <dgm:prSet presAssocID="{73D52838-C130-4DF1-9F04-EB1BAE84777C}" presName="parentLeftMargin" presStyleLbl="node1" presStyleIdx="0" presStyleCnt="3"/>
      <dgm:spPr/>
    </dgm:pt>
    <dgm:pt modelId="{76E5B7E1-7EBF-401A-8A41-F62BC8746745}" type="pres">
      <dgm:prSet presAssocID="{73D52838-C130-4DF1-9F04-EB1BAE84777C}" presName="parentText" presStyleLbl="node1" presStyleIdx="0" presStyleCnt="3">
        <dgm:presLayoutVars>
          <dgm:chMax val="0"/>
          <dgm:bulletEnabled val="1"/>
        </dgm:presLayoutVars>
      </dgm:prSet>
      <dgm:spPr/>
    </dgm:pt>
    <dgm:pt modelId="{02C7EA9F-5B36-4C00-938D-24A383EF06D4}" type="pres">
      <dgm:prSet presAssocID="{73D52838-C130-4DF1-9F04-EB1BAE84777C}" presName="negativeSpace" presStyleCnt="0"/>
      <dgm:spPr/>
    </dgm:pt>
    <dgm:pt modelId="{DC1E8925-7E6D-4F29-9BA9-16C95F72B9B9}" type="pres">
      <dgm:prSet presAssocID="{73D52838-C130-4DF1-9F04-EB1BAE84777C}" presName="childText" presStyleLbl="conFgAcc1" presStyleIdx="0" presStyleCnt="3">
        <dgm:presLayoutVars>
          <dgm:bulletEnabled val="1"/>
        </dgm:presLayoutVars>
      </dgm:prSet>
      <dgm:spPr/>
    </dgm:pt>
    <dgm:pt modelId="{0BC2AE75-074E-49E0-9B40-00C79A32B380}" type="pres">
      <dgm:prSet presAssocID="{9D286B49-72C5-4C2F-AD7E-36EFE40AC237}" presName="spaceBetweenRectangles" presStyleCnt="0"/>
      <dgm:spPr/>
    </dgm:pt>
    <dgm:pt modelId="{A78395CD-EB57-4145-AD94-F2989A523574}" type="pres">
      <dgm:prSet presAssocID="{EF7AC824-FC88-48F6-B1E2-DE40D91A9573}" presName="parentLin" presStyleCnt="0"/>
      <dgm:spPr/>
    </dgm:pt>
    <dgm:pt modelId="{3AE6C9ED-2CC0-4025-9628-758F8C33BCAE}" type="pres">
      <dgm:prSet presAssocID="{EF7AC824-FC88-48F6-B1E2-DE40D91A9573}" presName="parentLeftMargin" presStyleLbl="node1" presStyleIdx="0" presStyleCnt="3"/>
      <dgm:spPr/>
    </dgm:pt>
    <dgm:pt modelId="{41E16AEE-AECA-4DBE-9D63-29052C3B000A}" type="pres">
      <dgm:prSet presAssocID="{EF7AC824-FC88-48F6-B1E2-DE40D91A9573}" presName="parentText" presStyleLbl="node1" presStyleIdx="1" presStyleCnt="3">
        <dgm:presLayoutVars>
          <dgm:chMax val="0"/>
          <dgm:bulletEnabled val="1"/>
        </dgm:presLayoutVars>
      </dgm:prSet>
      <dgm:spPr/>
    </dgm:pt>
    <dgm:pt modelId="{A253C617-B25B-4DA1-BD2C-324F189D1FDC}" type="pres">
      <dgm:prSet presAssocID="{EF7AC824-FC88-48F6-B1E2-DE40D91A9573}" presName="negativeSpace" presStyleCnt="0"/>
      <dgm:spPr/>
    </dgm:pt>
    <dgm:pt modelId="{B2556F12-9FA2-4106-89C2-BC283FEAD419}" type="pres">
      <dgm:prSet presAssocID="{EF7AC824-FC88-48F6-B1E2-DE40D91A9573}" presName="childText" presStyleLbl="conFgAcc1" presStyleIdx="1" presStyleCnt="3">
        <dgm:presLayoutVars>
          <dgm:bulletEnabled val="1"/>
        </dgm:presLayoutVars>
      </dgm:prSet>
      <dgm:spPr/>
    </dgm:pt>
    <dgm:pt modelId="{AED97DD9-249D-49A1-BA84-202E63FA58E6}" type="pres">
      <dgm:prSet presAssocID="{51EE94C3-F2EB-4B4E-862A-D014CFD145AB}" presName="spaceBetweenRectangles" presStyleCnt="0"/>
      <dgm:spPr/>
    </dgm:pt>
    <dgm:pt modelId="{C441CD9A-D49C-404C-A32A-BB1708FDF46B}" type="pres">
      <dgm:prSet presAssocID="{D67213DE-EBE9-409A-8EC0-6FFB3AF61617}" presName="parentLin" presStyleCnt="0"/>
      <dgm:spPr/>
    </dgm:pt>
    <dgm:pt modelId="{932CA163-03D7-4197-A3C3-468AA35F4F91}" type="pres">
      <dgm:prSet presAssocID="{D67213DE-EBE9-409A-8EC0-6FFB3AF61617}" presName="parentLeftMargin" presStyleLbl="node1" presStyleIdx="1" presStyleCnt="3"/>
      <dgm:spPr/>
    </dgm:pt>
    <dgm:pt modelId="{F2C6538C-AB80-4796-91FF-F4791E089821}" type="pres">
      <dgm:prSet presAssocID="{D67213DE-EBE9-409A-8EC0-6FFB3AF61617}" presName="parentText" presStyleLbl="node1" presStyleIdx="2" presStyleCnt="3">
        <dgm:presLayoutVars>
          <dgm:chMax val="0"/>
          <dgm:bulletEnabled val="1"/>
        </dgm:presLayoutVars>
      </dgm:prSet>
      <dgm:spPr/>
    </dgm:pt>
    <dgm:pt modelId="{32BA2A71-2C1E-4117-8701-2996A7157E76}" type="pres">
      <dgm:prSet presAssocID="{D67213DE-EBE9-409A-8EC0-6FFB3AF61617}" presName="negativeSpace" presStyleCnt="0"/>
      <dgm:spPr/>
    </dgm:pt>
    <dgm:pt modelId="{E51B9D98-FB1E-4475-B9BD-8D84CFAE6673}" type="pres">
      <dgm:prSet presAssocID="{D67213DE-EBE9-409A-8EC0-6FFB3AF61617}" presName="childText" presStyleLbl="conFgAcc1" presStyleIdx="2" presStyleCnt="3">
        <dgm:presLayoutVars>
          <dgm:bulletEnabled val="1"/>
        </dgm:presLayoutVars>
      </dgm:prSet>
      <dgm:spPr/>
    </dgm:pt>
  </dgm:ptLst>
  <dgm:cxnLst>
    <dgm:cxn modelId="{843A1062-7A4D-4D15-A60D-5D6D0A6D5B40}" type="presOf" srcId="{EF7AC824-FC88-48F6-B1E2-DE40D91A9573}" destId="{41E16AEE-AECA-4DBE-9D63-29052C3B000A}" srcOrd="1" destOrd="0" presId="urn:microsoft.com/office/officeart/2005/8/layout/list1"/>
    <dgm:cxn modelId="{EC757C69-8B8E-49DB-8CF9-4274F1FF2B31}" type="presOf" srcId="{D67213DE-EBE9-409A-8EC0-6FFB3AF61617}" destId="{932CA163-03D7-4197-A3C3-468AA35F4F91}" srcOrd="0" destOrd="0" presId="urn:microsoft.com/office/officeart/2005/8/layout/list1"/>
    <dgm:cxn modelId="{E3872C58-8029-4D5D-8A75-109FD1C011DF}" type="presOf" srcId="{73D52838-C130-4DF1-9F04-EB1BAE84777C}" destId="{76E5B7E1-7EBF-401A-8A41-F62BC8746745}" srcOrd="1" destOrd="0" presId="urn:microsoft.com/office/officeart/2005/8/layout/list1"/>
    <dgm:cxn modelId="{4B17CD92-61A3-4C0A-8B85-CBA3DCDA3D05}" type="presOf" srcId="{D67213DE-EBE9-409A-8EC0-6FFB3AF61617}" destId="{F2C6538C-AB80-4796-91FF-F4791E089821}" srcOrd="1" destOrd="0" presId="urn:microsoft.com/office/officeart/2005/8/layout/list1"/>
    <dgm:cxn modelId="{22428E9E-3BA3-478D-93D9-D18955AFBCB6}" srcId="{4A7344DA-1163-4963-932A-5CC4EA2AB3A5}" destId="{73D52838-C130-4DF1-9F04-EB1BAE84777C}" srcOrd="0" destOrd="0" parTransId="{4B554534-9650-4AFF-9F22-A00F58552BB4}" sibTransId="{9D286B49-72C5-4C2F-AD7E-36EFE40AC237}"/>
    <dgm:cxn modelId="{D1FB7AB6-C95A-463A-9F33-D9F317ACE3AC}" type="presOf" srcId="{73D52838-C130-4DF1-9F04-EB1BAE84777C}" destId="{631EDB79-70B3-4CC9-9BF7-351B16D9C7BB}" srcOrd="0" destOrd="0" presId="urn:microsoft.com/office/officeart/2005/8/layout/list1"/>
    <dgm:cxn modelId="{F4BE59BD-AB64-4424-A7BC-C9763EAEAAF2}" type="presOf" srcId="{EF7AC824-FC88-48F6-B1E2-DE40D91A9573}" destId="{3AE6C9ED-2CC0-4025-9628-758F8C33BCAE}" srcOrd="0" destOrd="0" presId="urn:microsoft.com/office/officeart/2005/8/layout/list1"/>
    <dgm:cxn modelId="{9F4DBCCD-1932-410A-A75F-29E713848DCE}" type="presOf" srcId="{4A7344DA-1163-4963-932A-5CC4EA2AB3A5}" destId="{8201838B-4A79-438B-B5A7-0AB60FF025AB}" srcOrd="0" destOrd="0" presId="urn:microsoft.com/office/officeart/2005/8/layout/list1"/>
    <dgm:cxn modelId="{12A589D0-6D51-4486-8766-6968D773DDEF}" srcId="{4A7344DA-1163-4963-932A-5CC4EA2AB3A5}" destId="{EF7AC824-FC88-48F6-B1E2-DE40D91A9573}" srcOrd="1" destOrd="0" parTransId="{DF5562FB-3295-40F6-A8DD-F60D15ECB381}" sibTransId="{51EE94C3-F2EB-4B4E-862A-D014CFD145AB}"/>
    <dgm:cxn modelId="{C8D029F5-468A-4B77-936A-7F7F953E24A1}" srcId="{4A7344DA-1163-4963-932A-5CC4EA2AB3A5}" destId="{D67213DE-EBE9-409A-8EC0-6FFB3AF61617}" srcOrd="2" destOrd="0" parTransId="{C59350E4-9332-4A27-AB86-641BEE7AB987}" sibTransId="{6EE2048C-261B-4EFC-A656-94E9FE0C530D}"/>
    <dgm:cxn modelId="{E8FCD0DB-7CF9-41B9-B30B-C96EF6BB86A8}" type="presParOf" srcId="{8201838B-4A79-438B-B5A7-0AB60FF025AB}" destId="{1247D25B-B982-4911-91FF-561B149341E9}" srcOrd="0" destOrd="0" presId="urn:microsoft.com/office/officeart/2005/8/layout/list1"/>
    <dgm:cxn modelId="{2D5494EB-8B8D-4771-B5C9-68C51BF00B37}" type="presParOf" srcId="{1247D25B-B982-4911-91FF-561B149341E9}" destId="{631EDB79-70B3-4CC9-9BF7-351B16D9C7BB}" srcOrd="0" destOrd="0" presId="urn:microsoft.com/office/officeart/2005/8/layout/list1"/>
    <dgm:cxn modelId="{14B4BD47-A64D-4A3A-B13F-7D32465A90E8}" type="presParOf" srcId="{1247D25B-B982-4911-91FF-561B149341E9}" destId="{76E5B7E1-7EBF-401A-8A41-F62BC8746745}" srcOrd="1" destOrd="0" presId="urn:microsoft.com/office/officeart/2005/8/layout/list1"/>
    <dgm:cxn modelId="{83C1F39F-CFFF-47DA-9FC0-EC7A3121FAA8}" type="presParOf" srcId="{8201838B-4A79-438B-B5A7-0AB60FF025AB}" destId="{02C7EA9F-5B36-4C00-938D-24A383EF06D4}" srcOrd="1" destOrd="0" presId="urn:microsoft.com/office/officeart/2005/8/layout/list1"/>
    <dgm:cxn modelId="{93B498DA-CADD-4984-80AE-94E603FD9727}" type="presParOf" srcId="{8201838B-4A79-438B-B5A7-0AB60FF025AB}" destId="{DC1E8925-7E6D-4F29-9BA9-16C95F72B9B9}" srcOrd="2" destOrd="0" presId="urn:microsoft.com/office/officeart/2005/8/layout/list1"/>
    <dgm:cxn modelId="{1273489D-B962-4F76-87A3-876EDE7B5755}" type="presParOf" srcId="{8201838B-4A79-438B-B5A7-0AB60FF025AB}" destId="{0BC2AE75-074E-49E0-9B40-00C79A32B380}" srcOrd="3" destOrd="0" presId="urn:microsoft.com/office/officeart/2005/8/layout/list1"/>
    <dgm:cxn modelId="{F368A210-942D-41A1-BF41-75766536E709}" type="presParOf" srcId="{8201838B-4A79-438B-B5A7-0AB60FF025AB}" destId="{A78395CD-EB57-4145-AD94-F2989A523574}" srcOrd="4" destOrd="0" presId="urn:microsoft.com/office/officeart/2005/8/layout/list1"/>
    <dgm:cxn modelId="{2A69C657-30E2-4710-801B-70B6614EF300}" type="presParOf" srcId="{A78395CD-EB57-4145-AD94-F2989A523574}" destId="{3AE6C9ED-2CC0-4025-9628-758F8C33BCAE}" srcOrd="0" destOrd="0" presId="urn:microsoft.com/office/officeart/2005/8/layout/list1"/>
    <dgm:cxn modelId="{8C37355B-A53F-4874-8790-848142F5E24D}" type="presParOf" srcId="{A78395CD-EB57-4145-AD94-F2989A523574}" destId="{41E16AEE-AECA-4DBE-9D63-29052C3B000A}" srcOrd="1" destOrd="0" presId="urn:microsoft.com/office/officeart/2005/8/layout/list1"/>
    <dgm:cxn modelId="{A7BEAF43-1609-4BB2-A21E-15EFA0340660}" type="presParOf" srcId="{8201838B-4A79-438B-B5A7-0AB60FF025AB}" destId="{A253C617-B25B-4DA1-BD2C-324F189D1FDC}" srcOrd="5" destOrd="0" presId="urn:microsoft.com/office/officeart/2005/8/layout/list1"/>
    <dgm:cxn modelId="{9A92ABD3-D3BD-4356-86DF-30A7DC69A0F8}" type="presParOf" srcId="{8201838B-4A79-438B-B5A7-0AB60FF025AB}" destId="{B2556F12-9FA2-4106-89C2-BC283FEAD419}" srcOrd="6" destOrd="0" presId="urn:microsoft.com/office/officeart/2005/8/layout/list1"/>
    <dgm:cxn modelId="{E6EF12D6-BD50-4533-8B59-49E155F126AB}" type="presParOf" srcId="{8201838B-4A79-438B-B5A7-0AB60FF025AB}" destId="{AED97DD9-249D-49A1-BA84-202E63FA58E6}" srcOrd="7" destOrd="0" presId="urn:microsoft.com/office/officeart/2005/8/layout/list1"/>
    <dgm:cxn modelId="{BDE5BB36-2AE5-42DD-B942-CDD943C3BE45}" type="presParOf" srcId="{8201838B-4A79-438B-B5A7-0AB60FF025AB}" destId="{C441CD9A-D49C-404C-A32A-BB1708FDF46B}" srcOrd="8" destOrd="0" presId="urn:microsoft.com/office/officeart/2005/8/layout/list1"/>
    <dgm:cxn modelId="{5CFD2913-2D3D-4A0F-B6EF-E60EB2B9FE35}" type="presParOf" srcId="{C441CD9A-D49C-404C-A32A-BB1708FDF46B}" destId="{932CA163-03D7-4197-A3C3-468AA35F4F91}" srcOrd="0" destOrd="0" presId="urn:microsoft.com/office/officeart/2005/8/layout/list1"/>
    <dgm:cxn modelId="{48AF6771-8BB7-4CF6-ACFA-2D4243CFD520}" type="presParOf" srcId="{C441CD9A-D49C-404C-A32A-BB1708FDF46B}" destId="{F2C6538C-AB80-4796-91FF-F4791E089821}" srcOrd="1" destOrd="0" presId="urn:microsoft.com/office/officeart/2005/8/layout/list1"/>
    <dgm:cxn modelId="{0FDC11AE-FA28-4790-9A06-9846C26CBD9D}" type="presParOf" srcId="{8201838B-4A79-438B-B5A7-0AB60FF025AB}" destId="{32BA2A71-2C1E-4117-8701-2996A7157E76}" srcOrd="9" destOrd="0" presId="urn:microsoft.com/office/officeart/2005/8/layout/list1"/>
    <dgm:cxn modelId="{C3C4BDFB-6962-48FB-AF34-CC73E51BBB97}" type="presParOf" srcId="{8201838B-4A79-438B-B5A7-0AB60FF025AB}" destId="{E51B9D98-FB1E-4475-B9BD-8D84CFAE66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B40C3B-5252-4AF3-B321-9C0BA4A394EF}"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B625D699-E3C6-45AE-86E1-036F1AE984A3}">
      <dgm:prSet phldrT="[نص]"/>
      <dgm:spPr/>
      <dgm:t>
        <a:bodyPr/>
        <a:lstStyle/>
        <a:p>
          <a:pPr rtl="1"/>
          <a:r>
            <a:rPr lang="ar-SA" dirty="0"/>
            <a:t>الالتزام بمراعاة الدين </a:t>
          </a:r>
          <a:r>
            <a:rPr lang="ar-SA" dirty="0" err="1"/>
            <a:t>واداب</a:t>
          </a:r>
          <a:r>
            <a:rPr lang="ar-SA" dirty="0"/>
            <a:t> </a:t>
          </a:r>
          <a:r>
            <a:rPr lang="ar-SA" dirty="0" err="1"/>
            <a:t>المهنه</a:t>
          </a:r>
          <a:endParaRPr lang="ar-SA" dirty="0"/>
        </a:p>
      </dgm:t>
    </dgm:pt>
    <dgm:pt modelId="{0D0C27FB-7F19-4ABB-8F28-F733F86F0C6B}" type="parTrans" cxnId="{FE7F1003-E9E5-488A-AAA7-ED6A45A4C3C8}">
      <dgm:prSet/>
      <dgm:spPr/>
      <dgm:t>
        <a:bodyPr/>
        <a:lstStyle/>
        <a:p>
          <a:pPr rtl="1"/>
          <a:endParaRPr lang="ar-SA"/>
        </a:p>
      </dgm:t>
    </dgm:pt>
    <dgm:pt modelId="{5F37562F-FAAF-4C2D-BB61-20EC0036E573}" type="sibTrans" cxnId="{FE7F1003-E9E5-488A-AAA7-ED6A45A4C3C8}">
      <dgm:prSet/>
      <dgm:spPr/>
      <dgm:t>
        <a:bodyPr/>
        <a:lstStyle/>
        <a:p>
          <a:pPr rtl="1"/>
          <a:endParaRPr lang="ar-SA"/>
        </a:p>
      </dgm:t>
    </dgm:pt>
    <dgm:pt modelId="{80AF184E-BA45-4AF9-A941-4DEAFB3EFC01}">
      <dgm:prSet phldrT="[نص]"/>
      <dgm:spPr/>
      <dgm:t>
        <a:bodyPr/>
        <a:lstStyle/>
        <a:p>
          <a:pPr rtl="1"/>
          <a:r>
            <a:rPr lang="ar-SA" dirty="0"/>
            <a:t>مسك الدفاتر التجارية </a:t>
          </a:r>
        </a:p>
      </dgm:t>
    </dgm:pt>
    <dgm:pt modelId="{65236979-D29D-4CF0-9F9A-0949075A7E7D}" type="parTrans" cxnId="{3D554E4D-B851-45BA-A7DF-056784D41308}">
      <dgm:prSet/>
      <dgm:spPr/>
      <dgm:t>
        <a:bodyPr/>
        <a:lstStyle/>
        <a:p>
          <a:pPr rtl="1"/>
          <a:endParaRPr lang="ar-SA"/>
        </a:p>
      </dgm:t>
    </dgm:pt>
    <dgm:pt modelId="{6106E156-94C0-4E24-AAEE-56A3FDF32451}" type="sibTrans" cxnId="{3D554E4D-B851-45BA-A7DF-056784D41308}">
      <dgm:prSet/>
      <dgm:spPr/>
      <dgm:t>
        <a:bodyPr/>
        <a:lstStyle/>
        <a:p>
          <a:pPr rtl="1"/>
          <a:endParaRPr lang="ar-SA"/>
        </a:p>
      </dgm:t>
    </dgm:pt>
    <dgm:pt modelId="{7CCA9661-DC60-4BCC-A6BE-107400086D7A}">
      <dgm:prSet phldrT="[نص]"/>
      <dgm:spPr/>
      <dgm:t>
        <a:bodyPr/>
        <a:lstStyle/>
        <a:p>
          <a:pPr rtl="1"/>
          <a:r>
            <a:rPr lang="ar-SA" dirty="0"/>
            <a:t>القيد في السجل </a:t>
          </a:r>
          <a:r>
            <a:rPr lang="ar-SA" dirty="0" err="1"/>
            <a:t>التجارى</a:t>
          </a:r>
          <a:r>
            <a:rPr lang="ar-SA" dirty="0"/>
            <a:t> </a:t>
          </a:r>
        </a:p>
      </dgm:t>
    </dgm:pt>
    <dgm:pt modelId="{BEE39192-F832-4B44-812D-F763C8AF64A9}" type="parTrans" cxnId="{7DA2EB6F-4DB4-4147-B072-6F0839273F1D}">
      <dgm:prSet/>
      <dgm:spPr/>
      <dgm:t>
        <a:bodyPr/>
        <a:lstStyle/>
        <a:p>
          <a:pPr rtl="1"/>
          <a:endParaRPr lang="ar-SA"/>
        </a:p>
      </dgm:t>
    </dgm:pt>
    <dgm:pt modelId="{83641AC2-FB2A-4041-8464-C006C2A56331}" type="sibTrans" cxnId="{7DA2EB6F-4DB4-4147-B072-6F0839273F1D}">
      <dgm:prSet/>
      <dgm:spPr/>
      <dgm:t>
        <a:bodyPr/>
        <a:lstStyle/>
        <a:p>
          <a:pPr rtl="1"/>
          <a:endParaRPr lang="ar-SA"/>
        </a:p>
      </dgm:t>
    </dgm:pt>
    <dgm:pt modelId="{6C561B5D-D2D7-4651-8D03-96051A045173}">
      <dgm:prSet/>
      <dgm:spPr/>
      <dgm:t>
        <a:bodyPr/>
        <a:lstStyle/>
        <a:p>
          <a:pPr rtl="1"/>
          <a:r>
            <a:rPr lang="ar-SA" dirty="0"/>
            <a:t>القيد في الغرفة التجارية والصناعية </a:t>
          </a:r>
        </a:p>
      </dgm:t>
    </dgm:pt>
    <dgm:pt modelId="{59C7DED3-0082-4B9F-890C-C7DF123D9D8C}" type="parTrans" cxnId="{F40BC5DF-4FD8-402D-B4EA-9003D0B270C0}">
      <dgm:prSet/>
      <dgm:spPr/>
      <dgm:t>
        <a:bodyPr/>
        <a:lstStyle/>
        <a:p>
          <a:pPr rtl="1"/>
          <a:endParaRPr lang="ar-SA"/>
        </a:p>
      </dgm:t>
    </dgm:pt>
    <dgm:pt modelId="{73CDB033-A735-4160-9531-56C46BF9CB73}" type="sibTrans" cxnId="{F40BC5DF-4FD8-402D-B4EA-9003D0B270C0}">
      <dgm:prSet/>
      <dgm:spPr/>
      <dgm:t>
        <a:bodyPr/>
        <a:lstStyle/>
        <a:p>
          <a:pPr rtl="1"/>
          <a:endParaRPr lang="ar-SA"/>
        </a:p>
      </dgm:t>
    </dgm:pt>
    <dgm:pt modelId="{46328C71-22CA-451E-98DB-8275C49565BF}" type="pres">
      <dgm:prSet presAssocID="{A8B40C3B-5252-4AF3-B321-9C0BA4A394EF}" presName="linear" presStyleCnt="0">
        <dgm:presLayoutVars>
          <dgm:dir/>
          <dgm:animLvl val="lvl"/>
          <dgm:resizeHandles val="exact"/>
        </dgm:presLayoutVars>
      </dgm:prSet>
      <dgm:spPr/>
    </dgm:pt>
    <dgm:pt modelId="{611C79AB-E14A-4C6C-80BA-2396C776027A}" type="pres">
      <dgm:prSet presAssocID="{B625D699-E3C6-45AE-86E1-036F1AE984A3}" presName="parentLin" presStyleCnt="0"/>
      <dgm:spPr/>
    </dgm:pt>
    <dgm:pt modelId="{38619489-0906-42D1-BA9E-51F703C5D027}" type="pres">
      <dgm:prSet presAssocID="{B625D699-E3C6-45AE-86E1-036F1AE984A3}" presName="parentLeftMargin" presStyleLbl="node1" presStyleIdx="0" presStyleCnt="4"/>
      <dgm:spPr/>
    </dgm:pt>
    <dgm:pt modelId="{AF3E2B1A-0E27-4E97-9D27-60F65E4A2B84}" type="pres">
      <dgm:prSet presAssocID="{B625D699-E3C6-45AE-86E1-036F1AE984A3}" presName="parentText" presStyleLbl="node1" presStyleIdx="0" presStyleCnt="4">
        <dgm:presLayoutVars>
          <dgm:chMax val="0"/>
          <dgm:bulletEnabled val="1"/>
        </dgm:presLayoutVars>
      </dgm:prSet>
      <dgm:spPr/>
    </dgm:pt>
    <dgm:pt modelId="{598FD200-93C6-4C60-8193-55DABE1BE114}" type="pres">
      <dgm:prSet presAssocID="{B625D699-E3C6-45AE-86E1-036F1AE984A3}" presName="negativeSpace" presStyleCnt="0"/>
      <dgm:spPr/>
    </dgm:pt>
    <dgm:pt modelId="{31895245-1259-4258-A64C-A75D8D7A0ADD}" type="pres">
      <dgm:prSet presAssocID="{B625D699-E3C6-45AE-86E1-036F1AE984A3}" presName="childText" presStyleLbl="conFgAcc1" presStyleIdx="0" presStyleCnt="4">
        <dgm:presLayoutVars>
          <dgm:bulletEnabled val="1"/>
        </dgm:presLayoutVars>
      </dgm:prSet>
      <dgm:spPr/>
    </dgm:pt>
    <dgm:pt modelId="{DA9F05DC-6BBD-47C8-9AA0-A637801032DC}" type="pres">
      <dgm:prSet presAssocID="{5F37562F-FAAF-4C2D-BB61-20EC0036E573}" presName="spaceBetweenRectangles" presStyleCnt="0"/>
      <dgm:spPr/>
    </dgm:pt>
    <dgm:pt modelId="{42447BEF-B2D4-439C-A14C-4C47B598A057}" type="pres">
      <dgm:prSet presAssocID="{80AF184E-BA45-4AF9-A941-4DEAFB3EFC01}" presName="parentLin" presStyleCnt="0"/>
      <dgm:spPr/>
    </dgm:pt>
    <dgm:pt modelId="{86FD32A5-2E5E-4862-BDAD-48ACAB042F16}" type="pres">
      <dgm:prSet presAssocID="{80AF184E-BA45-4AF9-A941-4DEAFB3EFC01}" presName="parentLeftMargin" presStyleLbl="node1" presStyleIdx="0" presStyleCnt="4"/>
      <dgm:spPr/>
    </dgm:pt>
    <dgm:pt modelId="{103370D1-7A49-4CCC-ABEE-D3508EE4D1B9}" type="pres">
      <dgm:prSet presAssocID="{80AF184E-BA45-4AF9-A941-4DEAFB3EFC01}" presName="parentText" presStyleLbl="node1" presStyleIdx="1" presStyleCnt="4">
        <dgm:presLayoutVars>
          <dgm:chMax val="0"/>
          <dgm:bulletEnabled val="1"/>
        </dgm:presLayoutVars>
      </dgm:prSet>
      <dgm:spPr/>
    </dgm:pt>
    <dgm:pt modelId="{EECED5DD-2933-47A4-A12F-5974AFF573C4}" type="pres">
      <dgm:prSet presAssocID="{80AF184E-BA45-4AF9-A941-4DEAFB3EFC01}" presName="negativeSpace" presStyleCnt="0"/>
      <dgm:spPr/>
    </dgm:pt>
    <dgm:pt modelId="{575C74B6-6CE0-455D-9324-47FEE0E6ED74}" type="pres">
      <dgm:prSet presAssocID="{80AF184E-BA45-4AF9-A941-4DEAFB3EFC01}" presName="childText" presStyleLbl="conFgAcc1" presStyleIdx="1" presStyleCnt="4">
        <dgm:presLayoutVars>
          <dgm:bulletEnabled val="1"/>
        </dgm:presLayoutVars>
      </dgm:prSet>
      <dgm:spPr/>
    </dgm:pt>
    <dgm:pt modelId="{4B92A5AB-EB04-4A06-A86F-68FF0D3BEDCB}" type="pres">
      <dgm:prSet presAssocID="{6106E156-94C0-4E24-AAEE-56A3FDF32451}" presName="spaceBetweenRectangles" presStyleCnt="0"/>
      <dgm:spPr/>
    </dgm:pt>
    <dgm:pt modelId="{A6CD1C16-8A5B-48B7-A709-E5AF6E904296}" type="pres">
      <dgm:prSet presAssocID="{7CCA9661-DC60-4BCC-A6BE-107400086D7A}" presName="parentLin" presStyleCnt="0"/>
      <dgm:spPr/>
    </dgm:pt>
    <dgm:pt modelId="{621A40D2-0C97-46E2-AB86-844E53101046}" type="pres">
      <dgm:prSet presAssocID="{7CCA9661-DC60-4BCC-A6BE-107400086D7A}" presName="parentLeftMargin" presStyleLbl="node1" presStyleIdx="1" presStyleCnt="4"/>
      <dgm:spPr/>
    </dgm:pt>
    <dgm:pt modelId="{04A8EBE3-8C70-4B45-9906-8A87B304C770}" type="pres">
      <dgm:prSet presAssocID="{7CCA9661-DC60-4BCC-A6BE-107400086D7A}" presName="parentText" presStyleLbl="node1" presStyleIdx="2" presStyleCnt="4">
        <dgm:presLayoutVars>
          <dgm:chMax val="0"/>
          <dgm:bulletEnabled val="1"/>
        </dgm:presLayoutVars>
      </dgm:prSet>
      <dgm:spPr/>
    </dgm:pt>
    <dgm:pt modelId="{15A88F76-83EB-49F2-BE70-19B8826CD4E9}" type="pres">
      <dgm:prSet presAssocID="{7CCA9661-DC60-4BCC-A6BE-107400086D7A}" presName="negativeSpace" presStyleCnt="0"/>
      <dgm:spPr/>
    </dgm:pt>
    <dgm:pt modelId="{88D8F4CB-2453-4BBD-B9A4-94AEE1060C98}" type="pres">
      <dgm:prSet presAssocID="{7CCA9661-DC60-4BCC-A6BE-107400086D7A}" presName="childText" presStyleLbl="conFgAcc1" presStyleIdx="2" presStyleCnt="4">
        <dgm:presLayoutVars>
          <dgm:bulletEnabled val="1"/>
        </dgm:presLayoutVars>
      </dgm:prSet>
      <dgm:spPr/>
    </dgm:pt>
    <dgm:pt modelId="{D1855516-B79B-4BB4-A27B-F41B9876C3E7}" type="pres">
      <dgm:prSet presAssocID="{83641AC2-FB2A-4041-8464-C006C2A56331}" presName="spaceBetweenRectangles" presStyleCnt="0"/>
      <dgm:spPr/>
    </dgm:pt>
    <dgm:pt modelId="{C4505D83-2FAB-4FE3-9BD1-83D806CA2982}" type="pres">
      <dgm:prSet presAssocID="{6C561B5D-D2D7-4651-8D03-96051A045173}" presName="parentLin" presStyleCnt="0"/>
      <dgm:spPr/>
    </dgm:pt>
    <dgm:pt modelId="{BE0C56EF-949D-4723-8B4C-76E589F6E339}" type="pres">
      <dgm:prSet presAssocID="{6C561B5D-D2D7-4651-8D03-96051A045173}" presName="parentLeftMargin" presStyleLbl="node1" presStyleIdx="2" presStyleCnt="4"/>
      <dgm:spPr/>
    </dgm:pt>
    <dgm:pt modelId="{EC52C257-7BCE-4A76-A36C-6BC505AC05F0}" type="pres">
      <dgm:prSet presAssocID="{6C561B5D-D2D7-4651-8D03-96051A045173}" presName="parentText" presStyleLbl="node1" presStyleIdx="3" presStyleCnt="4">
        <dgm:presLayoutVars>
          <dgm:chMax val="0"/>
          <dgm:bulletEnabled val="1"/>
        </dgm:presLayoutVars>
      </dgm:prSet>
      <dgm:spPr/>
    </dgm:pt>
    <dgm:pt modelId="{2AC767B2-7C03-4EA5-83AE-1249FD2282C9}" type="pres">
      <dgm:prSet presAssocID="{6C561B5D-D2D7-4651-8D03-96051A045173}" presName="negativeSpace" presStyleCnt="0"/>
      <dgm:spPr/>
    </dgm:pt>
    <dgm:pt modelId="{48A5F2BF-3BA5-47B1-B71F-137DBC18AF0E}" type="pres">
      <dgm:prSet presAssocID="{6C561B5D-D2D7-4651-8D03-96051A045173}" presName="childText" presStyleLbl="conFgAcc1" presStyleIdx="3" presStyleCnt="4">
        <dgm:presLayoutVars>
          <dgm:bulletEnabled val="1"/>
        </dgm:presLayoutVars>
      </dgm:prSet>
      <dgm:spPr/>
    </dgm:pt>
  </dgm:ptLst>
  <dgm:cxnLst>
    <dgm:cxn modelId="{FE7F1003-E9E5-488A-AAA7-ED6A45A4C3C8}" srcId="{A8B40C3B-5252-4AF3-B321-9C0BA4A394EF}" destId="{B625D699-E3C6-45AE-86E1-036F1AE984A3}" srcOrd="0" destOrd="0" parTransId="{0D0C27FB-7F19-4ABB-8F28-F733F86F0C6B}" sibTransId="{5F37562F-FAAF-4C2D-BB61-20EC0036E573}"/>
    <dgm:cxn modelId="{BCD72C39-DF0A-4734-AEE7-F323B15E6BD9}" type="presOf" srcId="{6C561B5D-D2D7-4651-8D03-96051A045173}" destId="{EC52C257-7BCE-4A76-A36C-6BC505AC05F0}" srcOrd="1" destOrd="0" presId="urn:microsoft.com/office/officeart/2005/8/layout/list1"/>
    <dgm:cxn modelId="{1A6D5362-0346-4E5B-AF38-5B7E073C28DD}" type="presOf" srcId="{7CCA9661-DC60-4BCC-A6BE-107400086D7A}" destId="{04A8EBE3-8C70-4B45-9906-8A87B304C770}" srcOrd="1" destOrd="0" presId="urn:microsoft.com/office/officeart/2005/8/layout/list1"/>
    <dgm:cxn modelId="{105D8464-9786-45DD-AF2D-AD849C6C3CDE}" type="presOf" srcId="{A8B40C3B-5252-4AF3-B321-9C0BA4A394EF}" destId="{46328C71-22CA-451E-98DB-8275C49565BF}" srcOrd="0" destOrd="0" presId="urn:microsoft.com/office/officeart/2005/8/layout/list1"/>
    <dgm:cxn modelId="{3D554E4D-B851-45BA-A7DF-056784D41308}" srcId="{A8B40C3B-5252-4AF3-B321-9C0BA4A394EF}" destId="{80AF184E-BA45-4AF9-A941-4DEAFB3EFC01}" srcOrd="1" destOrd="0" parTransId="{65236979-D29D-4CF0-9F9A-0949075A7E7D}" sibTransId="{6106E156-94C0-4E24-AAEE-56A3FDF32451}"/>
    <dgm:cxn modelId="{7DA2EB6F-4DB4-4147-B072-6F0839273F1D}" srcId="{A8B40C3B-5252-4AF3-B321-9C0BA4A394EF}" destId="{7CCA9661-DC60-4BCC-A6BE-107400086D7A}" srcOrd="2" destOrd="0" parTransId="{BEE39192-F832-4B44-812D-F763C8AF64A9}" sibTransId="{83641AC2-FB2A-4041-8464-C006C2A56331}"/>
    <dgm:cxn modelId="{3685C858-8069-4B9B-9780-8002BE2D632D}" type="presOf" srcId="{B625D699-E3C6-45AE-86E1-036F1AE984A3}" destId="{38619489-0906-42D1-BA9E-51F703C5D027}" srcOrd="0" destOrd="0" presId="urn:microsoft.com/office/officeart/2005/8/layout/list1"/>
    <dgm:cxn modelId="{4A00ADBD-5F1C-4C1B-B08B-69D348F12FD1}" type="presOf" srcId="{7CCA9661-DC60-4BCC-A6BE-107400086D7A}" destId="{621A40D2-0C97-46E2-AB86-844E53101046}" srcOrd="0" destOrd="0" presId="urn:microsoft.com/office/officeart/2005/8/layout/list1"/>
    <dgm:cxn modelId="{8673A0C5-F291-46BE-AAF0-82BBB5413F07}" type="presOf" srcId="{80AF184E-BA45-4AF9-A941-4DEAFB3EFC01}" destId="{103370D1-7A49-4CCC-ABEE-D3508EE4D1B9}" srcOrd="1" destOrd="0" presId="urn:microsoft.com/office/officeart/2005/8/layout/list1"/>
    <dgm:cxn modelId="{F40BC5DF-4FD8-402D-B4EA-9003D0B270C0}" srcId="{A8B40C3B-5252-4AF3-B321-9C0BA4A394EF}" destId="{6C561B5D-D2D7-4651-8D03-96051A045173}" srcOrd="3" destOrd="0" parTransId="{59C7DED3-0082-4B9F-890C-C7DF123D9D8C}" sibTransId="{73CDB033-A735-4160-9531-56C46BF9CB73}"/>
    <dgm:cxn modelId="{19FCB4E7-832F-4A24-A104-BCE32CF3B582}" type="presOf" srcId="{80AF184E-BA45-4AF9-A941-4DEAFB3EFC01}" destId="{86FD32A5-2E5E-4862-BDAD-48ACAB042F16}" srcOrd="0" destOrd="0" presId="urn:microsoft.com/office/officeart/2005/8/layout/list1"/>
    <dgm:cxn modelId="{20D1B1F2-B553-4269-91D5-A38C8DD1D059}" type="presOf" srcId="{B625D699-E3C6-45AE-86E1-036F1AE984A3}" destId="{AF3E2B1A-0E27-4E97-9D27-60F65E4A2B84}" srcOrd="1" destOrd="0" presId="urn:microsoft.com/office/officeart/2005/8/layout/list1"/>
    <dgm:cxn modelId="{E28700FF-13B2-491B-B13F-EDABA7AB166C}" type="presOf" srcId="{6C561B5D-D2D7-4651-8D03-96051A045173}" destId="{BE0C56EF-949D-4723-8B4C-76E589F6E339}" srcOrd="0" destOrd="0" presId="urn:microsoft.com/office/officeart/2005/8/layout/list1"/>
    <dgm:cxn modelId="{87B39819-40C9-4FB7-8A00-A985CA546CE5}" type="presParOf" srcId="{46328C71-22CA-451E-98DB-8275C49565BF}" destId="{611C79AB-E14A-4C6C-80BA-2396C776027A}" srcOrd="0" destOrd="0" presId="urn:microsoft.com/office/officeart/2005/8/layout/list1"/>
    <dgm:cxn modelId="{DE5A4550-A45E-4A5B-8E2D-287FADD4A3D4}" type="presParOf" srcId="{611C79AB-E14A-4C6C-80BA-2396C776027A}" destId="{38619489-0906-42D1-BA9E-51F703C5D027}" srcOrd="0" destOrd="0" presId="urn:microsoft.com/office/officeart/2005/8/layout/list1"/>
    <dgm:cxn modelId="{1915767C-144D-4D28-9060-0B79635B6A87}" type="presParOf" srcId="{611C79AB-E14A-4C6C-80BA-2396C776027A}" destId="{AF3E2B1A-0E27-4E97-9D27-60F65E4A2B84}" srcOrd="1" destOrd="0" presId="urn:microsoft.com/office/officeart/2005/8/layout/list1"/>
    <dgm:cxn modelId="{A2D314AC-9C2F-4E36-8909-41E8EB4C4DE8}" type="presParOf" srcId="{46328C71-22CA-451E-98DB-8275C49565BF}" destId="{598FD200-93C6-4C60-8193-55DABE1BE114}" srcOrd="1" destOrd="0" presId="urn:microsoft.com/office/officeart/2005/8/layout/list1"/>
    <dgm:cxn modelId="{D8B9EBBE-E6B2-4A3A-9F5D-988939FF946E}" type="presParOf" srcId="{46328C71-22CA-451E-98DB-8275C49565BF}" destId="{31895245-1259-4258-A64C-A75D8D7A0ADD}" srcOrd="2" destOrd="0" presId="urn:microsoft.com/office/officeart/2005/8/layout/list1"/>
    <dgm:cxn modelId="{E50C5E14-28AC-46B4-A991-4525084EFC58}" type="presParOf" srcId="{46328C71-22CA-451E-98DB-8275C49565BF}" destId="{DA9F05DC-6BBD-47C8-9AA0-A637801032DC}" srcOrd="3" destOrd="0" presId="urn:microsoft.com/office/officeart/2005/8/layout/list1"/>
    <dgm:cxn modelId="{04B88696-14B7-422A-B977-D3F8DB3549A6}" type="presParOf" srcId="{46328C71-22CA-451E-98DB-8275C49565BF}" destId="{42447BEF-B2D4-439C-A14C-4C47B598A057}" srcOrd="4" destOrd="0" presId="urn:microsoft.com/office/officeart/2005/8/layout/list1"/>
    <dgm:cxn modelId="{18748AD8-1C13-4DFB-9FC3-F97ED1D7B8BC}" type="presParOf" srcId="{42447BEF-B2D4-439C-A14C-4C47B598A057}" destId="{86FD32A5-2E5E-4862-BDAD-48ACAB042F16}" srcOrd="0" destOrd="0" presId="urn:microsoft.com/office/officeart/2005/8/layout/list1"/>
    <dgm:cxn modelId="{5AD0755C-24ED-4D79-9C40-7F05A2B0E9CE}" type="presParOf" srcId="{42447BEF-B2D4-439C-A14C-4C47B598A057}" destId="{103370D1-7A49-4CCC-ABEE-D3508EE4D1B9}" srcOrd="1" destOrd="0" presId="urn:microsoft.com/office/officeart/2005/8/layout/list1"/>
    <dgm:cxn modelId="{B4926231-5972-4146-ACAF-45DE893D79EC}" type="presParOf" srcId="{46328C71-22CA-451E-98DB-8275C49565BF}" destId="{EECED5DD-2933-47A4-A12F-5974AFF573C4}" srcOrd="5" destOrd="0" presId="urn:microsoft.com/office/officeart/2005/8/layout/list1"/>
    <dgm:cxn modelId="{75EC2EC8-366D-47C5-950A-0433CA2F78B4}" type="presParOf" srcId="{46328C71-22CA-451E-98DB-8275C49565BF}" destId="{575C74B6-6CE0-455D-9324-47FEE0E6ED74}" srcOrd="6" destOrd="0" presId="urn:microsoft.com/office/officeart/2005/8/layout/list1"/>
    <dgm:cxn modelId="{4AE36064-12C2-4993-BD6B-F6B9FABA20BD}" type="presParOf" srcId="{46328C71-22CA-451E-98DB-8275C49565BF}" destId="{4B92A5AB-EB04-4A06-A86F-68FF0D3BEDCB}" srcOrd="7" destOrd="0" presId="urn:microsoft.com/office/officeart/2005/8/layout/list1"/>
    <dgm:cxn modelId="{71DF5CF1-EDE8-4909-94AC-A8B32368692F}" type="presParOf" srcId="{46328C71-22CA-451E-98DB-8275C49565BF}" destId="{A6CD1C16-8A5B-48B7-A709-E5AF6E904296}" srcOrd="8" destOrd="0" presId="urn:microsoft.com/office/officeart/2005/8/layout/list1"/>
    <dgm:cxn modelId="{9075263E-1F30-4AED-A275-F3414C6F8C26}" type="presParOf" srcId="{A6CD1C16-8A5B-48B7-A709-E5AF6E904296}" destId="{621A40D2-0C97-46E2-AB86-844E53101046}" srcOrd="0" destOrd="0" presId="urn:microsoft.com/office/officeart/2005/8/layout/list1"/>
    <dgm:cxn modelId="{9EEBE460-1703-4A0D-9EAC-8C2052D58D04}" type="presParOf" srcId="{A6CD1C16-8A5B-48B7-A709-E5AF6E904296}" destId="{04A8EBE3-8C70-4B45-9906-8A87B304C770}" srcOrd="1" destOrd="0" presId="urn:microsoft.com/office/officeart/2005/8/layout/list1"/>
    <dgm:cxn modelId="{59B5BD1A-2627-4FB4-9856-032DBA10E6BE}" type="presParOf" srcId="{46328C71-22CA-451E-98DB-8275C49565BF}" destId="{15A88F76-83EB-49F2-BE70-19B8826CD4E9}" srcOrd="9" destOrd="0" presId="urn:microsoft.com/office/officeart/2005/8/layout/list1"/>
    <dgm:cxn modelId="{E5A36238-046C-413B-828C-2976D263511C}" type="presParOf" srcId="{46328C71-22CA-451E-98DB-8275C49565BF}" destId="{88D8F4CB-2453-4BBD-B9A4-94AEE1060C98}" srcOrd="10" destOrd="0" presId="urn:microsoft.com/office/officeart/2005/8/layout/list1"/>
    <dgm:cxn modelId="{D6EE3570-8F3E-4D6C-990A-BE2F304608EB}" type="presParOf" srcId="{46328C71-22CA-451E-98DB-8275C49565BF}" destId="{D1855516-B79B-4BB4-A27B-F41B9876C3E7}" srcOrd="11" destOrd="0" presId="urn:microsoft.com/office/officeart/2005/8/layout/list1"/>
    <dgm:cxn modelId="{7C5E93B4-91CD-4906-B5D7-E5A9DD2177FA}" type="presParOf" srcId="{46328C71-22CA-451E-98DB-8275C49565BF}" destId="{C4505D83-2FAB-4FE3-9BD1-83D806CA2982}" srcOrd="12" destOrd="0" presId="urn:microsoft.com/office/officeart/2005/8/layout/list1"/>
    <dgm:cxn modelId="{4B44C095-E261-488E-8F73-1CA7E2AE2488}" type="presParOf" srcId="{C4505D83-2FAB-4FE3-9BD1-83D806CA2982}" destId="{BE0C56EF-949D-4723-8B4C-76E589F6E339}" srcOrd="0" destOrd="0" presId="urn:microsoft.com/office/officeart/2005/8/layout/list1"/>
    <dgm:cxn modelId="{E2B1D77F-6FF9-4DF8-BA52-8C2DCAA759CE}" type="presParOf" srcId="{C4505D83-2FAB-4FE3-9BD1-83D806CA2982}" destId="{EC52C257-7BCE-4A76-A36C-6BC505AC05F0}" srcOrd="1" destOrd="0" presId="urn:microsoft.com/office/officeart/2005/8/layout/list1"/>
    <dgm:cxn modelId="{8782B119-DE26-4B15-AD9C-C620AA85BBA1}" type="presParOf" srcId="{46328C71-22CA-451E-98DB-8275C49565BF}" destId="{2AC767B2-7C03-4EA5-83AE-1249FD2282C9}" srcOrd="13" destOrd="0" presId="urn:microsoft.com/office/officeart/2005/8/layout/list1"/>
    <dgm:cxn modelId="{9A14DCBD-C41B-4209-932B-231F38704CED}" type="presParOf" srcId="{46328C71-22CA-451E-98DB-8275C49565BF}" destId="{48A5F2BF-3BA5-47B1-B71F-137DBC18AF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C37E36-3C44-4B7C-B25C-04F3728C43C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pPr rtl="1"/>
          <a:endParaRPr lang="ar-SA"/>
        </a:p>
      </dgm:t>
    </dgm:pt>
    <dgm:pt modelId="{4AF026C3-4519-44B6-A01E-14266AA84440}">
      <dgm:prSet phldrT="[نص]"/>
      <dgm:spPr/>
      <dgm:t>
        <a:bodyPr/>
        <a:lstStyle/>
        <a:p>
          <a:pPr rtl="1"/>
          <a:r>
            <a:rPr lang="ar-SA" dirty="0"/>
            <a:t>التقدير الصحيح والسليم للضريبة </a:t>
          </a:r>
        </a:p>
      </dgm:t>
    </dgm:pt>
    <dgm:pt modelId="{E82470AF-57A7-4AB1-A82D-3BFDB785A968}" type="parTrans" cxnId="{7CE646A1-9459-4FED-81F1-12D0AC6A32A3}">
      <dgm:prSet/>
      <dgm:spPr/>
      <dgm:t>
        <a:bodyPr/>
        <a:lstStyle/>
        <a:p>
          <a:pPr rtl="1"/>
          <a:endParaRPr lang="ar-SA"/>
        </a:p>
      </dgm:t>
    </dgm:pt>
    <dgm:pt modelId="{1EA88919-16E3-4E22-840F-53AFA08E01E4}" type="sibTrans" cxnId="{7CE646A1-9459-4FED-81F1-12D0AC6A32A3}">
      <dgm:prSet/>
      <dgm:spPr/>
      <dgm:t>
        <a:bodyPr/>
        <a:lstStyle/>
        <a:p>
          <a:pPr rtl="1"/>
          <a:endParaRPr lang="ar-SA"/>
        </a:p>
      </dgm:t>
    </dgm:pt>
    <dgm:pt modelId="{1AB029E3-E653-4B70-9DBE-3401A69E786B}">
      <dgm:prSet phldrT="[نص]"/>
      <dgm:spPr/>
      <dgm:t>
        <a:bodyPr/>
        <a:lstStyle/>
        <a:p>
          <a:pPr rtl="1"/>
          <a:r>
            <a:rPr lang="ar-SA" dirty="0"/>
            <a:t>لمعرفة مركزه المالي </a:t>
          </a:r>
        </a:p>
      </dgm:t>
    </dgm:pt>
    <dgm:pt modelId="{1E4600CC-85E8-4A7A-8605-EE2271A4F3D0}" type="parTrans" cxnId="{55CD1074-1E59-4982-AFC1-EE9C10056EF0}">
      <dgm:prSet/>
      <dgm:spPr/>
      <dgm:t>
        <a:bodyPr/>
        <a:lstStyle/>
        <a:p>
          <a:pPr rtl="1"/>
          <a:endParaRPr lang="ar-SA"/>
        </a:p>
      </dgm:t>
    </dgm:pt>
    <dgm:pt modelId="{B348DDEC-092D-41F9-BE09-A03B44BBD6F6}" type="sibTrans" cxnId="{55CD1074-1E59-4982-AFC1-EE9C10056EF0}">
      <dgm:prSet/>
      <dgm:spPr/>
      <dgm:t>
        <a:bodyPr/>
        <a:lstStyle/>
        <a:p>
          <a:pPr rtl="1"/>
          <a:endParaRPr lang="ar-SA"/>
        </a:p>
      </dgm:t>
    </dgm:pt>
    <dgm:pt modelId="{8666AACF-EAF7-4C20-B386-81DEB59A4E9F}">
      <dgm:prSet phldrT="[نص]"/>
      <dgm:spPr/>
      <dgm:t>
        <a:bodyPr/>
        <a:lstStyle/>
        <a:p>
          <a:pPr rtl="1"/>
          <a:r>
            <a:rPr lang="ar-SA" dirty="0"/>
            <a:t>تستخدم كوسيلة </a:t>
          </a:r>
          <a:r>
            <a:rPr lang="ar-SA" dirty="0" err="1"/>
            <a:t>للاثبات</a:t>
          </a:r>
          <a:endParaRPr lang="ar-SA" dirty="0"/>
        </a:p>
      </dgm:t>
    </dgm:pt>
    <dgm:pt modelId="{594BB06C-4B5D-4991-8B7C-CA66A3D88A9F}" type="parTrans" cxnId="{047EA4A9-84A1-40ED-A850-41F0A42CAFEE}">
      <dgm:prSet/>
      <dgm:spPr/>
      <dgm:t>
        <a:bodyPr/>
        <a:lstStyle/>
        <a:p>
          <a:pPr rtl="1"/>
          <a:endParaRPr lang="ar-SA"/>
        </a:p>
      </dgm:t>
    </dgm:pt>
    <dgm:pt modelId="{1F4504B8-9915-4F19-BAA0-F8213657FF77}" type="sibTrans" cxnId="{047EA4A9-84A1-40ED-A850-41F0A42CAFEE}">
      <dgm:prSet/>
      <dgm:spPr/>
      <dgm:t>
        <a:bodyPr/>
        <a:lstStyle/>
        <a:p>
          <a:pPr rtl="1"/>
          <a:endParaRPr lang="ar-SA"/>
        </a:p>
      </dgm:t>
    </dgm:pt>
    <dgm:pt modelId="{02BF1D83-1486-40DB-924E-F5ED6FC96111}">
      <dgm:prSet phldrT="[نص]"/>
      <dgm:spPr/>
      <dgm:t>
        <a:bodyPr/>
        <a:lstStyle/>
        <a:p>
          <a:pPr rtl="1"/>
          <a:r>
            <a:rPr lang="ar-SA" dirty="0"/>
            <a:t>للوقوف علي الأسباب الحقيقية </a:t>
          </a:r>
          <a:r>
            <a:rPr lang="ar-SA" dirty="0" err="1"/>
            <a:t>للافلاس</a:t>
          </a:r>
          <a:endParaRPr lang="ar-SA" dirty="0"/>
        </a:p>
      </dgm:t>
    </dgm:pt>
    <dgm:pt modelId="{C08E1E45-A9E0-44B9-9616-C84A474A4C1F}" type="parTrans" cxnId="{64D93CFF-46CC-41BE-8AA2-44284AF973AD}">
      <dgm:prSet/>
      <dgm:spPr/>
      <dgm:t>
        <a:bodyPr/>
        <a:lstStyle/>
        <a:p>
          <a:pPr rtl="1"/>
          <a:endParaRPr lang="ar-SA"/>
        </a:p>
      </dgm:t>
    </dgm:pt>
    <dgm:pt modelId="{DF76D739-F622-4ED0-BF1E-C35AE68E8A77}" type="sibTrans" cxnId="{64D93CFF-46CC-41BE-8AA2-44284AF973AD}">
      <dgm:prSet/>
      <dgm:spPr/>
      <dgm:t>
        <a:bodyPr/>
        <a:lstStyle/>
        <a:p>
          <a:pPr rtl="1"/>
          <a:endParaRPr lang="ar-SA"/>
        </a:p>
      </dgm:t>
    </dgm:pt>
    <dgm:pt modelId="{6580952B-5361-46A6-B069-514985A70F16}" type="pres">
      <dgm:prSet presAssocID="{F8C37E36-3C44-4B7C-B25C-04F3728C43CE}" presName="matrix" presStyleCnt="0">
        <dgm:presLayoutVars>
          <dgm:chMax val="1"/>
          <dgm:dir/>
          <dgm:resizeHandles val="exact"/>
        </dgm:presLayoutVars>
      </dgm:prSet>
      <dgm:spPr/>
    </dgm:pt>
    <dgm:pt modelId="{3750541A-8A14-4A06-9FF1-9549D1CBF6FE}" type="pres">
      <dgm:prSet presAssocID="{F8C37E36-3C44-4B7C-B25C-04F3728C43CE}" presName="axisShape" presStyleLbl="bgShp" presStyleIdx="0" presStyleCnt="1"/>
      <dgm:spPr/>
    </dgm:pt>
    <dgm:pt modelId="{D2BFF0A7-9FDA-4F38-AE4C-39F9A0941AD2}" type="pres">
      <dgm:prSet presAssocID="{F8C37E36-3C44-4B7C-B25C-04F3728C43CE}" presName="rect1" presStyleLbl="node1" presStyleIdx="0" presStyleCnt="4">
        <dgm:presLayoutVars>
          <dgm:chMax val="0"/>
          <dgm:chPref val="0"/>
          <dgm:bulletEnabled val="1"/>
        </dgm:presLayoutVars>
      </dgm:prSet>
      <dgm:spPr/>
    </dgm:pt>
    <dgm:pt modelId="{0FE9C25E-1046-4E59-A19D-9935D62E69D4}" type="pres">
      <dgm:prSet presAssocID="{F8C37E36-3C44-4B7C-B25C-04F3728C43CE}" presName="rect2" presStyleLbl="node1" presStyleIdx="1" presStyleCnt="4">
        <dgm:presLayoutVars>
          <dgm:chMax val="0"/>
          <dgm:chPref val="0"/>
          <dgm:bulletEnabled val="1"/>
        </dgm:presLayoutVars>
      </dgm:prSet>
      <dgm:spPr/>
    </dgm:pt>
    <dgm:pt modelId="{7E5F0369-CD08-4648-86E5-CD360134C4C2}" type="pres">
      <dgm:prSet presAssocID="{F8C37E36-3C44-4B7C-B25C-04F3728C43CE}" presName="rect3" presStyleLbl="node1" presStyleIdx="2" presStyleCnt="4">
        <dgm:presLayoutVars>
          <dgm:chMax val="0"/>
          <dgm:chPref val="0"/>
          <dgm:bulletEnabled val="1"/>
        </dgm:presLayoutVars>
      </dgm:prSet>
      <dgm:spPr/>
    </dgm:pt>
    <dgm:pt modelId="{B93F6F72-03AC-4D51-9E73-736F72838AF5}" type="pres">
      <dgm:prSet presAssocID="{F8C37E36-3C44-4B7C-B25C-04F3728C43CE}" presName="rect4" presStyleLbl="node1" presStyleIdx="3" presStyleCnt="4">
        <dgm:presLayoutVars>
          <dgm:chMax val="0"/>
          <dgm:chPref val="0"/>
          <dgm:bulletEnabled val="1"/>
        </dgm:presLayoutVars>
      </dgm:prSet>
      <dgm:spPr/>
    </dgm:pt>
  </dgm:ptLst>
  <dgm:cxnLst>
    <dgm:cxn modelId="{66F3926D-5E39-44E7-A655-C620DF7E8C1B}" type="presOf" srcId="{4AF026C3-4519-44B6-A01E-14266AA84440}" destId="{D2BFF0A7-9FDA-4F38-AE4C-39F9A0941AD2}" srcOrd="0" destOrd="0" presId="urn:microsoft.com/office/officeart/2005/8/layout/matrix2"/>
    <dgm:cxn modelId="{55CD1074-1E59-4982-AFC1-EE9C10056EF0}" srcId="{F8C37E36-3C44-4B7C-B25C-04F3728C43CE}" destId="{1AB029E3-E653-4B70-9DBE-3401A69E786B}" srcOrd="1" destOrd="0" parTransId="{1E4600CC-85E8-4A7A-8605-EE2271A4F3D0}" sibTransId="{B348DDEC-092D-41F9-BE09-A03B44BBD6F6}"/>
    <dgm:cxn modelId="{3E6FA074-D122-4554-AA9B-8164FC9DC272}" type="presOf" srcId="{1AB029E3-E653-4B70-9DBE-3401A69E786B}" destId="{0FE9C25E-1046-4E59-A19D-9935D62E69D4}" srcOrd="0" destOrd="0" presId="urn:microsoft.com/office/officeart/2005/8/layout/matrix2"/>
    <dgm:cxn modelId="{2E2AC084-2C97-48C9-B9EF-8F373B762C88}" type="presOf" srcId="{F8C37E36-3C44-4B7C-B25C-04F3728C43CE}" destId="{6580952B-5361-46A6-B069-514985A70F16}" srcOrd="0" destOrd="0" presId="urn:microsoft.com/office/officeart/2005/8/layout/matrix2"/>
    <dgm:cxn modelId="{22549A9F-5323-4EF3-813B-B1B8A60D9AC1}" type="presOf" srcId="{8666AACF-EAF7-4C20-B386-81DEB59A4E9F}" destId="{7E5F0369-CD08-4648-86E5-CD360134C4C2}" srcOrd="0" destOrd="0" presId="urn:microsoft.com/office/officeart/2005/8/layout/matrix2"/>
    <dgm:cxn modelId="{7CE646A1-9459-4FED-81F1-12D0AC6A32A3}" srcId="{F8C37E36-3C44-4B7C-B25C-04F3728C43CE}" destId="{4AF026C3-4519-44B6-A01E-14266AA84440}" srcOrd="0" destOrd="0" parTransId="{E82470AF-57A7-4AB1-A82D-3BFDB785A968}" sibTransId="{1EA88919-16E3-4E22-840F-53AFA08E01E4}"/>
    <dgm:cxn modelId="{047EA4A9-84A1-40ED-A850-41F0A42CAFEE}" srcId="{F8C37E36-3C44-4B7C-B25C-04F3728C43CE}" destId="{8666AACF-EAF7-4C20-B386-81DEB59A4E9F}" srcOrd="2" destOrd="0" parTransId="{594BB06C-4B5D-4991-8B7C-CA66A3D88A9F}" sibTransId="{1F4504B8-9915-4F19-BAA0-F8213657FF77}"/>
    <dgm:cxn modelId="{2B8978EF-882A-4E41-9674-74A11CEA3620}" type="presOf" srcId="{02BF1D83-1486-40DB-924E-F5ED6FC96111}" destId="{B93F6F72-03AC-4D51-9E73-736F72838AF5}" srcOrd="0" destOrd="0" presId="urn:microsoft.com/office/officeart/2005/8/layout/matrix2"/>
    <dgm:cxn modelId="{64D93CFF-46CC-41BE-8AA2-44284AF973AD}" srcId="{F8C37E36-3C44-4B7C-B25C-04F3728C43CE}" destId="{02BF1D83-1486-40DB-924E-F5ED6FC96111}" srcOrd="3" destOrd="0" parTransId="{C08E1E45-A9E0-44B9-9616-C84A474A4C1F}" sibTransId="{DF76D739-F622-4ED0-BF1E-C35AE68E8A77}"/>
    <dgm:cxn modelId="{D723FD1C-C1C3-472B-8F77-2FA41C9C660E}" type="presParOf" srcId="{6580952B-5361-46A6-B069-514985A70F16}" destId="{3750541A-8A14-4A06-9FF1-9549D1CBF6FE}" srcOrd="0" destOrd="0" presId="urn:microsoft.com/office/officeart/2005/8/layout/matrix2"/>
    <dgm:cxn modelId="{43E6DDC0-E47D-4AF2-B120-DBA261C11AE6}" type="presParOf" srcId="{6580952B-5361-46A6-B069-514985A70F16}" destId="{D2BFF0A7-9FDA-4F38-AE4C-39F9A0941AD2}" srcOrd="1" destOrd="0" presId="urn:microsoft.com/office/officeart/2005/8/layout/matrix2"/>
    <dgm:cxn modelId="{C3B9F045-3437-4F9B-A6FE-8338A8690EB0}" type="presParOf" srcId="{6580952B-5361-46A6-B069-514985A70F16}" destId="{0FE9C25E-1046-4E59-A19D-9935D62E69D4}" srcOrd="2" destOrd="0" presId="urn:microsoft.com/office/officeart/2005/8/layout/matrix2"/>
    <dgm:cxn modelId="{ABC1AC59-082C-439A-B34D-838B86C61F51}" type="presParOf" srcId="{6580952B-5361-46A6-B069-514985A70F16}" destId="{7E5F0369-CD08-4648-86E5-CD360134C4C2}" srcOrd="3" destOrd="0" presId="urn:microsoft.com/office/officeart/2005/8/layout/matrix2"/>
    <dgm:cxn modelId="{F32154CB-2B2C-4DF1-946F-5172A9168145}" type="presParOf" srcId="{6580952B-5361-46A6-B069-514985A70F16}" destId="{B93F6F72-03AC-4D51-9E73-736F72838AF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C5B103-03F5-4A5F-87E6-92ECCBEA3D1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pPr rtl="1"/>
          <a:endParaRPr lang="ar-SA"/>
        </a:p>
      </dgm:t>
    </dgm:pt>
    <dgm:pt modelId="{87C175E1-7403-4375-98EE-A9C421D1ADA4}">
      <dgm:prSet phldrT="[نص]"/>
      <dgm:spPr/>
      <dgm:t>
        <a:bodyPr/>
        <a:lstStyle/>
        <a:p>
          <a:pPr rtl="1"/>
          <a:r>
            <a:rPr lang="ar-SA" dirty="0"/>
            <a:t>اختيارية </a:t>
          </a:r>
        </a:p>
      </dgm:t>
    </dgm:pt>
    <dgm:pt modelId="{1F31C92A-7A07-4607-A016-06F7E6383567}" type="parTrans" cxnId="{65F24659-C9F6-4261-9427-2C77C453AD9C}">
      <dgm:prSet/>
      <dgm:spPr/>
      <dgm:t>
        <a:bodyPr/>
        <a:lstStyle/>
        <a:p>
          <a:pPr rtl="1"/>
          <a:endParaRPr lang="ar-SA"/>
        </a:p>
      </dgm:t>
    </dgm:pt>
    <dgm:pt modelId="{86D1F959-5CC7-4038-8ABA-51BE2E4FBCCF}" type="sibTrans" cxnId="{65F24659-C9F6-4261-9427-2C77C453AD9C}">
      <dgm:prSet/>
      <dgm:spPr/>
      <dgm:t>
        <a:bodyPr/>
        <a:lstStyle/>
        <a:p>
          <a:pPr rtl="1"/>
          <a:endParaRPr lang="ar-SA"/>
        </a:p>
      </dgm:t>
    </dgm:pt>
    <dgm:pt modelId="{BF76DFEA-247B-4924-9958-13F2296EDB41}">
      <dgm:prSet phldrT="[نص]"/>
      <dgm:spPr/>
      <dgm:t>
        <a:bodyPr/>
        <a:lstStyle/>
        <a:p>
          <a:pPr rtl="1"/>
          <a:r>
            <a:rPr lang="ar-SA" dirty="0" err="1"/>
            <a:t>التسويدة</a:t>
          </a:r>
          <a:r>
            <a:rPr lang="ar-SA" dirty="0"/>
            <a:t> </a:t>
          </a:r>
        </a:p>
      </dgm:t>
    </dgm:pt>
    <dgm:pt modelId="{2CAB11D1-7487-49AD-AE53-BA31AA7F6A87}" type="parTrans" cxnId="{FAD25B74-1FE1-4CF4-BA90-0BF747B55BA4}">
      <dgm:prSet/>
      <dgm:spPr/>
      <dgm:t>
        <a:bodyPr/>
        <a:lstStyle/>
        <a:p>
          <a:pPr rtl="1"/>
          <a:endParaRPr lang="ar-SA"/>
        </a:p>
      </dgm:t>
    </dgm:pt>
    <dgm:pt modelId="{4CEF8A8A-68D2-4A3D-80CC-9C3D76E07ED7}" type="sibTrans" cxnId="{FAD25B74-1FE1-4CF4-BA90-0BF747B55BA4}">
      <dgm:prSet/>
      <dgm:spPr/>
      <dgm:t>
        <a:bodyPr/>
        <a:lstStyle/>
        <a:p>
          <a:pPr rtl="1"/>
          <a:endParaRPr lang="ar-SA"/>
        </a:p>
      </dgm:t>
    </dgm:pt>
    <dgm:pt modelId="{801C0354-175F-4B53-9CD5-2D868909FEAC}">
      <dgm:prSet phldrT="[نص]"/>
      <dgm:spPr/>
      <dgm:t>
        <a:bodyPr/>
        <a:lstStyle/>
        <a:p>
          <a:pPr rtl="1"/>
          <a:endParaRPr lang="ar-SA" dirty="0"/>
        </a:p>
        <a:p>
          <a:pPr rtl="1"/>
          <a:r>
            <a:rPr lang="ar-SA" dirty="0"/>
            <a:t>الخزانة </a:t>
          </a:r>
        </a:p>
      </dgm:t>
    </dgm:pt>
    <dgm:pt modelId="{A765AB48-2423-4ED6-85FA-6E5E1C23AE3D}" type="parTrans" cxnId="{A2FCB64A-C384-407D-9861-10BE5756DD6C}">
      <dgm:prSet/>
      <dgm:spPr/>
      <dgm:t>
        <a:bodyPr/>
        <a:lstStyle/>
        <a:p>
          <a:pPr rtl="1"/>
          <a:endParaRPr lang="ar-SA"/>
        </a:p>
      </dgm:t>
    </dgm:pt>
    <dgm:pt modelId="{A93C1673-8B2A-44CA-8A30-4B19C02216FE}" type="sibTrans" cxnId="{A2FCB64A-C384-407D-9861-10BE5756DD6C}">
      <dgm:prSet/>
      <dgm:spPr/>
      <dgm:t>
        <a:bodyPr/>
        <a:lstStyle/>
        <a:p>
          <a:pPr rtl="1"/>
          <a:endParaRPr lang="ar-SA"/>
        </a:p>
      </dgm:t>
    </dgm:pt>
    <dgm:pt modelId="{077248C5-7504-4321-9A76-DB2013C9F2F8}">
      <dgm:prSet phldrT="[نص]"/>
      <dgm:spPr/>
      <dgm:t>
        <a:bodyPr/>
        <a:lstStyle/>
        <a:p>
          <a:pPr rtl="1"/>
          <a:r>
            <a:rPr lang="ar-SA" dirty="0"/>
            <a:t>الزامية </a:t>
          </a:r>
        </a:p>
      </dgm:t>
    </dgm:pt>
    <dgm:pt modelId="{F51DE6E3-0509-47BF-87E7-5F8679D70374}" type="parTrans" cxnId="{F81200D3-4FE5-49E1-943E-B5EB52827AE5}">
      <dgm:prSet/>
      <dgm:spPr/>
      <dgm:t>
        <a:bodyPr/>
        <a:lstStyle/>
        <a:p>
          <a:pPr rtl="1"/>
          <a:endParaRPr lang="ar-SA"/>
        </a:p>
      </dgm:t>
    </dgm:pt>
    <dgm:pt modelId="{3B799634-06D4-46F2-A0A9-D52DDBEE30B3}" type="sibTrans" cxnId="{F81200D3-4FE5-49E1-943E-B5EB52827AE5}">
      <dgm:prSet/>
      <dgm:spPr/>
      <dgm:t>
        <a:bodyPr/>
        <a:lstStyle/>
        <a:p>
          <a:pPr rtl="1"/>
          <a:endParaRPr lang="ar-SA"/>
        </a:p>
      </dgm:t>
    </dgm:pt>
    <dgm:pt modelId="{1BEE0626-961E-4875-8A63-7B43A7069E8E}">
      <dgm:prSet phldrT="[نص]"/>
      <dgm:spPr/>
      <dgm:t>
        <a:bodyPr/>
        <a:lstStyle/>
        <a:p>
          <a:pPr rtl="1"/>
          <a:r>
            <a:rPr lang="ar-SA" dirty="0"/>
            <a:t>اليومية الاصلي</a:t>
          </a:r>
        </a:p>
      </dgm:t>
    </dgm:pt>
    <dgm:pt modelId="{21C0AAC0-7E03-4D24-BB03-79313FBAA989}" type="parTrans" cxnId="{AD69EE90-29B0-49D3-ABA1-27F1F14369A8}">
      <dgm:prSet/>
      <dgm:spPr/>
      <dgm:t>
        <a:bodyPr/>
        <a:lstStyle/>
        <a:p>
          <a:pPr rtl="1"/>
          <a:endParaRPr lang="ar-SA"/>
        </a:p>
      </dgm:t>
    </dgm:pt>
    <dgm:pt modelId="{3FEFD781-6B6B-432F-A4AE-DBFD18A7DA8B}" type="sibTrans" cxnId="{AD69EE90-29B0-49D3-ABA1-27F1F14369A8}">
      <dgm:prSet/>
      <dgm:spPr/>
      <dgm:t>
        <a:bodyPr/>
        <a:lstStyle/>
        <a:p>
          <a:pPr rtl="1"/>
          <a:endParaRPr lang="ar-SA"/>
        </a:p>
      </dgm:t>
    </dgm:pt>
    <dgm:pt modelId="{754B3D21-0718-4A76-80EA-FEEC4E100008}">
      <dgm:prSet phldrT="[نص]"/>
      <dgm:spPr/>
      <dgm:t>
        <a:bodyPr/>
        <a:lstStyle/>
        <a:p>
          <a:pPr rtl="1"/>
          <a:r>
            <a:rPr lang="ar-SA" dirty="0"/>
            <a:t>الجرد</a:t>
          </a:r>
        </a:p>
      </dgm:t>
    </dgm:pt>
    <dgm:pt modelId="{8FFA1E24-4028-48CF-978D-38CA0D984458}" type="parTrans" cxnId="{EF790578-AA45-4106-989F-B976A5F513A1}">
      <dgm:prSet/>
      <dgm:spPr/>
      <dgm:t>
        <a:bodyPr/>
        <a:lstStyle/>
        <a:p>
          <a:pPr rtl="1"/>
          <a:endParaRPr lang="ar-SA"/>
        </a:p>
      </dgm:t>
    </dgm:pt>
    <dgm:pt modelId="{7E8AC1AB-6997-4B3C-8845-30EB14F3965F}" type="sibTrans" cxnId="{EF790578-AA45-4106-989F-B976A5F513A1}">
      <dgm:prSet/>
      <dgm:spPr/>
      <dgm:t>
        <a:bodyPr/>
        <a:lstStyle/>
        <a:p>
          <a:pPr rtl="1"/>
          <a:endParaRPr lang="ar-SA"/>
        </a:p>
      </dgm:t>
    </dgm:pt>
    <dgm:pt modelId="{4B91E3D2-432B-4206-926A-E11EADF1C5B1}">
      <dgm:prSet/>
      <dgm:spPr/>
      <dgm:t>
        <a:bodyPr/>
        <a:lstStyle/>
        <a:p>
          <a:pPr rtl="1"/>
          <a:r>
            <a:rPr lang="ar-SA" dirty="0"/>
            <a:t>الاستاذ</a:t>
          </a:r>
        </a:p>
      </dgm:t>
    </dgm:pt>
    <dgm:pt modelId="{D560CC8F-7678-418F-849B-3615A6F40F78}" type="parTrans" cxnId="{7CDE1593-D35C-4CB5-9BB3-AB03E428AC26}">
      <dgm:prSet/>
      <dgm:spPr/>
      <dgm:t>
        <a:bodyPr/>
        <a:lstStyle/>
        <a:p>
          <a:pPr rtl="1"/>
          <a:endParaRPr lang="ar-SA"/>
        </a:p>
      </dgm:t>
    </dgm:pt>
    <dgm:pt modelId="{45FE359D-F95A-41FB-9D9F-28F7CAC6695D}" type="sibTrans" cxnId="{7CDE1593-D35C-4CB5-9BB3-AB03E428AC26}">
      <dgm:prSet/>
      <dgm:spPr/>
      <dgm:t>
        <a:bodyPr/>
        <a:lstStyle/>
        <a:p>
          <a:pPr rtl="1"/>
          <a:endParaRPr lang="ar-SA"/>
        </a:p>
      </dgm:t>
    </dgm:pt>
    <dgm:pt modelId="{0D6043DD-C57F-41D3-A1D9-96EABF315E23}">
      <dgm:prSet/>
      <dgm:spPr/>
      <dgm:t>
        <a:bodyPr/>
        <a:lstStyle/>
        <a:p>
          <a:pPr rtl="1"/>
          <a:r>
            <a:rPr lang="ar-SA" dirty="0"/>
            <a:t>المخزن</a:t>
          </a:r>
        </a:p>
      </dgm:t>
    </dgm:pt>
    <dgm:pt modelId="{4F88B7F9-9113-4BF3-A279-7CB0D8F209EA}" type="parTrans" cxnId="{ADD435E8-9C5B-437C-A840-65C14DFD54F5}">
      <dgm:prSet/>
      <dgm:spPr/>
    </dgm:pt>
    <dgm:pt modelId="{3E04C63E-502D-472E-8B6C-48D242136E98}" type="sibTrans" cxnId="{ADD435E8-9C5B-437C-A840-65C14DFD54F5}">
      <dgm:prSet/>
      <dgm:spPr/>
    </dgm:pt>
    <dgm:pt modelId="{1E5A14D7-1FDE-4518-8C3F-5B2F6BD3762B}">
      <dgm:prSet/>
      <dgm:spPr/>
      <dgm:t>
        <a:bodyPr/>
        <a:lstStyle/>
        <a:p>
          <a:pPr rtl="1"/>
          <a:r>
            <a:rPr lang="ar-SA" dirty="0"/>
            <a:t>الأوراق التجارية </a:t>
          </a:r>
        </a:p>
      </dgm:t>
    </dgm:pt>
    <dgm:pt modelId="{D4C3E2E0-FD0D-4672-92E1-0A6372E7BC46}" type="parTrans" cxnId="{9D040951-7865-4C4C-87C4-35D9E821C5B7}">
      <dgm:prSet/>
      <dgm:spPr/>
    </dgm:pt>
    <dgm:pt modelId="{AD44F2A6-1852-4440-828D-A3CDD613D5F5}" type="sibTrans" cxnId="{9D040951-7865-4C4C-87C4-35D9E821C5B7}">
      <dgm:prSet/>
      <dgm:spPr/>
    </dgm:pt>
    <dgm:pt modelId="{7E92CB75-EEF3-4B0F-91B2-EB935337147B}" type="pres">
      <dgm:prSet presAssocID="{BEC5B103-03F5-4A5F-87E6-92ECCBEA3D12}" presName="diagram" presStyleCnt="0">
        <dgm:presLayoutVars>
          <dgm:chPref val="1"/>
          <dgm:dir/>
          <dgm:animOne val="branch"/>
          <dgm:animLvl val="lvl"/>
          <dgm:resizeHandles/>
        </dgm:presLayoutVars>
      </dgm:prSet>
      <dgm:spPr/>
    </dgm:pt>
    <dgm:pt modelId="{137CA9E4-C6CD-4BD1-9035-4E85F2AB7F76}" type="pres">
      <dgm:prSet presAssocID="{87C175E1-7403-4375-98EE-A9C421D1ADA4}" presName="root" presStyleCnt="0"/>
      <dgm:spPr/>
    </dgm:pt>
    <dgm:pt modelId="{CFAE5FE9-FE5F-4305-9E8C-BD10CD7BF8D7}" type="pres">
      <dgm:prSet presAssocID="{87C175E1-7403-4375-98EE-A9C421D1ADA4}" presName="rootComposite" presStyleCnt="0"/>
      <dgm:spPr/>
    </dgm:pt>
    <dgm:pt modelId="{9CE31FCB-C610-490D-B287-F323DE4F01C0}" type="pres">
      <dgm:prSet presAssocID="{87C175E1-7403-4375-98EE-A9C421D1ADA4}" presName="rootText" presStyleLbl="node1" presStyleIdx="0" presStyleCnt="2"/>
      <dgm:spPr/>
    </dgm:pt>
    <dgm:pt modelId="{36D4E68C-3424-4294-BFA0-B87A8517B0E3}" type="pres">
      <dgm:prSet presAssocID="{87C175E1-7403-4375-98EE-A9C421D1ADA4}" presName="rootConnector" presStyleLbl="node1" presStyleIdx="0" presStyleCnt="2"/>
      <dgm:spPr/>
    </dgm:pt>
    <dgm:pt modelId="{C8431BB2-4C58-48D1-89AF-B088058C04B3}" type="pres">
      <dgm:prSet presAssocID="{87C175E1-7403-4375-98EE-A9C421D1ADA4}" presName="childShape" presStyleCnt="0"/>
      <dgm:spPr/>
    </dgm:pt>
    <dgm:pt modelId="{0E08FDEF-1273-4246-9BAD-0AA9209DC691}" type="pres">
      <dgm:prSet presAssocID="{2CAB11D1-7487-49AD-AE53-BA31AA7F6A87}" presName="Name13" presStyleLbl="parChTrans1D2" presStyleIdx="0" presStyleCnt="7"/>
      <dgm:spPr/>
    </dgm:pt>
    <dgm:pt modelId="{693CDD9A-63BE-4EA3-8C26-2A27AFBC74C8}" type="pres">
      <dgm:prSet presAssocID="{BF76DFEA-247B-4924-9958-13F2296EDB41}" presName="childText" presStyleLbl="bgAcc1" presStyleIdx="0" presStyleCnt="7">
        <dgm:presLayoutVars>
          <dgm:bulletEnabled val="1"/>
        </dgm:presLayoutVars>
      </dgm:prSet>
      <dgm:spPr/>
    </dgm:pt>
    <dgm:pt modelId="{2917E0BE-AF4D-43FE-8657-C7BD5C081A43}" type="pres">
      <dgm:prSet presAssocID="{A765AB48-2423-4ED6-85FA-6E5E1C23AE3D}" presName="Name13" presStyleLbl="parChTrans1D2" presStyleIdx="1" presStyleCnt="7"/>
      <dgm:spPr/>
    </dgm:pt>
    <dgm:pt modelId="{E8D8A8AE-9632-4141-B9FA-7AA4F47B9EFD}" type="pres">
      <dgm:prSet presAssocID="{801C0354-175F-4B53-9CD5-2D868909FEAC}" presName="childText" presStyleLbl="bgAcc1" presStyleIdx="1" presStyleCnt="7">
        <dgm:presLayoutVars>
          <dgm:bulletEnabled val="1"/>
        </dgm:presLayoutVars>
      </dgm:prSet>
      <dgm:spPr/>
    </dgm:pt>
    <dgm:pt modelId="{924A3827-80FD-4125-A0FF-FBB5BD7FE244}" type="pres">
      <dgm:prSet presAssocID="{D4C3E2E0-FD0D-4672-92E1-0A6372E7BC46}" presName="Name13" presStyleLbl="parChTrans1D2" presStyleIdx="2" presStyleCnt="7"/>
      <dgm:spPr/>
    </dgm:pt>
    <dgm:pt modelId="{567D48B3-54D7-4F34-8B96-9E72A13C48C0}" type="pres">
      <dgm:prSet presAssocID="{1E5A14D7-1FDE-4518-8C3F-5B2F6BD3762B}" presName="childText" presStyleLbl="bgAcc1" presStyleIdx="2" presStyleCnt="7">
        <dgm:presLayoutVars>
          <dgm:bulletEnabled val="1"/>
        </dgm:presLayoutVars>
      </dgm:prSet>
      <dgm:spPr/>
    </dgm:pt>
    <dgm:pt modelId="{C4B6DD48-D6CC-415C-8234-CFCAD7B0A1B7}" type="pres">
      <dgm:prSet presAssocID="{4F88B7F9-9113-4BF3-A279-7CB0D8F209EA}" presName="Name13" presStyleLbl="parChTrans1D2" presStyleIdx="3" presStyleCnt="7"/>
      <dgm:spPr/>
    </dgm:pt>
    <dgm:pt modelId="{89AC4DD8-3771-4FD3-A26F-68FEDF52FE6D}" type="pres">
      <dgm:prSet presAssocID="{0D6043DD-C57F-41D3-A1D9-96EABF315E23}" presName="childText" presStyleLbl="bgAcc1" presStyleIdx="3" presStyleCnt="7">
        <dgm:presLayoutVars>
          <dgm:bulletEnabled val="1"/>
        </dgm:presLayoutVars>
      </dgm:prSet>
      <dgm:spPr/>
    </dgm:pt>
    <dgm:pt modelId="{188BA064-7D02-489B-BA01-A7D672FD5054}" type="pres">
      <dgm:prSet presAssocID="{077248C5-7504-4321-9A76-DB2013C9F2F8}" presName="root" presStyleCnt="0"/>
      <dgm:spPr/>
    </dgm:pt>
    <dgm:pt modelId="{FE04A827-6B43-4B2F-9E02-A0B72EC19512}" type="pres">
      <dgm:prSet presAssocID="{077248C5-7504-4321-9A76-DB2013C9F2F8}" presName="rootComposite" presStyleCnt="0"/>
      <dgm:spPr/>
    </dgm:pt>
    <dgm:pt modelId="{71E5DC7E-A4B4-4329-8C9D-B4ADD9E23027}" type="pres">
      <dgm:prSet presAssocID="{077248C5-7504-4321-9A76-DB2013C9F2F8}" presName="rootText" presStyleLbl="node1" presStyleIdx="1" presStyleCnt="2" custLinFactNeighborY="2919"/>
      <dgm:spPr/>
    </dgm:pt>
    <dgm:pt modelId="{BB197B0A-ED08-4D0C-AB22-308877DDBEE0}" type="pres">
      <dgm:prSet presAssocID="{077248C5-7504-4321-9A76-DB2013C9F2F8}" presName="rootConnector" presStyleLbl="node1" presStyleIdx="1" presStyleCnt="2"/>
      <dgm:spPr/>
    </dgm:pt>
    <dgm:pt modelId="{8EFBB673-E60C-463A-88AE-E327A5485CA7}" type="pres">
      <dgm:prSet presAssocID="{077248C5-7504-4321-9A76-DB2013C9F2F8}" presName="childShape" presStyleCnt="0"/>
      <dgm:spPr/>
    </dgm:pt>
    <dgm:pt modelId="{979AF993-27D6-4769-9312-58B3FA0B67AE}" type="pres">
      <dgm:prSet presAssocID="{21C0AAC0-7E03-4D24-BB03-79313FBAA989}" presName="Name13" presStyleLbl="parChTrans1D2" presStyleIdx="4" presStyleCnt="7"/>
      <dgm:spPr/>
    </dgm:pt>
    <dgm:pt modelId="{42582340-9192-4C5C-BA05-C7E7019FD961}" type="pres">
      <dgm:prSet presAssocID="{1BEE0626-961E-4875-8A63-7B43A7069E8E}" presName="childText" presStyleLbl="bgAcc1" presStyleIdx="4" presStyleCnt="7">
        <dgm:presLayoutVars>
          <dgm:bulletEnabled val="1"/>
        </dgm:presLayoutVars>
      </dgm:prSet>
      <dgm:spPr/>
    </dgm:pt>
    <dgm:pt modelId="{DF65F9E3-775B-4365-88D2-6D08430E15F8}" type="pres">
      <dgm:prSet presAssocID="{8FFA1E24-4028-48CF-978D-38CA0D984458}" presName="Name13" presStyleLbl="parChTrans1D2" presStyleIdx="5" presStyleCnt="7"/>
      <dgm:spPr/>
    </dgm:pt>
    <dgm:pt modelId="{F5754B3C-1D03-4FAF-844F-514608D7D189}" type="pres">
      <dgm:prSet presAssocID="{754B3D21-0718-4A76-80EA-FEEC4E100008}" presName="childText" presStyleLbl="bgAcc1" presStyleIdx="5" presStyleCnt="7">
        <dgm:presLayoutVars>
          <dgm:bulletEnabled val="1"/>
        </dgm:presLayoutVars>
      </dgm:prSet>
      <dgm:spPr/>
    </dgm:pt>
    <dgm:pt modelId="{EC96D650-75B5-4911-8E97-6FDEE6E16242}" type="pres">
      <dgm:prSet presAssocID="{D560CC8F-7678-418F-849B-3615A6F40F78}" presName="Name13" presStyleLbl="parChTrans1D2" presStyleIdx="6" presStyleCnt="7"/>
      <dgm:spPr/>
    </dgm:pt>
    <dgm:pt modelId="{2E8460DD-AE0C-4A09-BF83-ECF23EDC62F9}" type="pres">
      <dgm:prSet presAssocID="{4B91E3D2-432B-4206-926A-E11EADF1C5B1}" presName="childText" presStyleLbl="bgAcc1" presStyleIdx="6" presStyleCnt="7">
        <dgm:presLayoutVars>
          <dgm:bulletEnabled val="1"/>
        </dgm:presLayoutVars>
      </dgm:prSet>
      <dgm:spPr/>
    </dgm:pt>
  </dgm:ptLst>
  <dgm:cxnLst>
    <dgm:cxn modelId="{9F5E1A1B-4AA6-4876-AC90-CDC5D2AF68A3}" type="presOf" srcId="{1E5A14D7-1FDE-4518-8C3F-5B2F6BD3762B}" destId="{567D48B3-54D7-4F34-8B96-9E72A13C48C0}" srcOrd="0" destOrd="0" presId="urn:microsoft.com/office/officeart/2005/8/layout/hierarchy3"/>
    <dgm:cxn modelId="{05BE0A28-C59E-45F0-8819-CFE9448D3599}" type="presOf" srcId="{0D6043DD-C57F-41D3-A1D9-96EABF315E23}" destId="{89AC4DD8-3771-4FD3-A26F-68FEDF52FE6D}" srcOrd="0" destOrd="0" presId="urn:microsoft.com/office/officeart/2005/8/layout/hierarchy3"/>
    <dgm:cxn modelId="{675BBE5C-B096-4247-A9AE-D4367B11A2F5}" type="presOf" srcId="{8FFA1E24-4028-48CF-978D-38CA0D984458}" destId="{DF65F9E3-775B-4365-88D2-6D08430E15F8}" srcOrd="0" destOrd="0" presId="urn:microsoft.com/office/officeart/2005/8/layout/hierarchy3"/>
    <dgm:cxn modelId="{085DEF5F-0689-4D7F-B9E1-1C80A99FDB93}" type="presOf" srcId="{BF76DFEA-247B-4924-9958-13F2296EDB41}" destId="{693CDD9A-63BE-4EA3-8C26-2A27AFBC74C8}" srcOrd="0" destOrd="0" presId="urn:microsoft.com/office/officeart/2005/8/layout/hierarchy3"/>
    <dgm:cxn modelId="{E9A8F041-0F96-4D26-983E-66E99F322767}" type="presOf" srcId="{BEC5B103-03F5-4A5F-87E6-92ECCBEA3D12}" destId="{7E92CB75-EEF3-4B0F-91B2-EB935337147B}" srcOrd="0" destOrd="0" presId="urn:microsoft.com/office/officeart/2005/8/layout/hierarchy3"/>
    <dgm:cxn modelId="{62E61247-0092-4E6E-89C7-0154FF33EF82}" type="presOf" srcId="{D4C3E2E0-FD0D-4672-92E1-0A6372E7BC46}" destId="{924A3827-80FD-4125-A0FF-FBB5BD7FE244}" srcOrd="0" destOrd="0" presId="urn:microsoft.com/office/officeart/2005/8/layout/hierarchy3"/>
    <dgm:cxn modelId="{A178D847-52E1-4F59-87FF-7D38CCB58B3E}" type="presOf" srcId="{21C0AAC0-7E03-4D24-BB03-79313FBAA989}" destId="{979AF993-27D6-4769-9312-58B3FA0B67AE}" srcOrd="0" destOrd="0" presId="urn:microsoft.com/office/officeart/2005/8/layout/hierarchy3"/>
    <dgm:cxn modelId="{2D56AE6A-B19F-4224-AC41-606661A778FC}" type="presOf" srcId="{4B91E3D2-432B-4206-926A-E11EADF1C5B1}" destId="{2E8460DD-AE0C-4A09-BF83-ECF23EDC62F9}" srcOrd="0" destOrd="0" presId="urn:microsoft.com/office/officeart/2005/8/layout/hierarchy3"/>
    <dgm:cxn modelId="{A2FCB64A-C384-407D-9861-10BE5756DD6C}" srcId="{87C175E1-7403-4375-98EE-A9C421D1ADA4}" destId="{801C0354-175F-4B53-9CD5-2D868909FEAC}" srcOrd="1" destOrd="0" parTransId="{A765AB48-2423-4ED6-85FA-6E5E1C23AE3D}" sibTransId="{A93C1673-8B2A-44CA-8A30-4B19C02216FE}"/>
    <dgm:cxn modelId="{9B6DAD50-E1BC-49BB-B969-03F3914373C2}" type="presOf" srcId="{87C175E1-7403-4375-98EE-A9C421D1ADA4}" destId="{36D4E68C-3424-4294-BFA0-B87A8517B0E3}" srcOrd="1" destOrd="0" presId="urn:microsoft.com/office/officeart/2005/8/layout/hierarchy3"/>
    <dgm:cxn modelId="{9D040951-7865-4C4C-87C4-35D9E821C5B7}" srcId="{87C175E1-7403-4375-98EE-A9C421D1ADA4}" destId="{1E5A14D7-1FDE-4518-8C3F-5B2F6BD3762B}" srcOrd="2" destOrd="0" parTransId="{D4C3E2E0-FD0D-4672-92E1-0A6372E7BC46}" sibTransId="{AD44F2A6-1852-4440-828D-A3CDD613D5F5}"/>
    <dgm:cxn modelId="{FAD25B74-1FE1-4CF4-BA90-0BF747B55BA4}" srcId="{87C175E1-7403-4375-98EE-A9C421D1ADA4}" destId="{BF76DFEA-247B-4924-9958-13F2296EDB41}" srcOrd="0" destOrd="0" parTransId="{2CAB11D1-7487-49AD-AE53-BA31AA7F6A87}" sibTransId="{4CEF8A8A-68D2-4A3D-80CC-9C3D76E07ED7}"/>
    <dgm:cxn modelId="{EF790578-AA45-4106-989F-B976A5F513A1}" srcId="{077248C5-7504-4321-9A76-DB2013C9F2F8}" destId="{754B3D21-0718-4A76-80EA-FEEC4E100008}" srcOrd="1" destOrd="0" parTransId="{8FFA1E24-4028-48CF-978D-38CA0D984458}" sibTransId="{7E8AC1AB-6997-4B3C-8845-30EB14F3965F}"/>
    <dgm:cxn modelId="{65F24659-C9F6-4261-9427-2C77C453AD9C}" srcId="{BEC5B103-03F5-4A5F-87E6-92ECCBEA3D12}" destId="{87C175E1-7403-4375-98EE-A9C421D1ADA4}" srcOrd="0" destOrd="0" parTransId="{1F31C92A-7A07-4607-A016-06F7E6383567}" sibTransId="{86D1F959-5CC7-4038-8ABA-51BE2E4FBCCF}"/>
    <dgm:cxn modelId="{96902D8F-A365-4583-946D-F5E61821C51C}" type="presOf" srcId="{754B3D21-0718-4A76-80EA-FEEC4E100008}" destId="{F5754B3C-1D03-4FAF-844F-514608D7D189}" srcOrd="0" destOrd="0" presId="urn:microsoft.com/office/officeart/2005/8/layout/hierarchy3"/>
    <dgm:cxn modelId="{AD69EE90-29B0-49D3-ABA1-27F1F14369A8}" srcId="{077248C5-7504-4321-9A76-DB2013C9F2F8}" destId="{1BEE0626-961E-4875-8A63-7B43A7069E8E}" srcOrd="0" destOrd="0" parTransId="{21C0AAC0-7E03-4D24-BB03-79313FBAA989}" sibTransId="{3FEFD781-6B6B-432F-A4AE-DBFD18A7DA8B}"/>
    <dgm:cxn modelId="{7CDE1593-D35C-4CB5-9BB3-AB03E428AC26}" srcId="{077248C5-7504-4321-9A76-DB2013C9F2F8}" destId="{4B91E3D2-432B-4206-926A-E11EADF1C5B1}" srcOrd="2" destOrd="0" parTransId="{D560CC8F-7678-418F-849B-3615A6F40F78}" sibTransId="{45FE359D-F95A-41FB-9D9F-28F7CAC6695D}"/>
    <dgm:cxn modelId="{C5518C99-F9D1-4E2A-BF4A-B07DB69AD9EE}" type="presOf" srcId="{4F88B7F9-9113-4BF3-A279-7CB0D8F209EA}" destId="{C4B6DD48-D6CC-415C-8234-CFCAD7B0A1B7}" srcOrd="0" destOrd="0" presId="urn:microsoft.com/office/officeart/2005/8/layout/hierarchy3"/>
    <dgm:cxn modelId="{4B8BB9B9-7DC6-4EE2-9FBF-99959A5C46BD}" type="presOf" srcId="{1BEE0626-961E-4875-8A63-7B43A7069E8E}" destId="{42582340-9192-4C5C-BA05-C7E7019FD961}" srcOrd="0" destOrd="0" presId="urn:microsoft.com/office/officeart/2005/8/layout/hierarchy3"/>
    <dgm:cxn modelId="{4071D8BB-4263-47F5-80CB-5C434B97F5C9}" type="presOf" srcId="{A765AB48-2423-4ED6-85FA-6E5E1C23AE3D}" destId="{2917E0BE-AF4D-43FE-8657-C7BD5C081A43}" srcOrd="0" destOrd="0" presId="urn:microsoft.com/office/officeart/2005/8/layout/hierarchy3"/>
    <dgm:cxn modelId="{365394C4-92C8-4808-A40C-D954B667EABD}" type="presOf" srcId="{077248C5-7504-4321-9A76-DB2013C9F2F8}" destId="{BB197B0A-ED08-4D0C-AB22-308877DDBEE0}" srcOrd="1" destOrd="0" presId="urn:microsoft.com/office/officeart/2005/8/layout/hierarchy3"/>
    <dgm:cxn modelId="{C610BCC9-C9EC-4AE7-BD77-F218AABA0642}" type="presOf" srcId="{801C0354-175F-4B53-9CD5-2D868909FEAC}" destId="{E8D8A8AE-9632-4141-B9FA-7AA4F47B9EFD}" srcOrd="0" destOrd="0" presId="urn:microsoft.com/office/officeart/2005/8/layout/hierarchy3"/>
    <dgm:cxn modelId="{F81200D3-4FE5-49E1-943E-B5EB52827AE5}" srcId="{BEC5B103-03F5-4A5F-87E6-92ECCBEA3D12}" destId="{077248C5-7504-4321-9A76-DB2013C9F2F8}" srcOrd="1" destOrd="0" parTransId="{F51DE6E3-0509-47BF-87E7-5F8679D70374}" sibTransId="{3B799634-06D4-46F2-A0A9-D52DDBEE30B3}"/>
    <dgm:cxn modelId="{DDBA3FDC-FB00-49D0-ABA1-01EA83E53AC0}" type="presOf" srcId="{87C175E1-7403-4375-98EE-A9C421D1ADA4}" destId="{9CE31FCB-C610-490D-B287-F323DE4F01C0}" srcOrd="0" destOrd="0" presId="urn:microsoft.com/office/officeart/2005/8/layout/hierarchy3"/>
    <dgm:cxn modelId="{AD5765E1-1720-4331-8E12-39D0275A92FD}" type="presOf" srcId="{D560CC8F-7678-418F-849B-3615A6F40F78}" destId="{EC96D650-75B5-4911-8E97-6FDEE6E16242}" srcOrd="0" destOrd="0" presId="urn:microsoft.com/office/officeart/2005/8/layout/hierarchy3"/>
    <dgm:cxn modelId="{ADD435E8-9C5B-437C-A840-65C14DFD54F5}" srcId="{87C175E1-7403-4375-98EE-A9C421D1ADA4}" destId="{0D6043DD-C57F-41D3-A1D9-96EABF315E23}" srcOrd="3" destOrd="0" parTransId="{4F88B7F9-9113-4BF3-A279-7CB0D8F209EA}" sibTransId="{3E04C63E-502D-472E-8B6C-48D242136E98}"/>
    <dgm:cxn modelId="{0C678AEB-B461-4B20-AB98-F586A09C067F}" type="presOf" srcId="{2CAB11D1-7487-49AD-AE53-BA31AA7F6A87}" destId="{0E08FDEF-1273-4246-9BAD-0AA9209DC691}" srcOrd="0" destOrd="0" presId="urn:microsoft.com/office/officeart/2005/8/layout/hierarchy3"/>
    <dgm:cxn modelId="{057F4FFC-8E6B-45C8-AF11-93CD33D15449}" type="presOf" srcId="{077248C5-7504-4321-9A76-DB2013C9F2F8}" destId="{71E5DC7E-A4B4-4329-8C9D-B4ADD9E23027}" srcOrd="0" destOrd="0" presId="urn:microsoft.com/office/officeart/2005/8/layout/hierarchy3"/>
    <dgm:cxn modelId="{96DB49CA-DC01-4354-B5D7-29A557305E6F}" type="presParOf" srcId="{7E92CB75-EEF3-4B0F-91B2-EB935337147B}" destId="{137CA9E4-C6CD-4BD1-9035-4E85F2AB7F76}" srcOrd="0" destOrd="0" presId="urn:microsoft.com/office/officeart/2005/8/layout/hierarchy3"/>
    <dgm:cxn modelId="{BC7E3F63-283A-48C6-826D-D51537860668}" type="presParOf" srcId="{137CA9E4-C6CD-4BD1-9035-4E85F2AB7F76}" destId="{CFAE5FE9-FE5F-4305-9E8C-BD10CD7BF8D7}" srcOrd="0" destOrd="0" presId="urn:microsoft.com/office/officeart/2005/8/layout/hierarchy3"/>
    <dgm:cxn modelId="{1E18C003-CFD5-452B-9712-859BE95A268C}" type="presParOf" srcId="{CFAE5FE9-FE5F-4305-9E8C-BD10CD7BF8D7}" destId="{9CE31FCB-C610-490D-B287-F323DE4F01C0}" srcOrd="0" destOrd="0" presId="urn:microsoft.com/office/officeart/2005/8/layout/hierarchy3"/>
    <dgm:cxn modelId="{43EAB31C-F645-4A12-9321-6D91FC33E79A}" type="presParOf" srcId="{CFAE5FE9-FE5F-4305-9E8C-BD10CD7BF8D7}" destId="{36D4E68C-3424-4294-BFA0-B87A8517B0E3}" srcOrd="1" destOrd="0" presId="urn:microsoft.com/office/officeart/2005/8/layout/hierarchy3"/>
    <dgm:cxn modelId="{E1CCDA04-69C2-460D-AD6B-09067303A765}" type="presParOf" srcId="{137CA9E4-C6CD-4BD1-9035-4E85F2AB7F76}" destId="{C8431BB2-4C58-48D1-89AF-B088058C04B3}" srcOrd="1" destOrd="0" presId="urn:microsoft.com/office/officeart/2005/8/layout/hierarchy3"/>
    <dgm:cxn modelId="{6F980659-9E5A-4AFC-91B3-E189FC61D3C1}" type="presParOf" srcId="{C8431BB2-4C58-48D1-89AF-B088058C04B3}" destId="{0E08FDEF-1273-4246-9BAD-0AA9209DC691}" srcOrd="0" destOrd="0" presId="urn:microsoft.com/office/officeart/2005/8/layout/hierarchy3"/>
    <dgm:cxn modelId="{86B62263-CDB9-41A3-9563-0E2BE15B0DE7}" type="presParOf" srcId="{C8431BB2-4C58-48D1-89AF-B088058C04B3}" destId="{693CDD9A-63BE-4EA3-8C26-2A27AFBC74C8}" srcOrd="1" destOrd="0" presId="urn:microsoft.com/office/officeart/2005/8/layout/hierarchy3"/>
    <dgm:cxn modelId="{E0058A76-40FB-49BD-A202-35A2905C277F}" type="presParOf" srcId="{C8431BB2-4C58-48D1-89AF-B088058C04B3}" destId="{2917E0BE-AF4D-43FE-8657-C7BD5C081A43}" srcOrd="2" destOrd="0" presId="urn:microsoft.com/office/officeart/2005/8/layout/hierarchy3"/>
    <dgm:cxn modelId="{AC3FACCF-4781-4E32-81D1-AA100AF635B9}" type="presParOf" srcId="{C8431BB2-4C58-48D1-89AF-B088058C04B3}" destId="{E8D8A8AE-9632-4141-B9FA-7AA4F47B9EFD}" srcOrd="3" destOrd="0" presId="urn:microsoft.com/office/officeart/2005/8/layout/hierarchy3"/>
    <dgm:cxn modelId="{F9110651-52E5-46E8-BAA6-A369D3830611}" type="presParOf" srcId="{C8431BB2-4C58-48D1-89AF-B088058C04B3}" destId="{924A3827-80FD-4125-A0FF-FBB5BD7FE244}" srcOrd="4" destOrd="0" presId="urn:microsoft.com/office/officeart/2005/8/layout/hierarchy3"/>
    <dgm:cxn modelId="{75086CB5-66F0-4C0F-BFD3-ED1EDE60A5E5}" type="presParOf" srcId="{C8431BB2-4C58-48D1-89AF-B088058C04B3}" destId="{567D48B3-54D7-4F34-8B96-9E72A13C48C0}" srcOrd="5" destOrd="0" presId="urn:microsoft.com/office/officeart/2005/8/layout/hierarchy3"/>
    <dgm:cxn modelId="{B1650A07-46DB-4715-AF58-F7B6E05B343C}" type="presParOf" srcId="{C8431BB2-4C58-48D1-89AF-B088058C04B3}" destId="{C4B6DD48-D6CC-415C-8234-CFCAD7B0A1B7}" srcOrd="6" destOrd="0" presId="urn:microsoft.com/office/officeart/2005/8/layout/hierarchy3"/>
    <dgm:cxn modelId="{62FFDB83-81DC-42AA-8304-114F2880C3FC}" type="presParOf" srcId="{C8431BB2-4C58-48D1-89AF-B088058C04B3}" destId="{89AC4DD8-3771-4FD3-A26F-68FEDF52FE6D}" srcOrd="7" destOrd="0" presId="urn:microsoft.com/office/officeart/2005/8/layout/hierarchy3"/>
    <dgm:cxn modelId="{0FA5C990-A62A-4744-9B11-31257F76F2F0}" type="presParOf" srcId="{7E92CB75-EEF3-4B0F-91B2-EB935337147B}" destId="{188BA064-7D02-489B-BA01-A7D672FD5054}" srcOrd="1" destOrd="0" presId="urn:microsoft.com/office/officeart/2005/8/layout/hierarchy3"/>
    <dgm:cxn modelId="{CF483CF5-9DA1-43D1-B269-533D9388B272}" type="presParOf" srcId="{188BA064-7D02-489B-BA01-A7D672FD5054}" destId="{FE04A827-6B43-4B2F-9E02-A0B72EC19512}" srcOrd="0" destOrd="0" presId="urn:microsoft.com/office/officeart/2005/8/layout/hierarchy3"/>
    <dgm:cxn modelId="{3B32D66C-0E69-4164-8E37-C1835639B3CC}" type="presParOf" srcId="{FE04A827-6B43-4B2F-9E02-A0B72EC19512}" destId="{71E5DC7E-A4B4-4329-8C9D-B4ADD9E23027}" srcOrd="0" destOrd="0" presId="urn:microsoft.com/office/officeart/2005/8/layout/hierarchy3"/>
    <dgm:cxn modelId="{C28D6046-A595-45A9-BA95-05C9D9080D4D}" type="presParOf" srcId="{FE04A827-6B43-4B2F-9E02-A0B72EC19512}" destId="{BB197B0A-ED08-4D0C-AB22-308877DDBEE0}" srcOrd="1" destOrd="0" presId="urn:microsoft.com/office/officeart/2005/8/layout/hierarchy3"/>
    <dgm:cxn modelId="{8760FF57-2FF7-47A5-8B55-0D2F7875CAD7}" type="presParOf" srcId="{188BA064-7D02-489B-BA01-A7D672FD5054}" destId="{8EFBB673-E60C-463A-88AE-E327A5485CA7}" srcOrd="1" destOrd="0" presId="urn:microsoft.com/office/officeart/2005/8/layout/hierarchy3"/>
    <dgm:cxn modelId="{E3520DD9-A366-4A15-BF9C-2428CA9BA3E7}" type="presParOf" srcId="{8EFBB673-E60C-463A-88AE-E327A5485CA7}" destId="{979AF993-27D6-4769-9312-58B3FA0B67AE}" srcOrd="0" destOrd="0" presId="urn:microsoft.com/office/officeart/2005/8/layout/hierarchy3"/>
    <dgm:cxn modelId="{6F7A1321-B785-4FF7-95E9-684D8D96EB1C}" type="presParOf" srcId="{8EFBB673-E60C-463A-88AE-E327A5485CA7}" destId="{42582340-9192-4C5C-BA05-C7E7019FD961}" srcOrd="1" destOrd="0" presId="urn:microsoft.com/office/officeart/2005/8/layout/hierarchy3"/>
    <dgm:cxn modelId="{5E6E174E-93E4-4A0E-9FAE-E97243349BFF}" type="presParOf" srcId="{8EFBB673-E60C-463A-88AE-E327A5485CA7}" destId="{DF65F9E3-775B-4365-88D2-6D08430E15F8}" srcOrd="2" destOrd="0" presId="urn:microsoft.com/office/officeart/2005/8/layout/hierarchy3"/>
    <dgm:cxn modelId="{456CB176-70B5-4750-BA30-EC0437E6310A}" type="presParOf" srcId="{8EFBB673-E60C-463A-88AE-E327A5485CA7}" destId="{F5754B3C-1D03-4FAF-844F-514608D7D189}" srcOrd="3" destOrd="0" presId="urn:microsoft.com/office/officeart/2005/8/layout/hierarchy3"/>
    <dgm:cxn modelId="{F99930F5-4F6A-4BB5-A269-2B9BE1E2229C}" type="presParOf" srcId="{8EFBB673-E60C-463A-88AE-E327A5485CA7}" destId="{EC96D650-75B5-4911-8E97-6FDEE6E16242}" srcOrd="4" destOrd="0" presId="urn:microsoft.com/office/officeart/2005/8/layout/hierarchy3"/>
    <dgm:cxn modelId="{7E500501-7B1F-4065-A63A-9C3D5DFDDC58}" type="presParOf" srcId="{8EFBB673-E60C-463A-88AE-E327A5485CA7}" destId="{2E8460DD-AE0C-4A09-BF83-ECF23EDC62F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6D2291-771C-43F1-A746-3CCB1C454CA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6F5611D6-DBF7-4F31-8711-CF0E99691338}">
      <dgm:prSet phldrT="[نص]"/>
      <dgm:spPr/>
      <dgm:t>
        <a:bodyPr/>
        <a:lstStyle/>
        <a:p>
          <a:pPr rtl="1"/>
          <a:r>
            <a:rPr lang="ar-SA" dirty="0"/>
            <a:t>جمع ونشر المعلومات والإحصاءات التي تتصل بالتجارة والصناعة </a:t>
          </a:r>
        </a:p>
      </dgm:t>
    </dgm:pt>
    <dgm:pt modelId="{0E902698-C046-45B9-BAB6-D11CFE6F7272}" type="parTrans" cxnId="{00D51817-6108-4252-9E20-165F4084BD60}">
      <dgm:prSet/>
      <dgm:spPr/>
      <dgm:t>
        <a:bodyPr/>
        <a:lstStyle/>
        <a:p>
          <a:pPr rtl="1"/>
          <a:endParaRPr lang="ar-SA"/>
        </a:p>
      </dgm:t>
    </dgm:pt>
    <dgm:pt modelId="{2FA530FD-56E9-43AA-8BF5-E719A964C6D6}" type="sibTrans" cxnId="{00D51817-6108-4252-9E20-165F4084BD60}">
      <dgm:prSet/>
      <dgm:spPr/>
      <dgm:t>
        <a:bodyPr/>
        <a:lstStyle/>
        <a:p>
          <a:pPr rtl="1"/>
          <a:endParaRPr lang="ar-SA"/>
        </a:p>
      </dgm:t>
    </dgm:pt>
    <dgm:pt modelId="{BD0EE902-CDD2-4437-B6FC-97FBBC6DA1C6}">
      <dgm:prSet phldrT="[نص]"/>
      <dgm:spPr/>
      <dgm:t>
        <a:bodyPr/>
        <a:lstStyle/>
        <a:p>
          <a:pPr rtl="1"/>
          <a:r>
            <a:rPr lang="ar-SA" dirty="0"/>
            <a:t>امداد الجهات الحكومية بالبيانات والمعلومات في المسائل التجارية والصناعية </a:t>
          </a:r>
        </a:p>
      </dgm:t>
    </dgm:pt>
    <dgm:pt modelId="{231DBC63-1915-4CD7-B5F0-2FD3AD0A7E95}" type="parTrans" cxnId="{8276AFA9-AB5E-4CE2-BE81-5E785C557076}">
      <dgm:prSet/>
      <dgm:spPr/>
      <dgm:t>
        <a:bodyPr/>
        <a:lstStyle/>
        <a:p>
          <a:pPr rtl="1"/>
          <a:endParaRPr lang="ar-SA"/>
        </a:p>
      </dgm:t>
    </dgm:pt>
    <dgm:pt modelId="{65DAD96B-D055-4FCC-8A39-E41339AE8611}" type="sibTrans" cxnId="{8276AFA9-AB5E-4CE2-BE81-5E785C557076}">
      <dgm:prSet/>
      <dgm:spPr/>
      <dgm:t>
        <a:bodyPr/>
        <a:lstStyle/>
        <a:p>
          <a:pPr rtl="1"/>
          <a:endParaRPr lang="ar-SA"/>
        </a:p>
      </dgm:t>
    </dgm:pt>
    <dgm:pt modelId="{43C8C67E-CA58-4B06-98C9-356AA237DB3C}">
      <dgm:prSet phldrT="[نص]"/>
      <dgm:spPr/>
      <dgm:t>
        <a:bodyPr/>
        <a:lstStyle/>
        <a:p>
          <a:pPr rtl="1"/>
          <a:r>
            <a:rPr lang="ar-SA" dirty="0"/>
            <a:t>اعداد الدراسات والبحوث المتعلقة بالتجارة والصناعة </a:t>
          </a:r>
        </a:p>
      </dgm:t>
    </dgm:pt>
    <dgm:pt modelId="{14DABDA9-961C-4897-B09B-AC38CB531188}" type="sibTrans" cxnId="{5891E0D7-E24C-4590-B596-3E129A0DB2C2}">
      <dgm:prSet/>
      <dgm:spPr/>
      <dgm:t>
        <a:bodyPr/>
        <a:lstStyle/>
        <a:p>
          <a:pPr rtl="1"/>
          <a:endParaRPr lang="ar-SA"/>
        </a:p>
      </dgm:t>
    </dgm:pt>
    <dgm:pt modelId="{1D6ADA26-1F19-41C7-9D51-CF6FF4AF6720}" type="parTrans" cxnId="{5891E0D7-E24C-4590-B596-3E129A0DB2C2}">
      <dgm:prSet/>
      <dgm:spPr/>
      <dgm:t>
        <a:bodyPr/>
        <a:lstStyle/>
        <a:p>
          <a:pPr rtl="1"/>
          <a:endParaRPr lang="ar-SA"/>
        </a:p>
      </dgm:t>
    </dgm:pt>
    <dgm:pt modelId="{465F30D4-C9F0-4FAA-969F-3E8DF20B40F2}" type="pres">
      <dgm:prSet presAssocID="{D06D2291-771C-43F1-A746-3CCB1C454CAD}" presName="outerComposite" presStyleCnt="0">
        <dgm:presLayoutVars>
          <dgm:chMax val="5"/>
          <dgm:dir/>
          <dgm:resizeHandles val="exact"/>
        </dgm:presLayoutVars>
      </dgm:prSet>
      <dgm:spPr/>
    </dgm:pt>
    <dgm:pt modelId="{C39387F5-4143-41BB-93B5-6A8AA33D80E5}" type="pres">
      <dgm:prSet presAssocID="{D06D2291-771C-43F1-A746-3CCB1C454CAD}" presName="dummyMaxCanvas" presStyleCnt="0">
        <dgm:presLayoutVars/>
      </dgm:prSet>
      <dgm:spPr/>
    </dgm:pt>
    <dgm:pt modelId="{84C5DFFE-1806-495D-89B2-06AE8D2F93C4}" type="pres">
      <dgm:prSet presAssocID="{D06D2291-771C-43F1-A746-3CCB1C454CAD}" presName="ThreeNodes_1" presStyleLbl="node1" presStyleIdx="0" presStyleCnt="3">
        <dgm:presLayoutVars>
          <dgm:bulletEnabled val="1"/>
        </dgm:presLayoutVars>
      </dgm:prSet>
      <dgm:spPr/>
    </dgm:pt>
    <dgm:pt modelId="{23B59B3A-0B2F-455F-9848-5C3A1D4979E0}" type="pres">
      <dgm:prSet presAssocID="{D06D2291-771C-43F1-A746-3CCB1C454CAD}" presName="ThreeNodes_2" presStyleLbl="node1" presStyleIdx="1" presStyleCnt="3">
        <dgm:presLayoutVars>
          <dgm:bulletEnabled val="1"/>
        </dgm:presLayoutVars>
      </dgm:prSet>
      <dgm:spPr/>
    </dgm:pt>
    <dgm:pt modelId="{999F7DCE-EAB2-4C5B-95F5-CA1D4F02A52B}" type="pres">
      <dgm:prSet presAssocID="{D06D2291-771C-43F1-A746-3CCB1C454CAD}" presName="ThreeNodes_3" presStyleLbl="node1" presStyleIdx="2" presStyleCnt="3">
        <dgm:presLayoutVars>
          <dgm:bulletEnabled val="1"/>
        </dgm:presLayoutVars>
      </dgm:prSet>
      <dgm:spPr/>
    </dgm:pt>
    <dgm:pt modelId="{CF179952-9A05-4658-9E23-23FB3E29B5A4}" type="pres">
      <dgm:prSet presAssocID="{D06D2291-771C-43F1-A746-3CCB1C454CAD}" presName="ThreeConn_1-2" presStyleLbl="fgAccFollowNode1" presStyleIdx="0" presStyleCnt="2">
        <dgm:presLayoutVars>
          <dgm:bulletEnabled val="1"/>
        </dgm:presLayoutVars>
      </dgm:prSet>
      <dgm:spPr/>
    </dgm:pt>
    <dgm:pt modelId="{03FD3FF0-FF1B-4E78-9701-AFA34DE94CC0}" type="pres">
      <dgm:prSet presAssocID="{D06D2291-771C-43F1-A746-3CCB1C454CAD}" presName="ThreeConn_2-3" presStyleLbl="fgAccFollowNode1" presStyleIdx="1" presStyleCnt="2">
        <dgm:presLayoutVars>
          <dgm:bulletEnabled val="1"/>
        </dgm:presLayoutVars>
      </dgm:prSet>
      <dgm:spPr/>
    </dgm:pt>
    <dgm:pt modelId="{08C5A698-1BEA-43AD-A9D7-BD32CEE0F219}" type="pres">
      <dgm:prSet presAssocID="{D06D2291-771C-43F1-A746-3CCB1C454CAD}" presName="ThreeNodes_1_text" presStyleLbl="node1" presStyleIdx="2" presStyleCnt="3">
        <dgm:presLayoutVars>
          <dgm:bulletEnabled val="1"/>
        </dgm:presLayoutVars>
      </dgm:prSet>
      <dgm:spPr/>
    </dgm:pt>
    <dgm:pt modelId="{9B493782-3273-4D9C-A2F1-524368921E02}" type="pres">
      <dgm:prSet presAssocID="{D06D2291-771C-43F1-A746-3CCB1C454CAD}" presName="ThreeNodes_2_text" presStyleLbl="node1" presStyleIdx="2" presStyleCnt="3">
        <dgm:presLayoutVars>
          <dgm:bulletEnabled val="1"/>
        </dgm:presLayoutVars>
      </dgm:prSet>
      <dgm:spPr/>
    </dgm:pt>
    <dgm:pt modelId="{5D190DC2-400B-437B-89AF-4D0D329F7D93}" type="pres">
      <dgm:prSet presAssocID="{D06D2291-771C-43F1-A746-3CCB1C454CAD}" presName="ThreeNodes_3_text" presStyleLbl="node1" presStyleIdx="2" presStyleCnt="3">
        <dgm:presLayoutVars>
          <dgm:bulletEnabled val="1"/>
        </dgm:presLayoutVars>
      </dgm:prSet>
      <dgm:spPr/>
    </dgm:pt>
  </dgm:ptLst>
  <dgm:cxnLst>
    <dgm:cxn modelId="{5DC0AE03-B39C-4262-B4F3-2DD168E15925}" type="presOf" srcId="{2FA530FD-56E9-43AA-8BF5-E719A964C6D6}" destId="{CF179952-9A05-4658-9E23-23FB3E29B5A4}" srcOrd="0" destOrd="0" presId="urn:microsoft.com/office/officeart/2005/8/layout/vProcess5"/>
    <dgm:cxn modelId="{00D51817-6108-4252-9E20-165F4084BD60}" srcId="{D06D2291-771C-43F1-A746-3CCB1C454CAD}" destId="{6F5611D6-DBF7-4F31-8711-CF0E99691338}" srcOrd="0" destOrd="0" parTransId="{0E902698-C046-45B9-BAB6-D11CFE6F7272}" sibTransId="{2FA530FD-56E9-43AA-8BF5-E719A964C6D6}"/>
    <dgm:cxn modelId="{15DB9A5D-1778-47A4-B477-A6A12C8D11D0}" type="presOf" srcId="{BD0EE902-CDD2-4437-B6FC-97FBBC6DA1C6}" destId="{9B493782-3273-4D9C-A2F1-524368921E02}" srcOrd="1" destOrd="0" presId="urn:microsoft.com/office/officeart/2005/8/layout/vProcess5"/>
    <dgm:cxn modelId="{F7B6C64F-7B7C-44CB-A6C5-4A01EC55E318}" type="presOf" srcId="{65DAD96B-D055-4FCC-8A39-E41339AE8611}" destId="{03FD3FF0-FF1B-4E78-9701-AFA34DE94CC0}" srcOrd="0" destOrd="0" presId="urn:microsoft.com/office/officeart/2005/8/layout/vProcess5"/>
    <dgm:cxn modelId="{85248E53-C457-4216-84EB-40B3553C1569}" type="presOf" srcId="{43C8C67E-CA58-4B06-98C9-356AA237DB3C}" destId="{5D190DC2-400B-437B-89AF-4D0D329F7D93}" srcOrd="1" destOrd="0" presId="urn:microsoft.com/office/officeart/2005/8/layout/vProcess5"/>
    <dgm:cxn modelId="{8ED4DC58-DD00-4E68-961E-A7395B6233A9}" type="presOf" srcId="{6F5611D6-DBF7-4F31-8711-CF0E99691338}" destId="{08C5A698-1BEA-43AD-A9D7-BD32CEE0F219}" srcOrd="1" destOrd="0" presId="urn:microsoft.com/office/officeart/2005/8/layout/vProcess5"/>
    <dgm:cxn modelId="{E48FE6A8-92B3-40FB-AEAC-AED4076D041B}" type="presOf" srcId="{BD0EE902-CDD2-4437-B6FC-97FBBC6DA1C6}" destId="{23B59B3A-0B2F-455F-9848-5C3A1D4979E0}" srcOrd="0" destOrd="0" presId="urn:microsoft.com/office/officeart/2005/8/layout/vProcess5"/>
    <dgm:cxn modelId="{8276AFA9-AB5E-4CE2-BE81-5E785C557076}" srcId="{D06D2291-771C-43F1-A746-3CCB1C454CAD}" destId="{BD0EE902-CDD2-4437-B6FC-97FBBC6DA1C6}" srcOrd="1" destOrd="0" parTransId="{231DBC63-1915-4CD7-B5F0-2FD3AD0A7E95}" sibTransId="{65DAD96B-D055-4FCC-8A39-E41339AE8611}"/>
    <dgm:cxn modelId="{15EF8CB1-EC25-48AD-A6A2-AC5FDA06982F}" type="presOf" srcId="{43C8C67E-CA58-4B06-98C9-356AA237DB3C}" destId="{999F7DCE-EAB2-4C5B-95F5-CA1D4F02A52B}" srcOrd="0" destOrd="0" presId="urn:microsoft.com/office/officeart/2005/8/layout/vProcess5"/>
    <dgm:cxn modelId="{E0855AD3-3AA0-4FDA-8548-52C58FD1B47A}" type="presOf" srcId="{6F5611D6-DBF7-4F31-8711-CF0E99691338}" destId="{84C5DFFE-1806-495D-89B2-06AE8D2F93C4}" srcOrd="0" destOrd="0" presId="urn:microsoft.com/office/officeart/2005/8/layout/vProcess5"/>
    <dgm:cxn modelId="{5891E0D7-E24C-4590-B596-3E129A0DB2C2}" srcId="{D06D2291-771C-43F1-A746-3CCB1C454CAD}" destId="{43C8C67E-CA58-4B06-98C9-356AA237DB3C}" srcOrd="2" destOrd="0" parTransId="{1D6ADA26-1F19-41C7-9D51-CF6FF4AF6720}" sibTransId="{14DABDA9-961C-4897-B09B-AC38CB531188}"/>
    <dgm:cxn modelId="{E1E245DD-1915-47E9-AB0A-3A534545FB10}" type="presOf" srcId="{D06D2291-771C-43F1-A746-3CCB1C454CAD}" destId="{465F30D4-C9F0-4FAA-969F-3E8DF20B40F2}" srcOrd="0" destOrd="0" presId="urn:microsoft.com/office/officeart/2005/8/layout/vProcess5"/>
    <dgm:cxn modelId="{71E3052C-4469-46D6-AF7C-72D2D44A6DF6}" type="presParOf" srcId="{465F30D4-C9F0-4FAA-969F-3E8DF20B40F2}" destId="{C39387F5-4143-41BB-93B5-6A8AA33D80E5}" srcOrd="0" destOrd="0" presId="urn:microsoft.com/office/officeart/2005/8/layout/vProcess5"/>
    <dgm:cxn modelId="{2166FE86-F2AA-4FEC-A536-E62BB3D4F42B}" type="presParOf" srcId="{465F30D4-C9F0-4FAA-969F-3E8DF20B40F2}" destId="{84C5DFFE-1806-495D-89B2-06AE8D2F93C4}" srcOrd="1" destOrd="0" presId="urn:microsoft.com/office/officeart/2005/8/layout/vProcess5"/>
    <dgm:cxn modelId="{74124AE3-3C33-4CB1-94E0-A805618A9E11}" type="presParOf" srcId="{465F30D4-C9F0-4FAA-969F-3E8DF20B40F2}" destId="{23B59B3A-0B2F-455F-9848-5C3A1D4979E0}" srcOrd="2" destOrd="0" presId="urn:microsoft.com/office/officeart/2005/8/layout/vProcess5"/>
    <dgm:cxn modelId="{FCA28C0E-31DD-4BE2-95A4-AA7D83F25BE8}" type="presParOf" srcId="{465F30D4-C9F0-4FAA-969F-3E8DF20B40F2}" destId="{999F7DCE-EAB2-4C5B-95F5-CA1D4F02A52B}" srcOrd="3" destOrd="0" presId="urn:microsoft.com/office/officeart/2005/8/layout/vProcess5"/>
    <dgm:cxn modelId="{48600CA8-0C95-43B5-8741-0253B7DBD33E}" type="presParOf" srcId="{465F30D4-C9F0-4FAA-969F-3E8DF20B40F2}" destId="{CF179952-9A05-4658-9E23-23FB3E29B5A4}" srcOrd="4" destOrd="0" presId="urn:microsoft.com/office/officeart/2005/8/layout/vProcess5"/>
    <dgm:cxn modelId="{6DD9446C-77AC-4135-AF39-A0E554AE5D62}" type="presParOf" srcId="{465F30D4-C9F0-4FAA-969F-3E8DF20B40F2}" destId="{03FD3FF0-FF1B-4E78-9701-AFA34DE94CC0}" srcOrd="5" destOrd="0" presId="urn:microsoft.com/office/officeart/2005/8/layout/vProcess5"/>
    <dgm:cxn modelId="{EE01CB99-E897-46FE-8763-8BE0A51AFC9F}" type="presParOf" srcId="{465F30D4-C9F0-4FAA-969F-3E8DF20B40F2}" destId="{08C5A698-1BEA-43AD-A9D7-BD32CEE0F219}" srcOrd="6" destOrd="0" presId="urn:microsoft.com/office/officeart/2005/8/layout/vProcess5"/>
    <dgm:cxn modelId="{2BBF37C2-DA76-49C3-91DD-BE05B5A0E457}" type="presParOf" srcId="{465F30D4-C9F0-4FAA-969F-3E8DF20B40F2}" destId="{9B493782-3273-4D9C-A2F1-524368921E02}" srcOrd="7" destOrd="0" presId="urn:microsoft.com/office/officeart/2005/8/layout/vProcess5"/>
    <dgm:cxn modelId="{E603DFF1-FAB6-48DB-A37A-F9367A0503BD}" type="presParOf" srcId="{465F30D4-C9F0-4FAA-969F-3E8DF20B40F2}" destId="{5D190DC2-400B-437B-89AF-4D0D329F7D9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68A5B2-0CDD-4223-8A52-4683411E112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pPr rtl="1"/>
          <a:endParaRPr lang="ar-SA"/>
        </a:p>
      </dgm:t>
    </dgm:pt>
    <dgm:pt modelId="{8EEA0509-1EF7-42E7-AAFC-8992798625F4}">
      <dgm:prSet phldrT="[نص]"/>
      <dgm:spPr/>
      <dgm:t>
        <a:bodyPr/>
        <a:lstStyle/>
        <a:p>
          <a:pPr rtl="1"/>
          <a:r>
            <a:rPr lang="ar-SA" dirty="0"/>
            <a:t>شركات مدنية </a:t>
          </a:r>
        </a:p>
      </dgm:t>
    </dgm:pt>
    <dgm:pt modelId="{F06DA23A-A6D9-4A26-8579-1F25E3510D93}" type="parTrans" cxnId="{4295B830-F671-4C8B-8704-15C004776410}">
      <dgm:prSet/>
      <dgm:spPr/>
      <dgm:t>
        <a:bodyPr/>
        <a:lstStyle/>
        <a:p>
          <a:pPr rtl="1"/>
          <a:endParaRPr lang="ar-SA"/>
        </a:p>
      </dgm:t>
    </dgm:pt>
    <dgm:pt modelId="{F69DE23A-3615-45C5-9233-75FECBD51277}" type="sibTrans" cxnId="{4295B830-F671-4C8B-8704-15C004776410}">
      <dgm:prSet/>
      <dgm:spPr/>
      <dgm:t>
        <a:bodyPr/>
        <a:lstStyle/>
        <a:p>
          <a:pPr rtl="1"/>
          <a:endParaRPr lang="ar-SA"/>
        </a:p>
      </dgm:t>
    </dgm:pt>
    <dgm:pt modelId="{E1C4E5ED-3F5F-45AC-9F72-EF74DFA71E6E}">
      <dgm:prSet phldrT="[نص]"/>
      <dgm:spPr/>
      <dgm:t>
        <a:bodyPr/>
        <a:lstStyle/>
        <a:p>
          <a:pPr rtl="1"/>
          <a:r>
            <a:rPr lang="ar-SA" dirty="0"/>
            <a:t>شركات تجارية </a:t>
          </a:r>
        </a:p>
      </dgm:t>
    </dgm:pt>
    <dgm:pt modelId="{A058F82F-A662-476D-81EF-6B9C39B4497F}" type="parTrans" cxnId="{333C5C00-1E9C-4BD5-97DC-2DD1E67CBDE9}">
      <dgm:prSet/>
      <dgm:spPr/>
      <dgm:t>
        <a:bodyPr/>
        <a:lstStyle/>
        <a:p>
          <a:pPr rtl="1"/>
          <a:endParaRPr lang="ar-SA"/>
        </a:p>
      </dgm:t>
    </dgm:pt>
    <dgm:pt modelId="{393DFB81-1C74-4996-AD41-2C08940FBC20}" type="sibTrans" cxnId="{333C5C00-1E9C-4BD5-97DC-2DD1E67CBDE9}">
      <dgm:prSet/>
      <dgm:spPr/>
      <dgm:t>
        <a:bodyPr/>
        <a:lstStyle/>
        <a:p>
          <a:pPr rtl="1"/>
          <a:endParaRPr lang="ar-SA"/>
        </a:p>
      </dgm:t>
    </dgm:pt>
    <dgm:pt modelId="{4B29EEC3-6DFB-4929-933D-EDAF65C43275}" type="pres">
      <dgm:prSet presAssocID="{AC68A5B2-0CDD-4223-8A52-4683411E1123}" presName="cycle" presStyleCnt="0">
        <dgm:presLayoutVars>
          <dgm:dir/>
          <dgm:resizeHandles val="exact"/>
        </dgm:presLayoutVars>
      </dgm:prSet>
      <dgm:spPr/>
    </dgm:pt>
    <dgm:pt modelId="{95B1264A-CD9B-47A0-A1D8-1994697B5ACC}" type="pres">
      <dgm:prSet presAssocID="{8EEA0509-1EF7-42E7-AAFC-8992798625F4}" presName="arrow" presStyleLbl="node1" presStyleIdx="0" presStyleCnt="2">
        <dgm:presLayoutVars>
          <dgm:bulletEnabled val="1"/>
        </dgm:presLayoutVars>
      </dgm:prSet>
      <dgm:spPr/>
    </dgm:pt>
    <dgm:pt modelId="{4D0F747C-A997-4BB7-BD2F-7C985CAD0B3E}" type="pres">
      <dgm:prSet presAssocID="{E1C4E5ED-3F5F-45AC-9F72-EF74DFA71E6E}" presName="arrow" presStyleLbl="node1" presStyleIdx="1" presStyleCnt="2">
        <dgm:presLayoutVars>
          <dgm:bulletEnabled val="1"/>
        </dgm:presLayoutVars>
      </dgm:prSet>
      <dgm:spPr/>
    </dgm:pt>
  </dgm:ptLst>
  <dgm:cxnLst>
    <dgm:cxn modelId="{333C5C00-1E9C-4BD5-97DC-2DD1E67CBDE9}" srcId="{AC68A5B2-0CDD-4223-8A52-4683411E1123}" destId="{E1C4E5ED-3F5F-45AC-9F72-EF74DFA71E6E}" srcOrd="1" destOrd="0" parTransId="{A058F82F-A662-476D-81EF-6B9C39B4497F}" sibTransId="{393DFB81-1C74-4996-AD41-2C08940FBC20}"/>
    <dgm:cxn modelId="{4295B830-F671-4C8B-8704-15C004776410}" srcId="{AC68A5B2-0CDD-4223-8A52-4683411E1123}" destId="{8EEA0509-1EF7-42E7-AAFC-8992798625F4}" srcOrd="0" destOrd="0" parTransId="{F06DA23A-A6D9-4A26-8579-1F25E3510D93}" sibTransId="{F69DE23A-3615-45C5-9233-75FECBD51277}"/>
    <dgm:cxn modelId="{D7E93068-108B-488A-AA76-E6F1B8D1F4F7}" type="presOf" srcId="{E1C4E5ED-3F5F-45AC-9F72-EF74DFA71E6E}" destId="{4D0F747C-A997-4BB7-BD2F-7C985CAD0B3E}" srcOrd="0" destOrd="0" presId="urn:microsoft.com/office/officeart/2005/8/layout/arrow1"/>
    <dgm:cxn modelId="{4D8E9088-D53E-41B4-9E12-07C3D8EF6694}" type="presOf" srcId="{AC68A5B2-0CDD-4223-8A52-4683411E1123}" destId="{4B29EEC3-6DFB-4929-933D-EDAF65C43275}" srcOrd="0" destOrd="0" presId="urn:microsoft.com/office/officeart/2005/8/layout/arrow1"/>
    <dgm:cxn modelId="{C3BB049B-54E3-4425-95A1-A0BC64C4B093}" type="presOf" srcId="{8EEA0509-1EF7-42E7-AAFC-8992798625F4}" destId="{95B1264A-CD9B-47A0-A1D8-1994697B5ACC}" srcOrd="0" destOrd="0" presId="urn:microsoft.com/office/officeart/2005/8/layout/arrow1"/>
    <dgm:cxn modelId="{5151E36E-BA54-4078-8EBE-61485CC45350}" type="presParOf" srcId="{4B29EEC3-6DFB-4929-933D-EDAF65C43275}" destId="{95B1264A-CD9B-47A0-A1D8-1994697B5ACC}" srcOrd="0" destOrd="0" presId="urn:microsoft.com/office/officeart/2005/8/layout/arrow1"/>
    <dgm:cxn modelId="{19FF41B2-7250-4EDE-ACB1-C9651D432A2A}" type="presParOf" srcId="{4B29EEC3-6DFB-4929-933D-EDAF65C43275}" destId="{4D0F747C-A997-4BB7-BD2F-7C985CAD0B3E}"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5F70F0-D898-4861-B25C-FBF38047D8D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716F0C49-6A67-4316-900D-F5E1DF174071}">
      <dgm:prSet phldrT="[نص]"/>
      <dgm:spPr/>
      <dgm:t>
        <a:bodyPr/>
        <a:lstStyle/>
        <a:p>
          <a:pPr rtl="1"/>
          <a:r>
            <a:rPr lang="ar-SA" dirty="0"/>
            <a:t>شركات اموال</a:t>
          </a:r>
        </a:p>
      </dgm:t>
    </dgm:pt>
    <dgm:pt modelId="{FD8C7C70-1C2D-473A-81ED-07A1E8634247}" type="parTrans" cxnId="{BE6E7E1A-22F4-4040-B7FC-E56247DC178E}">
      <dgm:prSet/>
      <dgm:spPr/>
      <dgm:t>
        <a:bodyPr/>
        <a:lstStyle/>
        <a:p>
          <a:pPr rtl="1"/>
          <a:endParaRPr lang="ar-SA"/>
        </a:p>
      </dgm:t>
    </dgm:pt>
    <dgm:pt modelId="{191C3C29-A944-49CD-9F0A-C0BCE8A8B52B}" type="sibTrans" cxnId="{BE6E7E1A-22F4-4040-B7FC-E56247DC178E}">
      <dgm:prSet/>
      <dgm:spPr/>
      <dgm:t>
        <a:bodyPr/>
        <a:lstStyle/>
        <a:p>
          <a:pPr rtl="1"/>
          <a:endParaRPr lang="ar-SA"/>
        </a:p>
      </dgm:t>
    </dgm:pt>
    <dgm:pt modelId="{0B55C524-98FE-4BE9-BAB7-8EDF2799059C}">
      <dgm:prSet phldrT="[نص]"/>
      <dgm:spPr/>
      <dgm:t>
        <a:bodyPr/>
        <a:lstStyle/>
        <a:p>
          <a:pPr rtl="1"/>
          <a:r>
            <a:rPr lang="ar-SA" dirty="0"/>
            <a:t>شركة المساهمة </a:t>
          </a:r>
        </a:p>
      </dgm:t>
    </dgm:pt>
    <dgm:pt modelId="{0575FDD4-0D91-4CFB-B5C2-8635CFADE29D}" type="parTrans" cxnId="{7FD2F054-BB77-43F4-9824-FF02163EA051}">
      <dgm:prSet/>
      <dgm:spPr/>
      <dgm:t>
        <a:bodyPr/>
        <a:lstStyle/>
        <a:p>
          <a:pPr rtl="1"/>
          <a:endParaRPr lang="ar-SA"/>
        </a:p>
      </dgm:t>
    </dgm:pt>
    <dgm:pt modelId="{C1A67AE9-BBB2-48EA-85F9-4CBCCE58DAE3}" type="sibTrans" cxnId="{7FD2F054-BB77-43F4-9824-FF02163EA051}">
      <dgm:prSet/>
      <dgm:spPr/>
      <dgm:t>
        <a:bodyPr/>
        <a:lstStyle/>
        <a:p>
          <a:pPr rtl="1"/>
          <a:endParaRPr lang="ar-SA"/>
        </a:p>
      </dgm:t>
    </dgm:pt>
    <dgm:pt modelId="{15107122-F9FB-416B-8814-9D3D3B50C949}">
      <dgm:prSet phldrT="[نص]"/>
      <dgm:spPr/>
      <dgm:t>
        <a:bodyPr/>
        <a:lstStyle/>
        <a:p>
          <a:pPr rtl="1"/>
          <a:r>
            <a:rPr lang="ar-SA" dirty="0"/>
            <a:t>ذات المسؤولية المحدودة </a:t>
          </a:r>
        </a:p>
      </dgm:t>
    </dgm:pt>
    <dgm:pt modelId="{35E64A95-2DED-49C3-A1AF-E7618639CA39}" type="parTrans" cxnId="{AA9A6855-D1C6-4AF0-8193-EC03FA7C3C85}">
      <dgm:prSet/>
      <dgm:spPr/>
      <dgm:t>
        <a:bodyPr/>
        <a:lstStyle/>
        <a:p>
          <a:pPr rtl="1"/>
          <a:endParaRPr lang="ar-SA"/>
        </a:p>
      </dgm:t>
    </dgm:pt>
    <dgm:pt modelId="{BD14E1A2-B62C-4B7D-A92A-979AC21C4B47}" type="sibTrans" cxnId="{AA9A6855-D1C6-4AF0-8193-EC03FA7C3C85}">
      <dgm:prSet/>
      <dgm:spPr/>
      <dgm:t>
        <a:bodyPr/>
        <a:lstStyle/>
        <a:p>
          <a:pPr rtl="1"/>
          <a:endParaRPr lang="ar-SA"/>
        </a:p>
      </dgm:t>
    </dgm:pt>
    <dgm:pt modelId="{475354DB-C9DB-48E3-B10B-5554DD748871}">
      <dgm:prSet phldrT="[نص]"/>
      <dgm:spPr/>
      <dgm:t>
        <a:bodyPr/>
        <a:lstStyle/>
        <a:p>
          <a:pPr rtl="1"/>
          <a:r>
            <a:rPr lang="ar-SA" dirty="0"/>
            <a:t>شركات اشخاص</a:t>
          </a:r>
        </a:p>
      </dgm:t>
    </dgm:pt>
    <dgm:pt modelId="{C63D8378-C1FD-4B46-B30D-6638C21A765B}" type="parTrans" cxnId="{3539FF7A-11C0-4F87-8AB2-94C9C1A4CCA9}">
      <dgm:prSet/>
      <dgm:spPr/>
      <dgm:t>
        <a:bodyPr/>
        <a:lstStyle/>
        <a:p>
          <a:pPr rtl="1"/>
          <a:endParaRPr lang="ar-SA"/>
        </a:p>
      </dgm:t>
    </dgm:pt>
    <dgm:pt modelId="{E0A99AA7-7017-42A4-8184-0C777E947951}" type="sibTrans" cxnId="{3539FF7A-11C0-4F87-8AB2-94C9C1A4CCA9}">
      <dgm:prSet/>
      <dgm:spPr/>
      <dgm:t>
        <a:bodyPr/>
        <a:lstStyle/>
        <a:p>
          <a:pPr rtl="1"/>
          <a:endParaRPr lang="ar-SA"/>
        </a:p>
      </dgm:t>
    </dgm:pt>
    <dgm:pt modelId="{B9E797CE-44CC-4D67-B122-76685CE5F5EA}">
      <dgm:prSet phldrT="[نص]"/>
      <dgm:spPr/>
      <dgm:t>
        <a:bodyPr/>
        <a:lstStyle/>
        <a:p>
          <a:pPr rtl="1"/>
          <a:r>
            <a:rPr lang="ar-SA" dirty="0"/>
            <a:t>شركة التضامن </a:t>
          </a:r>
        </a:p>
      </dgm:t>
    </dgm:pt>
    <dgm:pt modelId="{8F169C72-557C-4EF2-9C7F-232B42FE6532}" type="parTrans" cxnId="{31E8C8E0-255A-4C82-9F20-10095B8ECBC8}">
      <dgm:prSet/>
      <dgm:spPr/>
      <dgm:t>
        <a:bodyPr/>
        <a:lstStyle/>
        <a:p>
          <a:pPr rtl="1"/>
          <a:endParaRPr lang="ar-SA"/>
        </a:p>
      </dgm:t>
    </dgm:pt>
    <dgm:pt modelId="{2C5609E9-6DA7-47A9-A2B0-A603AF1B0642}" type="sibTrans" cxnId="{31E8C8E0-255A-4C82-9F20-10095B8ECBC8}">
      <dgm:prSet/>
      <dgm:spPr/>
      <dgm:t>
        <a:bodyPr/>
        <a:lstStyle/>
        <a:p>
          <a:pPr rtl="1"/>
          <a:endParaRPr lang="ar-SA"/>
        </a:p>
      </dgm:t>
    </dgm:pt>
    <dgm:pt modelId="{E186E213-3B7E-4F61-91FE-5628004472B2}">
      <dgm:prSet phldrT="[نص]"/>
      <dgm:spPr/>
      <dgm:t>
        <a:bodyPr/>
        <a:lstStyle/>
        <a:p>
          <a:pPr rtl="1"/>
          <a:r>
            <a:rPr lang="ar-SA" dirty="0"/>
            <a:t>المحاصة </a:t>
          </a:r>
        </a:p>
      </dgm:t>
    </dgm:pt>
    <dgm:pt modelId="{76536521-75D3-48C8-9FF6-594067C99E79}" type="parTrans" cxnId="{3AB57484-9C65-4FBC-BB27-A7E72AB0C7AA}">
      <dgm:prSet/>
      <dgm:spPr/>
      <dgm:t>
        <a:bodyPr/>
        <a:lstStyle/>
        <a:p>
          <a:pPr rtl="1"/>
          <a:endParaRPr lang="ar-SA"/>
        </a:p>
      </dgm:t>
    </dgm:pt>
    <dgm:pt modelId="{33BDFEEF-5D78-4D3B-905F-3861C681E34E}" type="sibTrans" cxnId="{3AB57484-9C65-4FBC-BB27-A7E72AB0C7AA}">
      <dgm:prSet/>
      <dgm:spPr/>
      <dgm:t>
        <a:bodyPr/>
        <a:lstStyle/>
        <a:p>
          <a:pPr rtl="1"/>
          <a:endParaRPr lang="ar-SA"/>
        </a:p>
      </dgm:t>
    </dgm:pt>
    <dgm:pt modelId="{56515D50-247E-47DD-B5B4-BC7C24E7BD9A}">
      <dgm:prSet/>
      <dgm:spPr/>
      <dgm:t>
        <a:bodyPr/>
        <a:lstStyle/>
        <a:p>
          <a:pPr rtl="1"/>
          <a:r>
            <a:rPr lang="ar-SA" dirty="0"/>
            <a:t>التوصية البسيطة</a:t>
          </a:r>
        </a:p>
      </dgm:t>
    </dgm:pt>
    <dgm:pt modelId="{78C772FB-F923-4FBB-88F7-84A023FBCC3B}" type="parTrans" cxnId="{227C5875-B305-4C90-9A37-46EC9B397667}">
      <dgm:prSet/>
      <dgm:spPr/>
    </dgm:pt>
    <dgm:pt modelId="{700017A1-F573-445C-95EA-DB50E2DC39AD}" type="sibTrans" cxnId="{227C5875-B305-4C90-9A37-46EC9B397667}">
      <dgm:prSet/>
      <dgm:spPr/>
    </dgm:pt>
    <dgm:pt modelId="{C566A56C-5692-4D8F-93F0-05EC540A5B55}" type="pres">
      <dgm:prSet presAssocID="{F75F70F0-D898-4861-B25C-FBF38047D8DC}" presName="diagram" presStyleCnt="0">
        <dgm:presLayoutVars>
          <dgm:chPref val="1"/>
          <dgm:dir/>
          <dgm:animOne val="branch"/>
          <dgm:animLvl val="lvl"/>
          <dgm:resizeHandles/>
        </dgm:presLayoutVars>
      </dgm:prSet>
      <dgm:spPr/>
    </dgm:pt>
    <dgm:pt modelId="{B11DCA8C-852B-4F37-B3AF-9CE5B7BEC4AD}" type="pres">
      <dgm:prSet presAssocID="{716F0C49-6A67-4316-900D-F5E1DF174071}" presName="root" presStyleCnt="0"/>
      <dgm:spPr/>
    </dgm:pt>
    <dgm:pt modelId="{D3DBB8F3-87C7-4BDA-A181-D451556222A1}" type="pres">
      <dgm:prSet presAssocID="{716F0C49-6A67-4316-900D-F5E1DF174071}" presName="rootComposite" presStyleCnt="0"/>
      <dgm:spPr/>
    </dgm:pt>
    <dgm:pt modelId="{3C9550D5-BCA7-47A1-9127-284F6BE20ABF}" type="pres">
      <dgm:prSet presAssocID="{716F0C49-6A67-4316-900D-F5E1DF174071}" presName="rootText" presStyleLbl="node1" presStyleIdx="0" presStyleCnt="2" custLinFactNeighborX="3811" custLinFactNeighborY="2047"/>
      <dgm:spPr/>
    </dgm:pt>
    <dgm:pt modelId="{377800AD-D631-4099-AEFA-A421367376C5}" type="pres">
      <dgm:prSet presAssocID="{716F0C49-6A67-4316-900D-F5E1DF174071}" presName="rootConnector" presStyleLbl="node1" presStyleIdx="0" presStyleCnt="2"/>
      <dgm:spPr/>
    </dgm:pt>
    <dgm:pt modelId="{5CEDA259-1DED-4ED6-B386-3B39127B5BEB}" type="pres">
      <dgm:prSet presAssocID="{716F0C49-6A67-4316-900D-F5E1DF174071}" presName="childShape" presStyleCnt="0"/>
      <dgm:spPr/>
    </dgm:pt>
    <dgm:pt modelId="{5E2CD8C4-6E19-419E-889C-93C26385DA8F}" type="pres">
      <dgm:prSet presAssocID="{0575FDD4-0D91-4CFB-B5C2-8635CFADE29D}" presName="Name13" presStyleLbl="parChTrans1D2" presStyleIdx="0" presStyleCnt="5"/>
      <dgm:spPr/>
    </dgm:pt>
    <dgm:pt modelId="{2652BC2F-2FC4-4246-A800-DE3E7423209F}" type="pres">
      <dgm:prSet presAssocID="{0B55C524-98FE-4BE9-BAB7-8EDF2799059C}" presName="childText" presStyleLbl="bgAcc1" presStyleIdx="0" presStyleCnt="5">
        <dgm:presLayoutVars>
          <dgm:bulletEnabled val="1"/>
        </dgm:presLayoutVars>
      </dgm:prSet>
      <dgm:spPr/>
    </dgm:pt>
    <dgm:pt modelId="{210DDB31-CDDE-4549-B172-4CA9665C098C}" type="pres">
      <dgm:prSet presAssocID="{35E64A95-2DED-49C3-A1AF-E7618639CA39}" presName="Name13" presStyleLbl="parChTrans1D2" presStyleIdx="1" presStyleCnt="5"/>
      <dgm:spPr/>
    </dgm:pt>
    <dgm:pt modelId="{6517A5CE-6911-47D4-A323-769310445C35}" type="pres">
      <dgm:prSet presAssocID="{15107122-F9FB-416B-8814-9D3D3B50C949}" presName="childText" presStyleLbl="bgAcc1" presStyleIdx="1" presStyleCnt="5">
        <dgm:presLayoutVars>
          <dgm:bulletEnabled val="1"/>
        </dgm:presLayoutVars>
      </dgm:prSet>
      <dgm:spPr/>
    </dgm:pt>
    <dgm:pt modelId="{4B36FAEA-6DC7-458A-AE96-FBAE899212B8}" type="pres">
      <dgm:prSet presAssocID="{475354DB-C9DB-48E3-B10B-5554DD748871}" presName="root" presStyleCnt="0"/>
      <dgm:spPr/>
    </dgm:pt>
    <dgm:pt modelId="{43B30605-0CC4-4E52-8C66-59FEA460777D}" type="pres">
      <dgm:prSet presAssocID="{475354DB-C9DB-48E3-B10B-5554DD748871}" presName="rootComposite" presStyleCnt="0"/>
      <dgm:spPr/>
    </dgm:pt>
    <dgm:pt modelId="{9D5E67F2-A097-4E89-B23E-37EBC26887D6}" type="pres">
      <dgm:prSet presAssocID="{475354DB-C9DB-48E3-B10B-5554DD748871}" presName="rootText" presStyleLbl="node1" presStyleIdx="1" presStyleCnt="2"/>
      <dgm:spPr/>
    </dgm:pt>
    <dgm:pt modelId="{F13E0305-CFCA-4C16-A1DB-C7F1A40A56DA}" type="pres">
      <dgm:prSet presAssocID="{475354DB-C9DB-48E3-B10B-5554DD748871}" presName="rootConnector" presStyleLbl="node1" presStyleIdx="1" presStyleCnt="2"/>
      <dgm:spPr/>
    </dgm:pt>
    <dgm:pt modelId="{D1ED0B3D-A684-4F74-86FB-CEDD5B1261B6}" type="pres">
      <dgm:prSet presAssocID="{475354DB-C9DB-48E3-B10B-5554DD748871}" presName="childShape" presStyleCnt="0"/>
      <dgm:spPr/>
    </dgm:pt>
    <dgm:pt modelId="{0A8837BD-E27A-417F-9F7C-EACB1F11139A}" type="pres">
      <dgm:prSet presAssocID="{8F169C72-557C-4EF2-9C7F-232B42FE6532}" presName="Name13" presStyleLbl="parChTrans1D2" presStyleIdx="2" presStyleCnt="5"/>
      <dgm:spPr/>
    </dgm:pt>
    <dgm:pt modelId="{F3C2D9B9-132B-4259-8996-7DBF366A20E3}" type="pres">
      <dgm:prSet presAssocID="{B9E797CE-44CC-4D67-B122-76685CE5F5EA}" presName="childText" presStyleLbl="bgAcc1" presStyleIdx="2" presStyleCnt="5">
        <dgm:presLayoutVars>
          <dgm:bulletEnabled val="1"/>
        </dgm:presLayoutVars>
      </dgm:prSet>
      <dgm:spPr/>
    </dgm:pt>
    <dgm:pt modelId="{088BBA7E-86A3-4828-87A6-19458A44E46B}" type="pres">
      <dgm:prSet presAssocID="{78C772FB-F923-4FBB-88F7-84A023FBCC3B}" presName="Name13" presStyleLbl="parChTrans1D2" presStyleIdx="3" presStyleCnt="5"/>
      <dgm:spPr/>
    </dgm:pt>
    <dgm:pt modelId="{A2211536-42C7-461A-B9B1-3388DF81DD03}" type="pres">
      <dgm:prSet presAssocID="{56515D50-247E-47DD-B5B4-BC7C24E7BD9A}" presName="childText" presStyleLbl="bgAcc1" presStyleIdx="3" presStyleCnt="5">
        <dgm:presLayoutVars>
          <dgm:bulletEnabled val="1"/>
        </dgm:presLayoutVars>
      </dgm:prSet>
      <dgm:spPr/>
    </dgm:pt>
    <dgm:pt modelId="{050A5F54-4633-48C1-9162-85CF39647F16}" type="pres">
      <dgm:prSet presAssocID="{76536521-75D3-48C8-9FF6-594067C99E79}" presName="Name13" presStyleLbl="parChTrans1D2" presStyleIdx="4" presStyleCnt="5"/>
      <dgm:spPr/>
    </dgm:pt>
    <dgm:pt modelId="{0509F8C9-D9E7-474A-BFC2-4D99DFBE6E1B}" type="pres">
      <dgm:prSet presAssocID="{E186E213-3B7E-4F61-91FE-5628004472B2}" presName="childText" presStyleLbl="bgAcc1" presStyleIdx="4" presStyleCnt="5">
        <dgm:presLayoutVars>
          <dgm:bulletEnabled val="1"/>
        </dgm:presLayoutVars>
      </dgm:prSet>
      <dgm:spPr/>
    </dgm:pt>
  </dgm:ptLst>
  <dgm:cxnLst>
    <dgm:cxn modelId="{8208AA0E-CDF3-4344-9258-EF93F21D3052}" type="presOf" srcId="{B9E797CE-44CC-4D67-B122-76685CE5F5EA}" destId="{F3C2D9B9-132B-4259-8996-7DBF366A20E3}" srcOrd="0" destOrd="0" presId="urn:microsoft.com/office/officeart/2005/8/layout/hierarchy3"/>
    <dgm:cxn modelId="{A87DA411-D0FD-475E-988C-C8AADFB7BBB7}" type="presOf" srcId="{15107122-F9FB-416B-8814-9D3D3B50C949}" destId="{6517A5CE-6911-47D4-A323-769310445C35}" srcOrd="0" destOrd="0" presId="urn:microsoft.com/office/officeart/2005/8/layout/hierarchy3"/>
    <dgm:cxn modelId="{2C2A731A-BA28-456D-99DD-81CCC7D771DC}" type="presOf" srcId="{E186E213-3B7E-4F61-91FE-5628004472B2}" destId="{0509F8C9-D9E7-474A-BFC2-4D99DFBE6E1B}" srcOrd="0" destOrd="0" presId="urn:microsoft.com/office/officeart/2005/8/layout/hierarchy3"/>
    <dgm:cxn modelId="{BE6E7E1A-22F4-4040-B7FC-E56247DC178E}" srcId="{F75F70F0-D898-4861-B25C-FBF38047D8DC}" destId="{716F0C49-6A67-4316-900D-F5E1DF174071}" srcOrd="0" destOrd="0" parTransId="{FD8C7C70-1C2D-473A-81ED-07A1E8634247}" sibTransId="{191C3C29-A944-49CD-9F0A-C0BCE8A8B52B}"/>
    <dgm:cxn modelId="{8B06171E-37E2-4138-99E8-3D5482449076}" type="presOf" srcId="{76536521-75D3-48C8-9FF6-594067C99E79}" destId="{050A5F54-4633-48C1-9162-85CF39647F16}" srcOrd="0" destOrd="0" presId="urn:microsoft.com/office/officeart/2005/8/layout/hierarchy3"/>
    <dgm:cxn modelId="{9625F84A-BC20-44BD-93ED-1A5B857A2618}" type="presOf" srcId="{716F0C49-6A67-4316-900D-F5E1DF174071}" destId="{3C9550D5-BCA7-47A1-9127-284F6BE20ABF}" srcOrd="0" destOrd="0" presId="urn:microsoft.com/office/officeart/2005/8/layout/hierarchy3"/>
    <dgm:cxn modelId="{0BE0BD6C-1526-4BEB-A164-8021437486B2}" type="presOf" srcId="{716F0C49-6A67-4316-900D-F5E1DF174071}" destId="{377800AD-D631-4099-AEFA-A421367376C5}" srcOrd="1" destOrd="0" presId="urn:microsoft.com/office/officeart/2005/8/layout/hierarchy3"/>
    <dgm:cxn modelId="{7FD2F054-BB77-43F4-9824-FF02163EA051}" srcId="{716F0C49-6A67-4316-900D-F5E1DF174071}" destId="{0B55C524-98FE-4BE9-BAB7-8EDF2799059C}" srcOrd="0" destOrd="0" parTransId="{0575FDD4-0D91-4CFB-B5C2-8635CFADE29D}" sibTransId="{C1A67AE9-BBB2-48EA-85F9-4CBCCE58DAE3}"/>
    <dgm:cxn modelId="{AA9A6855-D1C6-4AF0-8193-EC03FA7C3C85}" srcId="{716F0C49-6A67-4316-900D-F5E1DF174071}" destId="{15107122-F9FB-416B-8814-9D3D3B50C949}" srcOrd="1" destOrd="0" parTransId="{35E64A95-2DED-49C3-A1AF-E7618639CA39}" sibTransId="{BD14E1A2-B62C-4B7D-A92A-979AC21C4B47}"/>
    <dgm:cxn modelId="{227C5875-B305-4C90-9A37-46EC9B397667}" srcId="{475354DB-C9DB-48E3-B10B-5554DD748871}" destId="{56515D50-247E-47DD-B5B4-BC7C24E7BD9A}" srcOrd="1" destOrd="0" parTransId="{78C772FB-F923-4FBB-88F7-84A023FBCC3B}" sibTransId="{700017A1-F573-445C-95EA-DB50E2DC39AD}"/>
    <dgm:cxn modelId="{D111E359-0C0D-46E4-9A3E-E12609F0BF3D}" type="presOf" srcId="{475354DB-C9DB-48E3-B10B-5554DD748871}" destId="{F13E0305-CFCA-4C16-A1DB-C7F1A40A56DA}" srcOrd="1" destOrd="0" presId="urn:microsoft.com/office/officeart/2005/8/layout/hierarchy3"/>
    <dgm:cxn modelId="{3539FF7A-11C0-4F87-8AB2-94C9C1A4CCA9}" srcId="{F75F70F0-D898-4861-B25C-FBF38047D8DC}" destId="{475354DB-C9DB-48E3-B10B-5554DD748871}" srcOrd="1" destOrd="0" parTransId="{C63D8378-C1FD-4B46-B30D-6638C21A765B}" sibTransId="{E0A99AA7-7017-42A4-8184-0C777E947951}"/>
    <dgm:cxn modelId="{3AB57484-9C65-4FBC-BB27-A7E72AB0C7AA}" srcId="{475354DB-C9DB-48E3-B10B-5554DD748871}" destId="{E186E213-3B7E-4F61-91FE-5628004472B2}" srcOrd="2" destOrd="0" parTransId="{76536521-75D3-48C8-9FF6-594067C99E79}" sibTransId="{33BDFEEF-5D78-4D3B-905F-3861C681E34E}"/>
    <dgm:cxn modelId="{ABD6C5A5-A8A9-4506-916B-881C38CA0C1B}" type="presOf" srcId="{35E64A95-2DED-49C3-A1AF-E7618639CA39}" destId="{210DDB31-CDDE-4549-B172-4CA9665C098C}" srcOrd="0" destOrd="0" presId="urn:microsoft.com/office/officeart/2005/8/layout/hierarchy3"/>
    <dgm:cxn modelId="{10F1FEB9-4907-4A0A-8A89-D9FFB3C23914}" type="presOf" srcId="{56515D50-247E-47DD-B5B4-BC7C24E7BD9A}" destId="{A2211536-42C7-461A-B9B1-3388DF81DD03}" srcOrd="0" destOrd="0" presId="urn:microsoft.com/office/officeart/2005/8/layout/hierarchy3"/>
    <dgm:cxn modelId="{BE21AAC2-5640-4772-914D-34BCF8181C68}" type="presOf" srcId="{F75F70F0-D898-4861-B25C-FBF38047D8DC}" destId="{C566A56C-5692-4D8F-93F0-05EC540A5B55}" srcOrd="0" destOrd="0" presId="urn:microsoft.com/office/officeart/2005/8/layout/hierarchy3"/>
    <dgm:cxn modelId="{3C87EDC6-13C3-4C98-8272-784B60F5DF9B}" type="presOf" srcId="{0B55C524-98FE-4BE9-BAB7-8EDF2799059C}" destId="{2652BC2F-2FC4-4246-A800-DE3E7423209F}" srcOrd="0" destOrd="0" presId="urn:microsoft.com/office/officeart/2005/8/layout/hierarchy3"/>
    <dgm:cxn modelId="{B861CAD5-B516-4557-9293-4B640C8F41C1}" type="presOf" srcId="{475354DB-C9DB-48E3-B10B-5554DD748871}" destId="{9D5E67F2-A097-4E89-B23E-37EBC26887D6}" srcOrd="0" destOrd="0" presId="urn:microsoft.com/office/officeart/2005/8/layout/hierarchy3"/>
    <dgm:cxn modelId="{31E8C8E0-255A-4C82-9F20-10095B8ECBC8}" srcId="{475354DB-C9DB-48E3-B10B-5554DD748871}" destId="{B9E797CE-44CC-4D67-B122-76685CE5F5EA}" srcOrd="0" destOrd="0" parTransId="{8F169C72-557C-4EF2-9C7F-232B42FE6532}" sibTransId="{2C5609E9-6DA7-47A9-A2B0-A603AF1B0642}"/>
    <dgm:cxn modelId="{CACC98EB-9CDF-49E1-9215-B1DBF1EEE057}" type="presOf" srcId="{0575FDD4-0D91-4CFB-B5C2-8635CFADE29D}" destId="{5E2CD8C4-6E19-419E-889C-93C26385DA8F}" srcOrd="0" destOrd="0" presId="urn:microsoft.com/office/officeart/2005/8/layout/hierarchy3"/>
    <dgm:cxn modelId="{FEEE93F2-1AF8-4A32-9E39-CCB35A767A65}" type="presOf" srcId="{78C772FB-F923-4FBB-88F7-84A023FBCC3B}" destId="{088BBA7E-86A3-4828-87A6-19458A44E46B}" srcOrd="0" destOrd="0" presId="urn:microsoft.com/office/officeart/2005/8/layout/hierarchy3"/>
    <dgm:cxn modelId="{A4C5EEF3-2742-42B5-9EBA-53DF4F799A77}" type="presOf" srcId="{8F169C72-557C-4EF2-9C7F-232B42FE6532}" destId="{0A8837BD-E27A-417F-9F7C-EACB1F11139A}" srcOrd="0" destOrd="0" presId="urn:microsoft.com/office/officeart/2005/8/layout/hierarchy3"/>
    <dgm:cxn modelId="{107781A4-8BD9-4B13-8C98-73694F8C3698}" type="presParOf" srcId="{C566A56C-5692-4D8F-93F0-05EC540A5B55}" destId="{B11DCA8C-852B-4F37-B3AF-9CE5B7BEC4AD}" srcOrd="0" destOrd="0" presId="urn:microsoft.com/office/officeart/2005/8/layout/hierarchy3"/>
    <dgm:cxn modelId="{7CD404FA-015A-4929-8EB1-AF4FC0F040D9}" type="presParOf" srcId="{B11DCA8C-852B-4F37-B3AF-9CE5B7BEC4AD}" destId="{D3DBB8F3-87C7-4BDA-A181-D451556222A1}" srcOrd="0" destOrd="0" presId="urn:microsoft.com/office/officeart/2005/8/layout/hierarchy3"/>
    <dgm:cxn modelId="{4E9AD485-93FD-4B51-BE3A-9BB1A0C06C7A}" type="presParOf" srcId="{D3DBB8F3-87C7-4BDA-A181-D451556222A1}" destId="{3C9550D5-BCA7-47A1-9127-284F6BE20ABF}" srcOrd="0" destOrd="0" presId="urn:microsoft.com/office/officeart/2005/8/layout/hierarchy3"/>
    <dgm:cxn modelId="{32612E0F-CD4F-4BCB-A1B0-BDDF15A29C4A}" type="presParOf" srcId="{D3DBB8F3-87C7-4BDA-A181-D451556222A1}" destId="{377800AD-D631-4099-AEFA-A421367376C5}" srcOrd="1" destOrd="0" presId="urn:microsoft.com/office/officeart/2005/8/layout/hierarchy3"/>
    <dgm:cxn modelId="{138355C7-23A5-4EEA-B4FE-03472295C157}" type="presParOf" srcId="{B11DCA8C-852B-4F37-B3AF-9CE5B7BEC4AD}" destId="{5CEDA259-1DED-4ED6-B386-3B39127B5BEB}" srcOrd="1" destOrd="0" presId="urn:microsoft.com/office/officeart/2005/8/layout/hierarchy3"/>
    <dgm:cxn modelId="{368534FF-EE50-4D69-89CA-EB09D8D63EF6}" type="presParOf" srcId="{5CEDA259-1DED-4ED6-B386-3B39127B5BEB}" destId="{5E2CD8C4-6E19-419E-889C-93C26385DA8F}" srcOrd="0" destOrd="0" presId="urn:microsoft.com/office/officeart/2005/8/layout/hierarchy3"/>
    <dgm:cxn modelId="{CAD409E7-F474-46B8-AA0B-B1D5C69D1ABB}" type="presParOf" srcId="{5CEDA259-1DED-4ED6-B386-3B39127B5BEB}" destId="{2652BC2F-2FC4-4246-A800-DE3E7423209F}" srcOrd="1" destOrd="0" presId="urn:microsoft.com/office/officeart/2005/8/layout/hierarchy3"/>
    <dgm:cxn modelId="{980C7B85-3A32-480E-95BD-5D99C230711F}" type="presParOf" srcId="{5CEDA259-1DED-4ED6-B386-3B39127B5BEB}" destId="{210DDB31-CDDE-4549-B172-4CA9665C098C}" srcOrd="2" destOrd="0" presId="urn:microsoft.com/office/officeart/2005/8/layout/hierarchy3"/>
    <dgm:cxn modelId="{02F66640-6F09-4EE9-9C7A-6A6D6CECF275}" type="presParOf" srcId="{5CEDA259-1DED-4ED6-B386-3B39127B5BEB}" destId="{6517A5CE-6911-47D4-A323-769310445C35}" srcOrd="3" destOrd="0" presId="urn:microsoft.com/office/officeart/2005/8/layout/hierarchy3"/>
    <dgm:cxn modelId="{D95C6742-92D1-4CC8-A121-1F91CAE9E518}" type="presParOf" srcId="{C566A56C-5692-4D8F-93F0-05EC540A5B55}" destId="{4B36FAEA-6DC7-458A-AE96-FBAE899212B8}" srcOrd="1" destOrd="0" presId="urn:microsoft.com/office/officeart/2005/8/layout/hierarchy3"/>
    <dgm:cxn modelId="{F6C96A7D-5C33-47B3-8BE6-B8BA0F95B24D}" type="presParOf" srcId="{4B36FAEA-6DC7-458A-AE96-FBAE899212B8}" destId="{43B30605-0CC4-4E52-8C66-59FEA460777D}" srcOrd="0" destOrd="0" presId="urn:microsoft.com/office/officeart/2005/8/layout/hierarchy3"/>
    <dgm:cxn modelId="{E12E0CFB-7200-4378-96D3-1C205D2259CF}" type="presParOf" srcId="{43B30605-0CC4-4E52-8C66-59FEA460777D}" destId="{9D5E67F2-A097-4E89-B23E-37EBC26887D6}" srcOrd="0" destOrd="0" presId="urn:microsoft.com/office/officeart/2005/8/layout/hierarchy3"/>
    <dgm:cxn modelId="{1FE6B2A3-D292-4C68-9651-F929B6FB3606}" type="presParOf" srcId="{43B30605-0CC4-4E52-8C66-59FEA460777D}" destId="{F13E0305-CFCA-4C16-A1DB-C7F1A40A56DA}" srcOrd="1" destOrd="0" presId="urn:microsoft.com/office/officeart/2005/8/layout/hierarchy3"/>
    <dgm:cxn modelId="{75320D37-67AC-4A2E-8D59-47D946A3C3A4}" type="presParOf" srcId="{4B36FAEA-6DC7-458A-AE96-FBAE899212B8}" destId="{D1ED0B3D-A684-4F74-86FB-CEDD5B1261B6}" srcOrd="1" destOrd="0" presId="urn:microsoft.com/office/officeart/2005/8/layout/hierarchy3"/>
    <dgm:cxn modelId="{DDE9C405-F887-4269-8079-4A7EA026E042}" type="presParOf" srcId="{D1ED0B3D-A684-4F74-86FB-CEDD5B1261B6}" destId="{0A8837BD-E27A-417F-9F7C-EACB1F11139A}" srcOrd="0" destOrd="0" presId="urn:microsoft.com/office/officeart/2005/8/layout/hierarchy3"/>
    <dgm:cxn modelId="{2A231123-85ED-4A0B-98D3-4EB103E1B35A}" type="presParOf" srcId="{D1ED0B3D-A684-4F74-86FB-CEDD5B1261B6}" destId="{F3C2D9B9-132B-4259-8996-7DBF366A20E3}" srcOrd="1" destOrd="0" presId="urn:microsoft.com/office/officeart/2005/8/layout/hierarchy3"/>
    <dgm:cxn modelId="{4A16CF81-DF52-40F3-9EFF-8BE8546CEEB9}" type="presParOf" srcId="{D1ED0B3D-A684-4F74-86FB-CEDD5B1261B6}" destId="{088BBA7E-86A3-4828-87A6-19458A44E46B}" srcOrd="2" destOrd="0" presId="urn:microsoft.com/office/officeart/2005/8/layout/hierarchy3"/>
    <dgm:cxn modelId="{DECB5EDC-250A-4FC2-9CD1-50C45DBABBD6}" type="presParOf" srcId="{D1ED0B3D-A684-4F74-86FB-CEDD5B1261B6}" destId="{A2211536-42C7-461A-B9B1-3388DF81DD03}" srcOrd="3" destOrd="0" presId="urn:microsoft.com/office/officeart/2005/8/layout/hierarchy3"/>
    <dgm:cxn modelId="{B5376829-8B80-41A7-852F-5BD7B7B9E91A}" type="presParOf" srcId="{D1ED0B3D-A684-4F74-86FB-CEDD5B1261B6}" destId="{050A5F54-4633-48C1-9162-85CF39647F16}" srcOrd="4" destOrd="0" presId="urn:microsoft.com/office/officeart/2005/8/layout/hierarchy3"/>
    <dgm:cxn modelId="{E408DD15-1A6A-4CAA-9801-DADEA2E1EE1C}" type="presParOf" srcId="{D1ED0B3D-A684-4F74-86FB-CEDD5B1261B6}" destId="{0509F8C9-D9E7-474A-BFC2-4D99DFBE6E1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2B04D8E-4EBB-4EC2-99AB-BCF75F2D8296}" type="doc">
      <dgm:prSet loTypeId="urn:microsoft.com/office/officeart/2005/8/layout/hList9" loCatId="list" qsTypeId="urn:microsoft.com/office/officeart/2005/8/quickstyle/simple1" qsCatId="simple" csTypeId="urn:microsoft.com/office/officeart/2005/8/colors/accent2_4" csCatId="accent2" phldr="1"/>
      <dgm:spPr/>
      <dgm:t>
        <a:bodyPr/>
        <a:lstStyle/>
        <a:p>
          <a:pPr rtl="1"/>
          <a:endParaRPr lang="ar-SA"/>
        </a:p>
      </dgm:t>
    </dgm:pt>
    <dgm:pt modelId="{9C5B2A11-6FF9-4200-83A7-E67A69697E02}">
      <dgm:prSet phldrT="[نص]"/>
      <dgm:spPr/>
      <dgm:t>
        <a:bodyPr/>
        <a:lstStyle/>
        <a:p>
          <a:pPr rtl="1"/>
          <a:r>
            <a:rPr lang="ar-SA" dirty="0"/>
            <a:t>خاصة</a:t>
          </a:r>
        </a:p>
      </dgm:t>
    </dgm:pt>
    <dgm:pt modelId="{A7CF8BF6-1B95-4D54-99FE-37ECD1F11416}" type="parTrans" cxnId="{6F31700F-171D-4D49-925B-52F1797ED27C}">
      <dgm:prSet/>
      <dgm:spPr/>
      <dgm:t>
        <a:bodyPr/>
        <a:lstStyle/>
        <a:p>
          <a:pPr rtl="1"/>
          <a:endParaRPr lang="ar-SA"/>
        </a:p>
      </dgm:t>
    </dgm:pt>
    <dgm:pt modelId="{CD09504C-F8AA-4204-B203-5F42CBD47808}" type="sibTrans" cxnId="{6F31700F-171D-4D49-925B-52F1797ED27C}">
      <dgm:prSet/>
      <dgm:spPr/>
      <dgm:t>
        <a:bodyPr/>
        <a:lstStyle/>
        <a:p>
          <a:pPr rtl="1"/>
          <a:endParaRPr lang="ar-SA"/>
        </a:p>
      </dgm:t>
    </dgm:pt>
    <dgm:pt modelId="{93CB93D8-127D-4532-BDB4-5305EB395B3F}">
      <dgm:prSet phldrT="[نص]"/>
      <dgm:spPr/>
      <dgm:t>
        <a:bodyPr/>
        <a:lstStyle/>
        <a:p>
          <a:pPr rtl="1"/>
          <a:r>
            <a:rPr lang="ar-SA" dirty="0"/>
            <a:t>تعدد الشركاء</a:t>
          </a:r>
        </a:p>
      </dgm:t>
    </dgm:pt>
    <dgm:pt modelId="{B985325D-B999-4D90-92F0-49A6954BE993}" type="parTrans" cxnId="{4D097C74-04D0-41BB-952A-8FD7EA2FF685}">
      <dgm:prSet/>
      <dgm:spPr/>
      <dgm:t>
        <a:bodyPr/>
        <a:lstStyle/>
        <a:p>
          <a:pPr rtl="1"/>
          <a:endParaRPr lang="ar-SA"/>
        </a:p>
      </dgm:t>
    </dgm:pt>
    <dgm:pt modelId="{91EDDD4A-B0BF-47C3-9B41-76456295ED64}" type="sibTrans" cxnId="{4D097C74-04D0-41BB-952A-8FD7EA2FF685}">
      <dgm:prSet/>
      <dgm:spPr/>
      <dgm:t>
        <a:bodyPr/>
        <a:lstStyle/>
        <a:p>
          <a:pPr rtl="1"/>
          <a:endParaRPr lang="ar-SA"/>
        </a:p>
      </dgm:t>
    </dgm:pt>
    <dgm:pt modelId="{755366CC-6780-4866-A814-C2AF0C659E78}">
      <dgm:prSet phldrT="[نص]"/>
      <dgm:spPr/>
      <dgm:t>
        <a:bodyPr/>
        <a:lstStyle/>
        <a:p>
          <a:pPr rtl="1"/>
          <a:r>
            <a:rPr lang="ar-SA" dirty="0"/>
            <a:t>تقديم الحصص</a:t>
          </a:r>
        </a:p>
      </dgm:t>
    </dgm:pt>
    <dgm:pt modelId="{4F7878FD-5338-43EF-95F1-078158AA73F1}" type="parTrans" cxnId="{4D256712-A07B-4554-97DC-40B53E846D5F}">
      <dgm:prSet/>
      <dgm:spPr/>
      <dgm:t>
        <a:bodyPr/>
        <a:lstStyle/>
        <a:p>
          <a:pPr rtl="1"/>
          <a:endParaRPr lang="ar-SA"/>
        </a:p>
      </dgm:t>
    </dgm:pt>
    <dgm:pt modelId="{6E43C366-9E53-420C-9E46-226AE2353E6F}" type="sibTrans" cxnId="{4D256712-A07B-4554-97DC-40B53E846D5F}">
      <dgm:prSet/>
      <dgm:spPr/>
      <dgm:t>
        <a:bodyPr/>
        <a:lstStyle/>
        <a:p>
          <a:pPr rtl="1"/>
          <a:endParaRPr lang="ar-SA"/>
        </a:p>
      </dgm:t>
    </dgm:pt>
    <dgm:pt modelId="{108BF4BA-0DC1-42E6-8C60-4A791A48383B}">
      <dgm:prSet phldrT="[نص]"/>
      <dgm:spPr/>
      <dgm:t>
        <a:bodyPr/>
        <a:lstStyle/>
        <a:p>
          <a:pPr rtl="1"/>
          <a:r>
            <a:rPr lang="ar-SA" dirty="0"/>
            <a:t>عامة </a:t>
          </a:r>
        </a:p>
      </dgm:t>
    </dgm:pt>
    <dgm:pt modelId="{BE2DE602-D76A-4CA9-B018-70E8A263778E}" type="parTrans" cxnId="{6C2BE307-E60C-4438-923A-5CBBBE9683A5}">
      <dgm:prSet/>
      <dgm:spPr/>
      <dgm:t>
        <a:bodyPr/>
        <a:lstStyle/>
        <a:p>
          <a:pPr rtl="1"/>
          <a:endParaRPr lang="ar-SA"/>
        </a:p>
      </dgm:t>
    </dgm:pt>
    <dgm:pt modelId="{7336E4DF-7EE6-4838-8C3B-E694DA3F84F9}" type="sibTrans" cxnId="{6C2BE307-E60C-4438-923A-5CBBBE9683A5}">
      <dgm:prSet/>
      <dgm:spPr/>
      <dgm:t>
        <a:bodyPr/>
        <a:lstStyle/>
        <a:p>
          <a:pPr rtl="1"/>
          <a:endParaRPr lang="ar-SA"/>
        </a:p>
      </dgm:t>
    </dgm:pt>
    <dgm:pt modelId="{2F4A0DA7-7C0F-476B-9AAC-DC3432D1ADC0}">
      <dgm:prSet phldrT="[نص]"/>
      <dgm:spPr/>
      <dgm:t>
        <a:bodyPr/>
        <a:lstStyle/>
        <a:p>
          <a:pPr rtl="1"/>
          <a:r>
            <a:rPr lang="ar-SA" dirty="0"/>
            <a:t>الرضا</a:t>
          </a:r>
        </a:p>
      </dgm:t>
    </dgm:pt>
    <dgm:pt modelId="{128A5063-544C-4DA2-BE50-54E129E34031}" type="parTrans" cxnId="{DC7ED6FE-1133-4B26-9284-1522B14FCB1F}">
      <dgm:prSet/>
      <dgm:spPr/>
      <dgm:t>
        <a:bodyPr/>
        <a:lstStyle/>
        <a:p>
          <a:pPr rtl="1"/>
          <a:endParaRPr lang="ar-SA"/>
        </a:p>
      </dgm:t>
    </dgm:pt>
    <dgm:pt modelId="{C2337943-B2F6-431C-B706-8F4E5BD0364C}" type="sibTrans" cxnId="{DC7ED6FE-1133-4B26-9284-1522B14FCB1F}">
      <dgm:prSet/>
      <dgm:spPr/>
      <dgm:t>
        <a:bodyPr/>
        <a:lstStyle/>
        <a:p>
          <a:pPr rtl="1"/>
          <a:endParaRPr lang="ar-SA"/>
        </a:p>
      </dgm:t>
    </dgm:pt>
    <dgm:pt modelId="{0450BAEE-9312-43BD-B845-52B7CA59DF8C}">
      <dgm:prSet phldrT="[نص]"/>
      <dgm:spPr/>
      <dgm:t>
        <a:bodyPr/>
        <a:lstStyle/>
        <a:p>
          <a:pPr rtl="1"/>
          <a:r>
            <a:rPr lang="ar-SA" dirty="0"/>
            <a:t>السبب</a:t>
          </a:r>
        </a:p>
      </dgm:t>
    </dgm:pt>
    <dgm:pt modelId="{9DE3BE85-AE4A-4182-B49B-FDD83B617DBB}" type="parTrans" cxnId="{7C2C0A10-9E8F-44A8-86D9-B3B083665963}">
      <dgm:prSet/>
      <dgm:spPr/>
      <dgm:t>
        <a:bodyPr/>
        <a:lstStyle/>
        <a:p>
          <a:pPr rtl="1"/>
          <a:endParaRPr lang="ar-SA"/>
        </a:p>
      </dgm:t>
    </dgm:pt>
    <dgm:pt modelId="{3E71EBAF-574A-40D3-9286-6C524C8BA5AA}" type="sibTrans" cxnId="{7C2C0A10-9E8F-44A8-86D9-B3B083665963}">
      <dgm:prSet/>
      <dgm:spPr/>
      <dgm:t>
        <a:bodyPr/>
        <a:lstStyle/>
        <a:p>
          <a:pPr rtl="1"/>
          <a:endParaRPr lang="ar-SA"/>
        </a:p>
      </dgm:t>
    </dgm:pt>
    <dgm:pt modelId="{BDA7F9FF-67DF-4A8C-8110-6CF628B5FB08}">
      <dgm:prSet/>
      <dgm:spPr/>
      <dgm:t>
        <a:bodyPr/>
        <a:lstStyle/>
        <a:p>
          <a:pPr rtl="1"/>
          <a:r>
            <a:rPr lang="ar-SA" dirty="0"/>
            <a:t>شكلية</a:t>
          </a:r>
        </a:p>
      </dgm:t>
    </dgm:pt>
    <dgm:pt modelId="{DECBB675-A058-48A7-9FCA-5A8357D1DCF4}" type="parTrans" cxnId="{DC4FFB34-2844-4F58-9838-2E117C38FF6D}">
      <dgm:prSet/>
      <dgm:spPr/>
      <dgm:t>
        <a:bodyPr/>
        <a:lstStyle/>
        <a:p>
          <a:pPr rtl="1"/>
          <a:endParaRPr lang="ar-SA"/>
        </a:p>
      </dgm:t>
    </dgm:pt>
    <dgm:pt modelId="{43AD2141-CCAA-4D51-A4A3-7838B590C7BF}" type="sibTrans" cxnId="{DC4FFB34-2844-4F58-9838-2E117C38FF6D}">
      <dgm:prSet/>
      <dgm:spPr/>
      <dgm:t>
        <a:bodyPr/>
        <a:lstStyle/>
        <a:p>
          <a:pPr rtl="1"/>
          <a:endParaRPr lang="ar-SA"/>
        </a:p>
      </dgm:t>
    </dgm:pt>
    <dgm:pt modelId="{F8BEEC5A-4F1D-41D1-9273-4EF180A6508A}">
      <dgm:prSet/>
      <dgm:spPr/>
      <dgm:t>
        <a:bodyPr/>
        <a:lstStyle/>
        <a:p>
          <a:pPr rtl="1"/>
          <a:r>
            <a:rPr lang="ar-SA" dirty="0"/>
            <a:t>نية المشاركة </a:t>
          </a:r>
        </a:p>
      </dgm:t>
    </dgm:pt>
    <dgm:pt modelId="{1DA12466-D20D-4ABB-9A13-DE3EA9EEF80A}" type="parTrans" cxnId="{0AC3C5A2-7E9F-455F-A809-638C617089D4}">
      <dgm:prSet/>
      <dgm:spPr/>
      <dgm:t>
        <a:bodyPr/>
        <a:lstStyle/>
        <a:p>
          <a:pPr rtl="1"/>
          <a:endParaRPr lang="ar-SA"/>
        </a:p>
      </dgm:t>
    </dgm:pt>
    <dgm:pt modelId="{A0EE7E8D-366D-4038-A27F-C3563F60940F}" type="sibTrans" cxnId="{0AC3C5A2-7E9F-455F-A809-638C617089D4}">
      <dgm:prSet/>
      <dgm:spPr/>
      <dgm:t>
        <a:bodyPr/>
        <a:lstStyle/>
        <a:p>
          <a:pPr rtl="1"/>
          <a:endParaRPr lang="ar-SA"/>
        </a:p>
      </dgm:t>
    </dgm:pt>
    <dgm:pt modelId="{E35CEF86-B750-4C25-9E05-C50DBAA6C427}">
      <dgm:prSet/>
      <dgm:spPr/>
      <dgm:t>
        <a:bodyPr/>
        <a:lstStyle/>
        <a:p>
          <a:pPr rtl="1"/>
          <a:r>
            <a:rPr lang="ar-SA" dirty="0"/>
            <a:t>المحل </a:t>
          </a:r>
        </a:p>
      </dgm:t>
    </dgm:pt>
    <dgm:pt modelId="{B2268167-D27F-4DB2-B4C4-E49649859750}" type="parTrans" cxnId="{7B3F558A-E982-46C8-BE7C-1216B63C4879}">
      <dgm:prSet/>
      <dgm:spPr/>
      <dgm:t>
        <a:bodyPr/>
        <a:lstStyle/>
        <a:p>
          <a:pPr rtl="1"/>
          <a:endParaRPr lang="ar-SA"/>
        </a:p>
      </dgm:t>
    </dgm:pt>
    <dgm:pt modelId="{2D64771B-4AEC-4E71-B651-603E4A173750}" type="sibTrans" cxnId="{7B3F558A-E982-46C8-BE7C-1216B63C4879}">
      <dgm:prSet/>
      <dgm:spPr/>
      <dgm:t>
        <a:bodyPr/>
        <a:lstStyle/>
        <a:p>
          <a:pPr rtl="1"/>
          <a:endParaRPr lang="ar-SA"/>
        </a:p>
      </dgm:t>
    </dgm:pt>
    <dgm:pt modelId="{027DE70B-FF97-46EE-A6BE-725A74981444}">
      <dgm:prSet/>
      <dgm:spPr/>
      <dgm:t>
        <a:bodyPr/>
        <a:lstStyle/>
        <a:p>
          <a:pPr rtl="1"/>
          <a:r>
            <a:rPr lang="ar-SA" dirty="0"/>
            <a:t>الاهلية </a:t>
          </a:r>
        </a:p>
      </dgm:t>
    </dgm:pt>
    <dgm:pt modelId="{55D32FE4-3320-45B1-8B02-0C85C76F34C2}" type="parTrans" cxnId="{87C2AC6A-CC4C-4D5C-A99A-6C34B900727E}">
      <dgm:prSet/>
      <dgm:spPr/>
      <dgm:t>
        <a:bodyPr/>
        <a:lstStyle/>
        <a:p>
          <a:pPr rtl="1"/>
          <a:endParaRPr lang="ar-SA"/>
        </a:p>
      </dgm:t>
    </dgm:pt>
    <dgm:pt modelId="{BBE1D62E-90FA-41D5-893C-775FFC1F7AF0}" type="sibTrans" cxnId="{87C2AC6A-CC4C-4D5C-A99A-6C34B900727E}">
      <dgm:prSet/>
      <dgm:spPr/>
      <dgm:t>
        <a:bodyPr/>
        <a:lstStyle/>
        <a:p>
          <a:pPr rtl="1"/>
          <a:endParaRPr lang="ar-SA"/>
        </a:p>
      </dgm:t>
    </dgm:pt>
    <dgm:pt modelId="{4FF48CB6-FA35-45A0-8974-43E7FD18D582}">
      <dgm:prSet/>
      <dgm:spPr/>
      <dgm:t>
        <a:bodyPr/>
        <a:lstStyle/>
        <a:p>
          <a:pPr rtl="1"/>
          <a:r>
            <a:rPr lang="ar-SA" dirty="0"/>
            <a:t>اقتسام الأرباح والخسائر </a:t>
          </a:r>
        </a:p>
      </dgm:t>
    </dgm:pt>
    <dgm:pt modelId="{5F8B0CD5-0CA3-46C1-BD5E-D6C9A4C06F22}" type="parTrans" cxnId="{EFCC1A99-782C-4286-89CA-4A5C81F18616}">
      <dgm:prSet/>
      <dgm:spPr/>
      <dgm:t>
        <a:bodyPr/>
        <a:lstStyle/>
        <a:p>
          <a:pPr rtl="1"/>
          <a:endParaRPr lang="ar-SA"/>
        </a:p>
      </dgm:t>
    </dgm:pt>
    <dgm:pt modelId="{77E6EACB-8DB4-4794-9862-F351FD332B36}" type="sibTrans" cxnId="{EFCC1A99-782C-4286-89CA-4A5C81F18616}">
      <dgm:prSet/>
      <dgm:spPr/>
      <dgm:t>
        <a:bodyPr/>
        <a:lstStyle/>
        <a:p>
          <a:pPr rtl="1"/>
          <a:endParaRPr lang="ar-SA"/>
        </a:p>
      </dgm:t>
    </dgm:pt>
    <dgm:pt modelId="{0DE531FC-DA4A-42A6-8C7C-DBAE911F1EB1}">
      <dgm:prSet/>
      <dgm:spPr/>
      <dgm:t>
        <a:bodyPr/>
        <a:lstStyle/>
        <a:p>
          <a:pPr rtl="1"/>
          <a:r>
            <a:rPr lang="ar-SA" dirty="0"/>
            <a:t>الكتابة </a:t>
          </a:r>
        </a:p>
      </dgm:t>
    </dgm:pt>
    <dgm:pt modelId="{91E632CD-5CC1-4A22-BCA5-7A11CC3027A9}" type="parTrans" cxnId="{7E9E9E2D-51F6-451B-B742-B8D06616F3A0}">
      <dgm:prSet/>
      <dgm:spPr/>
      <dgm:t>
        <a:bodyPr/>
        <a:lstStyle/>
        <a:p>
          <a:pPr rtl="1"/>
          <a:endParaRPr lang="ar-SA"/>
        </a:p>
      </dgm:t>
    </dgm:pt>
    <dgm:pt modelId="{1F3DA054-3F5A-43E4-82D1-51B43753F0B4}" type="sibTrans" cxnId="{7E9E9E2D-51F6-451B-B742-B8D06616F3A0}">
      <dgm:prSet/>
      <dgm:spPr/>
      <dgm:t>
        <a:bodyPr/>
        <a:lstStyle/>
        <a:p>
          <a:pPr rtl="1"/>
          <a:endParaRPr lang="ar-SA"/>
        </a:p>
      </dgm:t>
    </dgm:pt>
    <dgm:pt modelId="{4BDD2FE1-3E2F-4618-80CD-818F839CFADC}" type="pres">
      <dgm:prSet presAssocID="{22B04D8E-4EBB-4EC2-99AB-BCF75F2D8296}" presName="list" presStyleCnt="0">
        <dgm:presLayoutVars>
          <dgm:dir/>
          <dgm:animLvl val="lvl"/>
        </dgm:presLayoutVars>
      </dgm:prSet>
      <dgm:spPr/>
    </dgm:pt>
    <dgm:pt modelId="{44DA2164-55B5-4FEB-AC7B-8410F2EE10CF}" type="pres">
      <dgm:prSet presAssocID="{9C5B2A11-6FF9-4200-83A7-E67A69697E02}" presName="posSpace" presStyleCnt="0"/>
      <dgm:spPr/>
    </dgm:pt>
    <dgm:pt modelId="{2B82367B-9E48-454C-BDE0-535EB171EE83}" type="pres">
      <dgm:prSet presAssocID="{9C5B2A11-6FF9-4200-83A7-E67A69697E02}" presName="vertFlow" presStyleCnt="0"/>
      <dgm:spPr/>
    </dgm:pt>
    <dgm:pt modelId="{659E0720-9458-442C-9007-D741230A5D48}" type="pres">
      <dgm:prSet presAssocID="{9C5B2A11-6FF9-4200-83A7-E67A69697E02}" presName="topSpace" presStyleCnt="0"/>
      <dgm:spPr/>
    </dgm:pt>
    <dgm:pt modelId="{4A8C1CA1-9502-4F20-816B-CF4CEC9C8AD1}" type="pres">
      <dgm:prSet presAssocID="{9C5B2A11-6FF9-4200-83A7-E67A69697E02}" presName="firstComp" presStyleCnt="0"/>
      <dgm:spPr/>
    </dgm:pt>
    <dgm:pt modelId="{506D880D-0FD8-4716-A032-A7281399B4F5}" type="pres">
      <dgm:prSet presAssocID="{9C5B2A11-6FF9-4200-83A7-E67A69697E02}" presName="firstChild" presStyleLbl="bgAccFollowNode1" presStyleIdx="0" presStyleCnt="9"/>
      <dgm:spPr/>
    </dgm:pt>
    <dgm:pt modelId="{FED29461-988B-4077-880A-F100864E75EB}" type="pres">
      <dgm:prSet presAssocID="{9C5B2A11-6FF9-4200-83A7-E67A69697E02}" presName="firstChildTx" presStyleLbl="bgAccFollowNode1" presStyleIdx="0" presStyleCnt="9">
        <dgm:presLayoutVars>
          <dgm:bulletEnabled val="1"/>
        </dgm:presLayoutVars>
      </dgm:prSet>
      <dgm:spPr/>
    </dgm:pt>
    <dgm:pt modelId="{7EA609A4-50D4-48BD-A14A-E1A4CF83076D}" type="pres">
      <dgm:prSet presAssocID="{755366CC-6780-4866-A814-C2AF0C659E78}" presName="comp" presStyleCnt="0"/>
      <dgm:spPr/>
    </dgm:pt>
    <dgm:pt modelId="{BC66754D-C7C9-4451-89C0-172C5CD29230}" type="pres">
      <dgm:prSet presAssocID="{755366CC-6780-4866-A814-C2AF0C659E78}" presName="child" presStyleLbl="bgAccFollowNode1" presStyleIdx="1" presStyleCnt="9"/>
      <dgm:spPr/>
    </dgm:pt>
    <dgm:pt modelId="{6D1E60CD-2522-4BDB-80C3-B8BCE49572DD}" type="pres">
      <dgm:prSet presAssocID="{755366CC-6780-4866-A814-C2AF0C659E78}" presName="childTx" presStyleLbl="bgAccFollowNode1" presStyleIdx="1" presStyleCnt="9">
        <dgm:presLayoutVars>
          <dgm:bulletEnabled val="1"/>
        </dgm:presLayoutVars>
      </dgm:prSet>
      <dgm:spPr/>
    </dgm:pt>
    <dgm:pt modelId="{13CBE12E-EFA7-4A89-BF14-72756F3307B1}" type="pres">
      <dgm:prSet presAssocID="{F8BEEC5A-4F1D-41D1-9273-4EF180A6508A}" presName="comp" presStyleCnt="0"/>
      <dgm:spPr/>
    </dgm:pt>
    <dgm:pt modelId="{675DCFE1-D8DA-4EBF-82A1-87027ED82F38}" type="pres">
      <dgm:prSet presAssocID="{F8BEEC5A-4F1D-41D1-9273-4EF180A6508A}" presName="child" presStyleLbl="bgAccFollowNode1" presStyleIdx="2" presStyleCnt="9"/>
      <dgm:spPr/>
    </dgm:pt>
    <dgm:pt modelId="{4F681B39-9A68-4A35-B021-4BA54F7C1631}" type="pres">
      <dgm:prSet presAssocID="{F8BEEC5A-4F1D-41D1-9273-4EF180A6508A}" presName="childTx" presStyleLbl="bgAccFollowNode1" presStyleIdx="2" presStyleCnt="9">
        <dgm:presLayoutVars>
          <dgm:bulletEnabled val="1"/>
        </dgm:presLayoutVars>
      </dgm:prSet>
      <dgm:spPr/>
    </dgm:pt>
    <dgm:pt modelId="{6713384D-B2D9-41EF-B504-75F390810847}" type="pres">
      <dgm:prSet presAssocID="{4FF48CB6-FA35-45A0-8974-43E7FD18D582}" presName="comp" presStyleCnt="0"/>
      <dgm:spPr/>
    </dgm:pt>
    <dgm:pt modelId="{FCF641A4-1D40-4265-93BD-881CEBAFA06D}" type="pres">
      <dgm:prSet presAssocID="{4FF48CB6-FA35-45A0-8974-43E7FD18D582}" presName="child" presStyleLbl="bgAccFollowNode1" presStyleIdx="3" presStyleCnt="9"/>
      <dgm:spPr/>
    </dgm:pt>
    <dgm:pt modelId="{E6A92690-2A57-45E3-AC39-A773008DACC2}" type="pres">
      <dgm:prSet presAssocID="{4FF48CB6-FA35-45A0-8974-43E7FD18D582}" presName="childTx" presStyleLbl="bgAccFollowNode1" presStyleIdx="3" presStyleCnt="9">
        <dgm:presLayoutVars>
          <dgm:bulletEnabled val="1"/>
        </dgm:presLayoutVars>
      </dgm:prSet>
      <dgm:spPr/>
    </dgm:pt>
    <dgm:pt modelId="{20FACA60-84AC-472A-8195-0870EA5DCFFB}" type="pres">
      <dgm:prSet presAssocID="{9C5B2A11-6FF9-4200-83A7-E67A69697E02}" presName="negSpace" presStyleCnt="0"/>
      <dgm:spPr/>
    </dgm:pt>
    <dgm:pt modelId="{07C3B48C-66C8-4898-9533-622216BEFFD4}" type="pres">
      <dgm:prSet presAssocID="{9C5B2A11-6FF9-4200-83A7-E67A69697E02}" presName="circle" presStyleLbl="node1" presStyleIdx="0" presStyleCnt="3"/>
      <dgm:spPr/>
    </dgm:pt>
    <dgm:pt modelId="{E6515CF9-00DB-402E-AD68-C25CB844E370}" type="pres">
      <dgm:prSet presAssocID="{CD09504C-F8AA-4204-B203-5F42CBD47808}" presName="transSpace" presStyleCnt="0"/>
      <dgm:spPr/>
    </dgm:pt>
    <dgm:pt modelId="{077DB346-1052-48C6-83F4-01392B240777}" type="pres">
      <dgm:prSet presAssocID="{BDA7F9FF-67DF-4A8C-8110-6CF628B5FB08}" presName="posSpace" presStyleCnt="0"/>
      <dgm:spPr/>
    </dgm:pt>
    <dgm:pt modelId="{637BFFB4-A147-4247-9AEC-5A70D31480EC}" type="pres">
      <dgm:prSet presAssocID="{BDA7F9FF-67DF-4A8C-8110-6CF628B5FB08}" presName="vertFlow" presStyleCnt="0"/>
      <dgm:spPr/>
    </dgm:pt>
    <dgm:pt modelId="{8416BCBD-D937-4BEC-B2A2-CC99127A844C}" type="pres">
      <dgm:prSet presAssocID="{BDA7F9FF-67DF-4A8C-8110-6CF628B5FB08}" presName="topSpace" presStyleCnt="0"/>
      <dgm:spPr/>
    </dgm:pt>
    <dgm:pt modelId="{0128859B-70AF-43AB-81A2-4C54DA32AD57}" type="pres">
      <dgm:prSet presAssocID="{BDA7F9FF-67DF-4A8C-8110-6CF628B5FB08}" presName="firstComp" presStyleCnt="0"/>
      <dgm:spPr/>
    </dgm:pt>
    <dgm:pt modelId="{1E4E08CB-CD63-4114-B8A5-8A0A1C8D6085}" type="pres">
      <dgm:prSet presAssocID="{BDA7F9FF-67DF-4A8C-8110-6CF628B5FB08}" presName="firstChild" presStyleLbl="bgAccFollowNode1" presStyleIdx="4" presStyleCnt="9" custAng="0"/>
      <dgm:spPr/>
    </dgm:pt>
    <dgm:pt modelId="{D7B2EFB2-371F-41AE-B69D-540AF0C047CB}" type="pres">
      <dgm:prSet presAssocID="{BDA7F9FF-67DF-4A8C-8110-6CF628B5FB08}" presName="firstChildTx" presStyleLbl="bgAccFollowNode1" presStyleIdx="4" presStyleCnt="9">
        <dgm:presLayoutVars>
          <dgm:bulletEnabled val="1"/>
        </dgm:presLayoutVars>
      </dgm:prSet>
      <dgm:spPr/>
    </dgm:pt>
    <dgm:pt modelId="{F706EA36-5A82-4D7E-8406-61932793766C}" type="pres">
      <dgm:prSet presAssocID="{BDA7F9FF-67DF-4A8C-8110-6CF628B5FB08}" presName="negSpace" presStyleCnt="0"/>
      <dgm:spPr/>
    </dgm:pt>
    <dgm:pt modelId="{4D16F0DA-1E43-481F-8F0F-6C564A10DFDA}" type="pres">
      <dgm:prSet presAssocID="{BDA7F9FF-67DF-4A8C-8110-6CF628B5FB08}" presName="circle" presStyleLbl="node1" presStyleIdx="1" presStyleCnt="3"/>
      <dgm:spPr/>
    </dgm:pt>
    <dgm:pt modelId="{2CBA5A8C-12E0-4CDB-9BA2-02CCFF861029}" type="pres">
      <dgm:prSet presAssocID="{43AD2141-CCAA-4D51-A4A3-7838B590C7BF}" presName="transSpace" presStyleCnt="0"/>
      <dgm:spPr/>
    </dgm:pt>
    <dgm:pt modelId="{0540E977-6CB2-4F19-A8AD-B8B2855763D9}" type="pres">
      <dgm:prSet presAssocID="{108BF4BA-0DC1-42E6-8C60-4A791A48383B}" presName="posSpace" presStyleCnt="0"/>
      <dgm:spPr/>
    </dgm:pt>
    <dgm:pt modelId="{E7926E97-4D01-41CF-A283-5FC782A4EB9D}" type="pres">
      <dgm:prSet presAssocID="{108BF4BA-0DC1-42E6-8C60-4A791A48383B}" presName="vertFlow" presStyleCnt="0"/>
      <dgm:spPr/>
    </dgm:pt>
    <dgm:pt modelId="{8B3EA473-FDB8-4CBA-909D-BDBB83691D4A}" type="pres">
      <dgm:prSet presAssocID="{108BF4BA-0DC1-42E6-8C60-4A791A48383B}" presName="topSpace" presStyleCnt="0"/>
      <dgm:spPr/>
    </dgm:pt>
    <dgm:pt modelId="{B101E01A-7734-47F8-89B3-07F3896F713A}" type="pres">
      <dgm:prSet presAssocID="{108BF4BA-0DC1-42E6-8C60-4A791A48383B}" presName="firstComp" presStyleCnt="0"/>
      <dgm:spPr/>
    </dgm:pt>
    <dgm:pt modelId="{12693C05-EC4F-4863-B558-75045FC71979}" type="pres">
      <dgm:prSet presAssocID="{108BF4BA-0DC1-42E6-8C60-4A791A48383B}" presName="firstChild" presStyleLbl="bgAccFollowNode1" presStyleIdx="5" presStyleCnt="9"/>
      <dgm:spPr/>
    </dgm:pt>
    <dgm:pt modelId="{84DA9E5C-DE2F-45B7-B5EA-4555B35C3AF4}" type="pres">
      <dgm:prSet presAssocID="{108BF4BA-0DC1-42E6-8C60-4A791A48383B}" presName="firstChildTx" presStyleLbl="bgAccFollowNode1" presStyleIdx="5" presStyleCnt="9">
        <dgm:presLayoutVars>
          <dgm:bulletEnabled val="1"/>
        </dgm:presLayoutVars>
      </dgm:prSet>
      <dgm:spPr/>
    </dgm:pt>
    <dgm:pt modelId="{851A68D4-F02D-4657-A5F3-9144327EB22D}" type="pres">
      <dgm:prSet presAssocID="{E35CEF86-B750-4C25-9E05-C50DBAA6C427}" presName="comp" presStyleCnt="0"/>
      <dgm:spPr/>
    </dgm:pt>
    <dgm:pt modelId="{8840A3EF-8DC5-47E9-B857-3BAEAB7B3D35}" type="pres">
      <dgm:prSet presAssocID="{E35CEF86-B750-4C25-9E05-C50DBAA6C427}" presName="child" presStyleLbl="bgAccFollowNode1" presStyleIdx="6" presStyleCnt="9"/>
      <dgm:spPr/>
    </dgm:pt>
    <dgm:pt modelId="{C7BB0B3C-3686-4054-9C27-434F3F07929F}" type="pres">
      <dgm:prSet presAssocID="{E35CEF86-B750-4C25-9E05-C50DBAA6C427}" presName="childTx" presStyleLbl="bgAccFollowNode1" presStyleIdx="6" presStyleCnt="9">
        <dgm:presLayoutVars>
          <dgm:bulletEnabled val="1"/>
        </dgm:presLayoutVars>
      </dgm:prSet>
      <dgm:spPr/>
    </dgm:pt>
    <dgm:pt modelId="{C94C1CDA-AF44-4B43-8190-9C4D529EBBD9}" type="pres">
      <dgm:prSet presAssocID="{0450BAEE-9312-43BD-B845-52B7CA59DF8C}" presName="comp" presStyleCnt="0"/>
      <dgm:spPr/>
    </dgm:pt>
    <dgm:pt modelId="{9CD118D4-51C9-419D-9674-F576919F006B}" type="pres">
      <dgm:prSet presAssocID="{0450BAEE-9312-43BD-B845-52B7CA59DF8C}" presName="child" presStyleLbl="bgAccFollowNode1" presStyleIdx="7" presStyleCnt="9"/>
      <dgm:spPr/>
    </dgm:pt>
    <dgm:pt modelId="{76A7E38F-81FA-4015-A625-26E90627AA65}" type="pres">
      <dgm:prSet presAssocID="{0450BAEE-9312-43BD-B845-52B7CA59DF8C}" presName="childTx" presStyleLbl="bgAccFollowNode1" presStyleIdx="7" presStyleCnt="9">
        <dgm:presLayoutVars>
          <dgm:bulletEnabled val="1"/>
        </dgm:presLayoutVars>
      </dgm:prSet>
      <dgm:spPr/>
    </dgm:pt>
    <dgm:pt modelId="{C4560EF4-7AA0-4B11-994D-44A94711D7C7}" type="pres">
      <dgm:prSet presAssocID="{027DE70B-FF97-46EE-A6BE-725A74981444}" presName="comp" presStyleCnt="0"/>
      <dgm:spPr/>
    </dgm:pt>
    <dgm:pt modelId="{A12B137E-DA2E-480B-80EF-62316915F9D7}" type="pres">
      <dgm:prSet presAssocID="{027DE70B-FF97-46EE-A6BE-725A74981444}" presName="child" presStyleLbl="bgAccFollowNode1" presStyleIdx="8" presStyleCnt="9"/>
      <dgm:spPr/>
    </dgm:pt>
    <dgm:pt modelId="{0165193A-E1EB-4970-BA78-2412C7992325}" type="pres">
      <dgm:prSet presAssocID="{027DE70B-FF97-46EE-A6BE-725A74981444}" presName="childTx" presStyleLbl="bgAccFollowNode1" presStyleIdx="8" presStyleCnt="9">
        <dgm:presLayoutVars>
          <dgm:bulletEnabled val="1"/>
        </dgm:presLayoutVars>
      </dgm:prSet>
      <dgm:spPr/>
    </dgm:pt>
    <dgm:pt modelId="{D4FB09BF-D9DF-4EFD-B7F1-9C6B7ED28C62}" type="pres">
      <dgm:prSet presAssocID="{108BF4BA-0DC1-42E6-8C60-4A791A48383B}" presName="negSpace" presStyleCnt="0"/>
      <dgm:spPr/>
    </dgm:pt>
    <dgm:pt modelId="{A5D25C0C-6F00-4E68-8170-95002FD33D96}" type="pres">
      <dgm:prSet presAssocID="{108BF4BA-0DC1-42E6-8C60-4A791A48383B}" presName="circle" presStyleLbl="node1" presStyleIdx="2" presStyleCnt="3"/>
      <dgm:spPr/>
    </dgm:pt>
  </dgm:ptLst>
  <dgm:cxnLst>
    <dgm:cxn modelId="{6C2BE307-E60C-4438-923A-5CBBBE9683A5}" srcId="{22B04D8E-4EBB-4EC2-99AB-BCF75F2D8296}" destId="{108BF4BA-0DC1-42E6-8C60-4A791A48383B}" srcOrd="2" destOrd="0" parTransId="{BE2DE602-D76A-4CA9-B018-70E8A263778E}" sibTransId="{7336E4DF-7EE6-4838-8C3B-E694DA3F84F9}"/>
    <dgm:cxn modelId="{B05EE10B-198D-409B-930C-6BC5DDA2AE98}" type="presOf" srcId="{2F4A0DA7-7C0F-476B-9AAC-DC3432D1ADC0}" destId="{84DA9E5C-DE2F-45B7-B5EA-4555B35C3AF4}" srcOrd="1" destOrd="0" presId="urn:microsoft.com/office/officeart/2005/8/layout/hList9"/>
    <dgm:cxn modelId="{0FA1AE0D-8DFA-4A23-BFC8-46064D1F2F68}" type="presOf" srcId="{BDA7F9FF-67DF-4A8C-8110-6CF628B5FB08}" destId="{4D16F0DA-1E43-481F-8F0F-6C564A10DFDA}" srcOrd="0" destOrd="0" presId="urn:microsoft.com/office/officeart/2005/8/layout/hList9"/>
    <dgm:cxn modelId="{6F31700F-171D-4D49-925B-52F1797ED27C}" srcId="{22B04D8E-4EBB-4EC2-99AB-BCF75F2D8296}" destId="{9C5B2A11-6FF9-4200-83A7-E67A69697E02}" srcOrd="0" destOrd="0" parTransId="{A7CF8BF6-1B95-4D54-99FE-37ECD1F11416}" sibTransId="{CD09504C-F8AA-4204-B203-5F42CBD47808}"/>
    <dgm:cxn modelId="{7C2C0A10-9E8F-44A8-86D9-B3B083665963}" srcId="{108BF4BA-0DC1-42E6-8C60-4A791A48383B}" destId="{0450BAEE-9312-43BD-B845-52B7CA59DF8C}" srcOrd="2" destOrd="0" parTransId="{9DE3BE85-AE4A-4182-B49B-FDD83B617DBB}" sibTransId="{3E71EBAF-574A-40D3-9286-6C524C8BA5AA}"/>
    <dgm:cxn modelId="{4D256712-A07B-4554-97DC-40B53E846D5F}" srcId="{9C5B2A11-6FF9-4200-83A7-E67A69697E02}" destId="{755366CC-6780-4866-A814-C2AF0C659E78}" srcOrd="1" destOrd="0" parTransId="{4F7878FD-5338-43EF-95F1-078158AA73F1}" sibTransId="{6E43C366-9E53-420C-9E46-226AE2353E6F}"/>
    <dgm:cxn modelId="{B4BF2F14-2E33-4ACC-BB0A-1071FF8C5A6F}" type="presOf" srcId="{755366CC-6780-4866-A814-C2AF0C659E78}" destId="{BC66754D-C7C9-4451-89C0-172C5CD29230}" srcOrd="0" destOrd="0" presId="urn:microsoft.com/office/officeart/2005/8/layout/hList9"/>
    <dgm:cxn modelId="{7E9E9E2D-51F6-451B-B742-B8D06616F3A0}" srcId="{BDA7F9FF-67DF-4A8C-8110-6CF628B5FB08}" destId="{0DE531FC-DA4A-42A6-8C7C-DBAE911F1EB1}" srcOrd="0" destOrd="0" parTransId="{91E632CD-5CC1-4A22-BCA5-7A11CC3027A9}" sibTransId="{1F3DA054-3F5A-43E4-82D1-51B43753F0B4}"/>
    <dgm:cxn modelId="{AF11E630-A677-4B18-9ED7-2B3952E9EE62}" type="presOf" srcId="{0450BAEE-9312-43BD-B845-52B7CA59DF8C}" destId="{76A7E38F-81FA-4015-A625-26E90627AA65}" srcOrd="1" destOrd="0" presId="urn:microsoft.com/office/officeart/2005/8/layout/hList9"/>
    <dgm:cxn modelId="{DC4FFB34-2844-4F58-9838-2E117C38FF6D}" srcId="{22B04D8E-4EBB-4EC2-99AB-BCF75F2D8296}" destId="{BDA7F9FF-67DF-4A8C-8110-6CF628B5FB08}" srcOrd="1" destOrd="0" parTransId="{DECBB675-A058-48A7-9FCA-5A8357D1DCF4}" sibTransId="{43AD2141-CCAA-4D51-A4A3-7838B590C7BF}"/>
    <dgm:cxn modelId="{1E51653B-C5C7-4AA7-932D-8B0BE7E89145}" type="presOf" srcId="{F8BEEC5A-4F1D-41D1-9273-4EF180A6508A}" destId="{4F681B39-9A68-4A35-B021-4BA54F7C1631}" srcOrd="1" destOrd="0" presId="urn:microsoft.com/office/officeart/2005/8/layout/hList9"/>
    <dgm:cxn modelId="{0869DB3D-62A7-4370-9591-435C501709BA}" type="presOf" srcId="{2F4A0DA7-7C0F-476B-9AAC-DC3432D1ADC0}" destId="{12693C05-EC4F-4863-B558-75045FC71979}" srcOrd="0" destOrd="0" presId="urn:microsoft.com/office/officeart/2005/8/layout/hList9"/>
    <dgm:cxn modelId="{57C2BE44-8907-4312-BA96-3961B0C2E3E3}" type="presOf" srcId="{755366CC-6780-4866-A814-C2AF0C659E78}" destId="{6D1E60CD-2522-4BDB-80C3-B8BCE49572DD}" srcOrd="1" destOrd="0" presId="urn:microsoft.com/office/officeart/2005/8/layout/hList9"/>
    <dgm:cxn modelId="{87C2AC6A-CC4C-4D5C-A99A-6C34B900727E}" srcId="{108BF4BA-0DC1-42E6-8C60-4A791A48383B}" destId="{027DE70B-FF97-46EE-A6BE-725A74981444}" srcOrd="3" destOrd="0" parTransId="{55D32FE4-3320-45B1-8B02-0C85C76F34C2}" sibTransId="{BBE1D62E-90FA-41D5-893C-775FFC1F7AF0}"/>
    <dgm:cxn modelId="{CFB8224B-4933-41F4-9307-040DE7C9F8BD}" type="presOf" srcId="{0DE531FC-DA4A-42A6-8C7C-DBAE911F1EB1}" destId="{1E4E08CB-CD63-4114-B8A5-8A0A1C8D6085}" srcOrd="0" destOrd="0" presId="urn:microsoft.com/office/officeart/2005/8/layout/hList9"/>
    <dgm:cxn modelId="{4B6D3F6F-8495-424C-8182-895D2F03F1FE}" type="presOf" srcId="{93CB93D8-127D-4532-BDB4-5305EB395B3F}" destId="{506D880D-0FD8-4716-A032-A7281399B4F5}" srcOrd="0" destOrd="0" presId="urn:microsoft.com/office/officeart/2005/8/layout/hList9"/>
    <dgm:cxn modelId="{1F356E74-B29F-4026-9402-5CBC99C5D68F}" type="presOf" srcId="{027DE70B-FF97-46EE-A6BE-725A74981444}" destId="{0165193A-E1EB-4970-BA78-2412C7992325}" srcOrd="1" destOrd="0" presId="urn:microsoft.com/office/officeart/2005/8/layout/hList9"/>
    <dgm:cxn modelId="{4D097C74-04D0-41BB-952A-8FD7EA2FF685}" srcId="{9C5B2A11-6FF9-4200-83A7-E67A69697E02}" destId="{93CB93D8-127D-4532-BDB4-5305EB395B3F}" srcOrd="0" destOrd="0" parTransId="{B985325D-B999-4D90-92F0-49A6954BE993}" sibTransId="{91EDDD4A-B0BF-47C3-9B41-76456295ED64}"/>
    <dgm:cxn modelId="{F12D8C54-3F81-4833-91B7-F72AC66BDD23}" type="presOf" srcId="{0450BAEE-9312-43BD-B845-52B7CA59DF8C}" destId="{9CD118D4-51C9-419D-9674-F576919F006B}" srcOrd="0" destOrd="0" presId="urn:microsoft.com/office/officeart/2005/8/layout/hList9"/>
    <dgm:cxn modelId="{A8333978-A249-494A-A1D7-828004387108}" type="presOf" srcId="{22B04D8E-4EBB-4EC2-99AB-BCF75F2D8296}" destId="{4BDD2FE1-3E2F-4618-80CD-818F839CFADC}" srcOrd="0" destOrd="0" presId="urn:microsoft.com/office/officeart/2005/8/layout/hList9"/>
    <dgm:cxn modelId="{7B3F558A-E982-46C8-BE7C-1216B63C4879}" srcId="{108BF4BA-0DC1-42E6-8C60-4A791A48383B}" destId="{E35CEF86-B750-4C25-9E05-C50DBAA6C427}" srcOrd="1" destOrd="0" parTransId="{B2268167-D27F-4DB2-B4C4-E49649859750}" sibTransId="{2D64771B-4AEC-4E71-B651-603E4A173750}"/>
    <dgm:cxn modelId="{6EECF88E-06D8-47B5-8256-F1390CCBD074}" type="presOf" srcId="{027DE70B-FF97-46EE-A6BE-725A74981444}" destId="{A12B137E-DA2E-480B-80EF-62316915F9D7}" srcOrd="0" destOrd="0" presId="urn:microsoft.com/office/officeart/2005/8/layout/hList9"/>
    <dgm:cxn modelId="{EFCC1A99-782C-4286-89CA-4A5C81F18616}" srcId="{9C5B2A11-6FF9-4200-83A7-E67A69697E02}" destId="{4FF48CB6-FA35-45A0-8974-43E7FD18D582}" srcOrd="3" destOrd="0" parTransId="{5F8B0CD5-0CA3-46C1-BD5E-D6C9A4C06F22}" sibTransId="{77E6EACB-8DB4-4794-9862-F351FD332B36}"/>
    <dgm:cxn modelId="{60D68C9E-064C-40EE-9C7F-0DBC4AC90D2B}" type="presOf" srcId="{F8BEEC5A-4F1D-41D1-9273-4EF180A6508A}" destId="{675DCFE1-D8DA-4EBF-82A1-87027ED82F38}" srcOrd="0" destOrd="0" presId="urn:microsoft.com/office/officeart/2005/8/layout/hList9"/>
    <dgm:cxn modelId="{0AC3C5A2-7E9F-455F-A809-638C617089D4}" srcId="{9C5B2A11-6FF9-4200-83A7-E67A69697E02}" destId="{F8BEEC5A-4F1D-41D1-9273-4EF180A6508A}" srcOrd="2" destOrd="0" parTransId="{1DA12466-D20D-4ABB-9A13-DE3EA9EEF80A}" sibTransId="{A0EE7E8D-366D-4038-A27F-C3563F60940F}"/>
    <dgm:cxn modelId="{4DA943AF-6BE1-47D6-991E-272C5FFC8945}" type="presOf" srcId="{93CB93D8-127D-4532-BDB4-5305EB395B3F}" destId="{FED29461-988B-4077-880A-F100864E75EB}" srcOrd="1" destOrd="0" presId="urn:microsoft.com/office/officeart/2005/8/layout/hList9"/>
    <dgm:cxn modelId="{DE7AA8B8-ABAE-4DE1-8E74-BB8D04C66D82}" type="presOf" srcId="{4FF48CB6-FA35-45A0-8974-43E7FD18D582}" destId="{FCF641A4-1D40-4265-93BD-881CEBAFA06D}" srcOrd="0" destOrd="0" presId="urn:microsoft.com/office/officeart/2005/8/layout/hList9"/>
    <dgm:cxn modelId="{708DE3C9-E3B7-4360-9E32-6485FB40C535}" type="presOf" srcId="{0DE531FC-DA4A-42A6-8C7C-DBAE911F1EB1}" destId="{D7B2EFB2-371F-41AE-B69D-540AF0C047CB}" srcOrd="1" destOrd="0" presId="urn:microsoft.com/office/officeart/2005/8/layout/hList9"/>
    <dgm:cxn modelId="{207310D6-AAE9-4792-93D3-35FFC785D94C}" type="presOf" srcId="{9C5B2A11-6FF9-4200-83A7-E67A69697E02}" destId="{07C3B48C-66C8-4898-9533-622216BEFFD4}" srcOrd="0" destOrd="0" presId="urn:microsoft.com/office/officeart/2005/8/layout/hList9"/>
    <dgm:cxn modelId="{BC3208DD-14E0-48A7-BB09-FDA714D71324}" type="presOf" srcId="{4FF48CB6-FA35-45A0-8974-43E7FD18D582}" destId="{E6A92690-2A57-45E3-AC39-A773008DACC2}" srcOrd="1" destOrd="0" presId="urn:microsoft.com/office/officeart/2005/8/layout/hList9"/>
    <dgm:cxn modelId="{B62F74E2-1BAB-4F2A-BE17-93C20E6CDD77}" type="presOf" srcId="{E35CEF86-B750-4C25-9E05-C50DBAA6C427}" destId="{8840A3EF-8DC5-47E9-B857-3BAEAB7B3D35}" srcOrd="0" destOrd="0" presId="urn:microsoft.com/office/officeart/2005/8/layout/hList9"/>
    <dgm:cxn modelId="{A459BDF1-3A35-4F6B-A2E3-A6B3E9183ADA}" type="presOf" srcId="{E35CEF86-B750-4C25-9E05-C50DBAA6C427}" destId="{C7BB0B3C-3686-4054-9C27-434F3F07929F}" srcOrd="1" destOrd="0" presId="urn:microsoft.com/office/officeart/2005/8/layout/hList9"/>
    <dgm:cxn modelId="{13F130FC-BB11-4AF9-BFE7-A553ED03E993}" type="presOf" srcId="{108BF4BA-0DC1-42E6-8C60-4A791A48383B}" destId="{A5D25C0C-6F00-4E68-8170-95002FD33D96}" srcOrd="0" destOrd="0" presId="urn:microsoft.com/office/officeart/2005/8/layout/hList9"/>
    <dgm:cxn modelId="{DC7ED6FE-1133-4B26-9284-1522B14FCB1F}" srcId="{108BF4BA-0DC1-42E6-8C60-4A791A48383B}" destId="{2F4A0DA7-7C0F-476B-9AAC-DC3432D1ADC0}" srcOrd="0" destOrd="0" parTransId="{128A5063-544C-4DA2-BE50-54E129E34031}" sibTransId="{C2337943-B2F6-431C-B706-8F4E5BD0364C}"/>
    <dgm:cxn modelId="{C9BDB763-F52F-4DB4-8EA3-49BCDD1BD896}" type="presParOf" srcId="{4BDD2FE1-3E2F-4618-80CD-818F839CFADC}" destId="{44DA2164-55B5-4FEB-AC7B-8410F2EE10CF}" srcOrd="0" destOrd="0" presId="urn:microsoft.com/office/officeart/2005/8/layout/hList9"/>
    <dgm:cxn modelId="{C9AA91AD-245C-4580-91AD-1B9E6C914B75}" type="presParOf" srcId="{4BDD2FE1-3E2F-4618-80CD-818F839CFADC}" destId="{2B82367B-9E48-454C-BDE0-535EB171EE83}" srcOrd="1" destOrd="0" presId="urn:microsoft.com/office/officeart/2005/8/layout/hList9"/>
    <dgm:cxn modelId="{0E713977-CA10-45CB-899A-A4160482A3C7}" type="presParOf" srcId="{2B82367B-9E48-454C-BDE0-535EB171EE83}" destId="{659E0720-9458-442C-9007-D741230A5D48}" srcOrd="0" destOrd="0" presId="urn:microsoft.com/office/officeart/2005/8/layout/hList9"/>
    <dgm:cxn modelId="{F0F34658-2664-4617-9CC0-B4F818785128}" type="presParOf" srcId="{2B82367B-9E48-454C-BDE0-535EB171EE83}" destId="{4A8C1CA1-9502-4F20-816B-CF4CEC9C8AD1}" srcOrd="1" destOrd="0" presId="urn:microsoft.com/office/officeart/2005/8/layout/hList9"/>
    <dgm:cxn modelId="{D7B5E41C-A07D-4F32-9933-1B8F6E402BCE}" type="presParOf" srcId="{4A8C1CA1-9502-4F20-816B-CF4CEC9C8AD1}" destId="{506D880D-0FD8-4716-A032-A7281399B4F5}" srcOrd="0" destOrd="0" presId="urn:microsoft.com/office/officeart/2005/8/layout/hList9"/>
    <dgm:cxn modelId="{B6445AE9-E2C6-4F70-B302-F996E7C6F7FA}" type="presParOf" srcId="{4A8C1CA1-9502-4F20-816B-CF4CEC9C8AD1}" destId="{FED29461-988B-4077-880A-F100864E75EB}" srcOrd="1" destOrd="0" presId="urn:microsoft.com/office/officeart/2005/8/layout/hList9"/>
    <dgm:cxn modelId="{234DB2CF-224A-45C3-9B55-83D53A469C80}" type="presParOf" srcId="{2B82367B-9E48-454C-BDE0-535EB171EE83}" destId="{7EA609A4-50D4-48BD-A14A-E1A4CF83076D}" srcOrd="2" destOrd="0" presId="urn:microsoft.com/office/officeart/2005/8/layout/hList9"/>
    <dgm:cxn modelId="{D5C8292E-F130-4230-8C85-D1C6199C1A4F}" type="presParOf" srcId="{7EA609A4-50D4-48BD-A14A-E1A4CF83076D}" destId="{BC66754D-C7C9-4451-89C0-172C5CD29230}" srcOrd="0" destOrd="0" presId="urn:microsoft.com/office/officeart/2005/8/layout/hList9"/>
    <dgm:cxn modelId="{706ACC15-ABA6-479A-AC1F-F1FB9BDD15BF}" type="presParOf" srcId="{7EA609A4-50D4-48BD-A14A-E1A4CF83076D}" destId="{6D1E60CD-2522-4BDB-80C3-B8BCE49572DD}" srcOrd="1" destOrd="0" presId="urn:microsoft.com/office/officeart/2005/8/layout/hList9"/>
    <dgm:cxn modelId="{9BF32C42-4192-419E-A393-4F1FB98D5BFD}" type="presParOf" srcId="{2B82367B-9E48-454C-BDE0-535EB171EE83}" destId="{13CBE12E-EFA7-4A89-BF14-72756F3307B1}" srcOrd="3" destOrd="0" presId="urn:microsoft.com/office/officeart/2005/8/layout/hList9"/>
    <dgm:cxn modelId="{31CA9D0A-57F9-479A-A77E-5186E732D7E5}" type="presParOf" srcId="{13CBE12E-EFA7-4A89-BF14-72756F3307B1}" destId="{675DCFE1-D8DA-4EBF-82A1-87027ED82F38}" srcOrd="0" destOrd="0" presId="urn:microsoft.com/office/officeart/2005/8/layout/hList9"/>
    <dgm:cxn modelId="{B3332638-2B12-4ABD-A9A4-B1CCCC30EC7A}" type="presParOf" srcId="{13CBE12E-EFA7-4A89-BF14-72756F3307B1}" destId="{4F681B39-9A68-4A35-B021-4BA54F7C1631}" srcOrd="1" destOrd="0" presId="urn:microsoft.com/office/officeart/2005/8/layout/hList9"/>
    <dgm:cxn modelId="{6089468F-9183-463A-8120-5E2A3E0AAF27}" type="presParOf" srcId="{2B82367B-9E48-454C-BDE0-535EB171EE83}" destId="{6713384D-B2D9-41EF-B504-75F390810847}" srcOrd="4" destOrd="0" presId="urn:microsoft.com/office/officeart/2005/8/layout/hList9"/>
    <dgm:cxn modelId="{E49401D6-AA15-4A2D-AC89-A024D75BAEEB}" type="presParOf" srcId="{6713384D-B2D9-41EF-B504-75F390810847}" destId="{FCF641A4-1D40-4265-93BD-881CEBAFA06D}" srcOrd="0" destOrd="0" presId="urn:microsoft.com/office/officeart/2005/8/layout/hList9"/>
    <dgm:cxn modelId="{19CBD8A3-4D83-4127-8F20-8E7F1D4BDBAB}" type="presParOf" srcId="{6713384D-B2D9-41EF-B504-75F390810847}" destId="{E6A92690-2A57-45E3-AC39-A773008DACC2}" srcOrd="1" destOrd="0" presId="urn:microsoft.com/office/officeart/2005/8/layout/hList9"/>
    <dgm:cxn modelId="{FE8CB204-5B15-46C7-988B-0C9D4B2C264B}" type="presParOf" srcId="{4BDD2FE1-3E2F-4618-80CD-818F839CFADC}" destId="{20FACA60-84AC-472A-8195-0870EA5DCFFB}" srcOrd="2" destOrd="0" presId="urn:microsoft.com/office/officeart/2005/8/layout/hList9"/>
    <dgm:cxn modelId="{8F865B5E-1376-4085-B71B-226FEE1C613B}" type="presParOf" srcId="{4BDD2FE1-3E2F-4618-80CD-818F839CFADC}" destId="{07C3B48C-66C8-4898-9533-622216BEFFD4}" srcOrd="3" destOrd="0" presId="urn:microsoft.com/office/officeart/2005/8/layout/hList9"/>
    <dgm:cxn modelId="{F5517F74-E946-440C-8BFD-2F5C79203C00}" type="presParOf" srcId="{4BDD2FE1-3E2F-4618-80CD-818F839CFADC}" destId="{E6515CF9-00DB-402E-AD68-C25CB844E370}" srcOrd="4" destOrd="0" presId="urn:microsoft.com/office/officeart/2005/8/layout/hList9"/>
    <dgm:cxn modelId="{3FD93260-BBC7-4485-A1AA-F857A4EF9862}" type="presParOf" srcId="{4BDD2FE1-3E2F-4618-80CD-818F839CFADC}" destId="{077DB346-1052-48C6-83F4-01392B240777}" srcOrd="5" destOrd="0" presId="urn:microsoft.com/office/officeart/2005/8/layout/hList9"/>
    <dgm:cxn modelId="{DFE15537-50F6-42AF-A9C7-6AA3C3FF314D}" type="presParOf" srcId="{4BDD2FE1-3E2F-4618-80CD-818F839CFADC}" destId="{637BFFB4-A147-4247-9AEC-5A70D31480EC}" srcOrd="6" destOrd="0" presId="urn:microsoft.com/office/officeart/2005/8/layout/hList9"/>
    <dgm:cxn modelId="{E47FF7F6-1B56-4103-A0D4-EC9AB9F9D6AD}" type="presParOf" srcId="{637BFFB4-A147-4247-9AEC-5A70D31480EC}" destId="{8416BCBD-D937-4BEC-B2A2-CC99127A844C}" srcOrd="0" destOrd="0" presId="urn:microsoft.com/office/officeart/2005/8/layout/hList9"/>
    <dgm:cxn modelId="{BC84B978-0BEA-49B9-88B0-69A40AECAE2E}" type="presParOf" srcId="{637BFFB4-A147-4247-9AEC-5A70D31480EC}" destId="{0128859B-70AF-43AB-81A2-4C54DA32AD57}" srcOrd="1" destOrd="0" presId="urn:microsoft.com/office/officeart/2005/8/layout/hList9"/>
    <dgm:cxn modelId="{F6A015AF-7EE6-406B-9626-083718A3A2CD}" type="presParOf" srcId="{0128859B-70AF-43AB-81A2-4C54DA32AD57}" destId="{1E4E08CB-CD63-4114-B8A5-8A0A1C8D6085}" srcOrd="0" destOrd="0" presId="urn:microsoft.com/office/officeart/2005/8/layout/hList9"/>
    <dgm:cxn modelId="{5BB5DEBD-3CED-4CF5-8F36-214F76BCC66F}" type="presParOf" srcId="{0128859B-70AF-43AB-81A2-4C54DA32AD57}" destId="{D7B2EFB2-371F-41AE-B69D-540AF0C047CB}" srcOrd="1" destOrd="0" presId="urn:microsoft.com/office/officeart/2005/8/layout/hList9"/>
    <dgm:cxn modelId="{CF0E5775-698F-4ECA-B511-A8AFD075138B}" type="presParOf" srcId="{4BDD2FE1-3E2F-4618-80CD-818F839CFADC}" destId="{F706EA36-5A82-4D7E-8406-61932793766C}" srcOrd="7" destOrd="0" presId="urn:microsoft.com/office/officeart/2005/8/layout/hList9"/>
    <dgm:cxn modelId="{169B6CC7-FF58-4ED8-B63C-8353BF1E9484}" type="presParOf" srcId="{4BDD2FE1-3E2F-4618-80CD-818F839CFADC}" destId="{4D16F0DA-1E43-481F-8F0F-6C564A10DFDA}" srcOrd="8" destOrd="0" presId="urn:microsoft.com/office/officeart/2005/8/layout/hList9"/>
    <dgm:cxn modelId="{E4F01BA9-E17D-464D-9840-6869F58C40C3}" type="presParOf" srcId="{4BDD2FE1-3E2F-4618-80CD-818F839CFADC}" destId="{2CBA5A8C-12E0-4CDB-9BA2-02CCFF861029}" srcOrd="9" destOrd="0" presId="urn:microsoft.com/office/officeart/2005/8/layout/hList9"/>
    <dgm:cxn modelId="{11C2A119-6166-4FC6-AF5D-667799ADB4A0}" type="presParOf" srcId="{4BDD2FE1-3E2F-4618-80CD-818F839CFADC}" destId="{0540E977-6CB2-4F19-A8AD-B8B2855763D9}" srcOrd="10" destOrd="0" presId="urn:microsoft.com/office/officeart/2005/8/layout/hList9"/>
    <dgm:cxn modelId="{25475CEC-758A-4686-B0A5-8382548A1C44}" type="presParOf" srcId="{4BDD2FE1-3E2F-4618-80CD-818F839CFADC}" destId="{E7926E97-4D01-41CF-A283-5FC782A4EB9D}" srcOrd="11" destOrd="0" presId="urn:microsoft.com/office/officeart/2005/8/layout/hList9"/>
    <dgm:cxn modelId="{236087F4-F10A-4F4B-972A-2699698C68D4}" type="presParOf" srcId="{E7926E97-4D01-41CF-A283-5FC782A4EB9D}" destId="{8B3EA473-FDB8-4CBA-909D-BDBB83691D4A}" srcOrd="0" destOrd="0" presId="urn:microsoft.com/office/officeart/2005/8/layout/hList9"/>
    <dgm:cxn modelId="{B96764E7-898D-4FD4-B734-624BBC5B95F6}" type="presParOf" srcId="{E7926E97-4D01-41CF-A283-5FC782A4EB9D}" destId="{B101E01A-7734-47F8-89B3-07F3896F713A}" srcOrd="1" destOrd="0" presId="urn:microsoft.com/office/officeart/2005/8/layout/hList9"/>
    <dgm:cxn modelId="{C6946069-43EC-45F1-9BF8-D936312C3DE0}" type="presParOf" srcId="{B101E01A-7734-47F8-89B3-07F3896F713A}" destId="{12693C05-EC4F-4863-B558-75045FC71979}" srcOrd="0" destOrd="0" presId="urn:microsoft.com/office/officeart/2005/8/layout/hList9"/>
    <dgm:cxn modelId="{AF81F67F-B857-4EB2-9380-4D76CE477704}" type="presParOf" srcId="{B101E01A-7734-47F8-89B3-07F3896F713A}" destId="{84DA9E5C-DE2F-45B7-B5EA-4555B35C3AF4}" srcOrd="1" destOrd="0" presId="urn:microsoft.com/office/officeart/2005/8/layout/hList9"/>
    <dgm:cxn modelId="{529D05D7-6064-4015-82CF-83DA9D38A39C}" type="presParOf" srcId="{E7926E97-4D01-41CF-A283-5FC782A4EB9D}" destId="{851A68D4-F02D-4657-A5F3-9144327EB22D}" srcOrd="2" destOrd="0" presId="urn:microsoft.com/office/officeart/2005/8/layout/hList9"/>
    <dgm:cxn modelId="{C3B5ABC3-4CB7-44F0-AB9C-0FF3AF2DD563}" type="presParOf" srcId="{851A68D4-F02D-4657-A5F3-9144327EB22D}" destId="{8840A3EF-8DC5-47E9-B857-3BAEAB7B3D35}" srcOrd="0" destOrd="0" presId="urn:microsoft.com/office/officeart/2005/8/layout/hList9"/>
    <dgm:cxn modelId="{D33494BE-F3C8-42D1-B4B3-AB3EA19F2AB5}" type="presParOf" srcId="{851A68D4-F02D-4657-A5F3-9144327EB22D}" destId="{C7BB0B3C-3686-4054-9C27-434F3F07929F}" srcOrd="1" destOrd="0" presId="urn:microsoft.com/office/officeart/2005/8/layout/hList9"/>
    <dgm:cxn modelId="{497E4F56-D539-4A94-BA8B-30383C1615E1}" type="presParOf" srcId="{E7926E97-4D01-41CF-A283-5FC782A4EB9D}" destId="{C94C1CDA-AF44-4B43-8190-9C4D529EBBD9}" srcOrd="3" destOrd="0" presId="urn:microsoft.com/office/officeart/2005/8/layout/hList9"/>
    <dgm:cxn modelId="{DAFD37AE-71A3-413B-B847-26190289529D}" type="presParOf" srcId="{C94C1CDA-AF44-4B43-8190-9C4D529EBBD9}" destId="{9CD118D4-51C9-419D-9674-F576919F006B}" srcOrd="0" destOrd="0" presId="urn:microsoft.com/office/officeart/2005/8/layout/hList9"/>
    <dgm:cxn modelId="{D77FB5E9-B5E7-4639-9418-F6BF44444980}" type="presParOf" srcId="{C94C1CDA-AF44-4B43-8190-9C4D529EBBD9}" destId="{76A7E38F-81FA-4015-A625-26E90627AA65}" srcOrd="1" destOrd="0" presId="urn:microsoft.com/office/officeart/2005/8/layout/hList9"/>
    <dgm:cxn modelId="{4D0EA0CA-C49F-4B2A-BA83-F339C8709BD5}" type="presParOf" srcId="{E7926E97-4D01-41CF-A283-5FC782A4EB9D}" destId="{C4560EF4-7AA0-4B11-994D-44A94711D7C7}" srcOrd="4" destOrd="0" presId="urn:microsoft.com/office/officeart/2005/8/layout/hList9"/>
    <dgm:cxn modelId="{4353D80A-6730-4B22-BF27-882DCC24D38B}" type="presParOf" srcId="{C4560EF4-7AA0-4B11-994D-44A94711D7C7}" destId="{A12B137E-DA2E-480B-80EF-62316915F9D7}" srcOrd="0" destOrd="0" presId="urn:microsoft.com/office/officeart/2005/8/layout/hList9"/>
    <dgm:cxn modelId="{90F689F7-2DB2-443E-BD3E-9F97EDEF2F7A}" type="presParOf" srcId="{C4560EF4-7AA0-4B11-994D-44A94711D7C7}" destId="{0165193A-E1EB-4970-BA78-2412C7992325}" srcOrd="1" destOrd="0" presId="urn:microsoft.com/office/officeart/2005/8/layout/hList9"/>
    <dgm:cxn modelId="{4A6E93C7-659F-4959-A8DC-DAFA2BFFF390}" type="presParOf" srcId="{4BDD2FE1-3E2F-4618-80CD-818F839CFADC}" destId="{D4FB09BF-D9DF-4EFD-B7F1-9C6B7ED28C62}" srcOrd="12" destOrd="0" presId="urn:microsoft.com/office/officeart/2005/8/layout/hList9"/>
    <dgm:cxn modelId="{F0F28AF3-0D8D-4F7D-B23B-222487B48D37}" type="presParOf" srcId="{4BDD2FE1-3E2F-4618-80CD-818F839CFADC}" destId="{A5D25C0C-6F00-4E68-8170-95002FD33D96}"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06D8BFB-D493-46B2-9FC9-3813D8874C33}"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pPr rtl="1"/>
          <a:endParaRPr lang="ar-SA"/>
        </a:p>
      </dgm:t>
    </dgm:pt>
    <dgm:pt modelId="{D9F95147-4F25-4361-AFBA-82C9217E0FEB}">
      <dgm:prSet phldrT="[نص]"/>
      <dgm:spPr/>
      <dgm:t>
        <a:bodyPr/>
        <a:lstStyle/>
        <a:p>
          <a:pPr rtl="1"/>
          <a:r>
            <a:rPr lang="ar-SA" dirty="0"/>
            <a:t>البطلان المطلق</a:t>
          </a:r>
        </a:p>
      </dgm:t>
    </dgm:pt>
    <dgm:pt modelId="{306B6B58-35B2-45E1-9F08-AE2A600E922C}" type="parTrans" cxnId="{1FBB1008-9D8E-4894-B082-20C3720F0221}">
      <dgm:prSet/>
      <dgm:spPr/>
      <dgm:t>
        <a:bodyPr/>
        <a:lstStyle/>
        <a:p>
          <a:pPr rtl="1"/>
          <a:endParaRPr lang="ar-SA"/>
        </a:p>
      </dgm:t>
    </dgm:pt>
    <dgm:pt modelId="{6C43B896-1E1A-40AF-A14A-5DAA90787487}" type="sibTrans" cxnId="{1FBB1008-9D8E-4894-B082-20C3720F0221}">
      <dgm:prSet/>
      <dgm:spPr/>
      <dgm:t>
        <a:bodyPr/>
        <a:lstStyle/>
        <a:p>
          <a:pPr rtl="1"/>
          <a:endParaRPr lang="ar-SA"/>
        </a:p>
      </dgm:t>
    </dgm:pt>
    <dgm:pt modelId="{91C28D44-E9DE-4B3E-89DC-41593A1DFAAC}">
      <dgm:prSet phldrT="[نص]"/>
      <dgm:spPr/>
      <dgm:t>
        <a:bodyPr/>
        <a:lstStyle/>
        <a:p>
          <a:pPr rtl="1"/>
          <a:r>
            <a:rPr lang="ar-SA" dirty="0"/>
            <a:t>البطلان النسبي</a:t>
          </a:r>
        </a:p>
      </dgm:t>
    </dgm:pt>
    <dgm:pt modelId="{0A3B38F5-46BA-43F4-AF38-925FB2011BA2}" type="parTrans" cxnId="{7C9ADF84-34AC-4288-BD3B-31BD73107E2E}">
      <dgm:prSet/>
      <dgm:spPr/>
      <dgm:t>
        <a:bodyPr/>
        <a:lstStyle/>
        <a:p>
          <a:pPr rtl="1"/>
          <a:endParaRPr lang="ar-SA"/>
        </a:p>
      </dgm:t>
    </dgm:pt>
    <dgm:pt modelId="{576D29F0-CE68-41A4-AB2B-D6CE627FAD64}" type="sibTrans" cxnId="{7C9ADF84-34AC-4288-BD3B-31BD73107E2E}">
      <dgm:prSet/>
      <dgm:spPr/>
      <dgm:t>
        <a:bodyPr/>
        <a:lstStyle/>
        <a:p>
          <a:pPr rtl="1"/>
          <a:endParaRPr lang="ar-SA"/>
        </a:p>
      </dgm:t>
    </dgm:pt>
    <dgm:pt modelId="{E4D8B0E5-6498-43ED-9531-E3A515D9A28D}" type="pres">
      <dgm:prSet presAssocID="{A06D8BFB-D493-46B2-9FC9-3813D8874C33}" presName="outerComposite" presStyleCnt="0">
        <dgm:presLayoutVars>
          <dgm:chMax val="5"/>
          <dgm:dir/>
          <dgm:resizeHandles val="exact"/>
        </dgm:presLayoutVars>
      </dgm:prSet>
      <dgm:spPr/>
    </dgm:pt>
    <dgm:pt modelId="{CCCAC82F-68BF-4921-8F9C-54A81BEA8B19}" type="pres">
      <dgm:prSet presAssocID="{A06D8BFB-D493-46B2-9FC9-3813D8874C33}" presName="dummyMaxCanvas" presStyleCnt="0">
        <dgm:presLayoutVars/>
      </dgm:prSet>
      <dgm:spPr/>
    </dgm:pt>
    <dgm:pt modelId="{03C723A3-7C4B-4C03-9F69-FBB2860E09B6}" type="pres">
      <dgm:prSet presAssocID="{A06D8BFB-D493-46B2-9FC9-3813D8874C33}" presName="TwoNodes_1" presStyleLbl="node1" presStyleIdx="0" presStyleCnt="2">
        <dgm:presLayoutVars>
          <dgm:bulletEnabled val="1"/>
        </dgm:presLayoutVars>
      </dgm:prSet>
      <dgm:spPr/>
    </dgm:pt>
    <dgm:pt modelId="{6CF6342D-72D2-46EF-9182-618EBD9299E3}" type="pres">
      <dgm:prSet presAssocID="{A06D8BFB-D493-46B2-9FC9-3813D8874C33}" presName="TwoNodes_2" presStyleLbl="node1" presStyleIdx="1" presStyleCnt="2">
        <dgm:presLayoutVars>
          <dgm:bulletEnabled val="1"/>
        </dgm:presLayoutVars>
      </dgm:prSet>
      <dgm:spPr/>
    </dgm:pt>
    <dgm:pt modelId="{2C414699-E86D-4CE8-89F3-EA2136495D2E}" type="pres">
      <dgm:prSet presAssocID="{A06D8BFB-D493-46B2-9FC9-3813D8874C33}" presName="TwoConn_1-2" presStyleLbl="fgAccFollowNode1" presStyleIdx="0" presStyleCnt="1">
        <dgm:presLayoutVars>
          <dgm:bulletEnabled val="1"/>
        </dgm:presLayoutVars>
      </dgm:prSet>
      <dgm:spPr/>
    </dgm:pt>
    <dgm:pt modelId="{63F610F7-4411-42F3-9412-F2C2F16533A1}" type="pres">
      <dgm:prSet presAssocID="{A06D8BFB-D493-46B2-9FC9-3813D8874C33}" presName="TwoNodes_1_text" presStyleLbl="node1" presStyleIdx="1" presStyleCnt="2">
        <dgm:presLayoutVars>
          <dgm:bulletEnabled val="1"/>
        </dgm:presLayoutVars>
      </dgm:prSet>
      <dgm:spPr/>
    </dgm:pt>
    <dgm:pt modelId="{F4B7EEFF-1CA2-469C-9856-A74473C31569}" type="pres">
      <dgm:prSet presAssocID="{A06D8BFB-D493-46B2-9FC9-3813D8874C33}" presName="TwoNodes_2_text" presStyleLbl="node1" presStyleIdx="1" presStyleCnt="2">
        <dgm:presLayoutVars>
          <dgm:bulletEnabled val="1"/>
        </dgm:presLayoutVars>
      </dgm:prSet>
      <dgm:spPr/>
    </dgm:pt>
  </dgm:ptLst>
  <dgm:cxnLst>
    <dgm:cxn modelId="{1FBB1008-9D8E-4894-B082-20C3720F0221}" srcId="{A06D8BFB-D493-46B2-9FC9-3813D8874C33}" destId="{D9F95147-4F25-4361-AFBA-82C9217E0FEB}" srcOrd="0" destOrd="0" parTransId="{306B6B58-35B2-45E1-9F08-AE2A600E922C}" sibTransId="{6C43B896-1E1A-40AF-A14A-5DAA90787487}"/>
    <dgm:cxn modelId="{65F0303C-51C4-4AF4-B83A-F0EC6C3424EE}" type="presOf" srcId="{91C28D44-E9DE-4B3E-89DC-41593A1DFAAC}" destId="{6CF6342D-72D2-46EF-9182-618EBD9299E3}" srcOrd="0" destOrd="0" presId="urn:microsoft.com/office/officeart/2005/8/layout/vProcess5"/>
    <dgm:cxn modelId="{D2692560-B308-47B8-8F1A-061EACFB19D3}" type="presOf" srcId="{A06D8BFB-D493-46B2-9FC9-3813D8874C33}" destId="{E4D8B0E5-6498-43ED-9531-E3A515D9A28D}" srcOrd="0" destOrd="0" presId="urn:microsoft.com/office/officeart/2005/8/layout/vProcess5"/>
    <dgm:cxn modelId="{C3825763-5B55-4E19-BA6A-41A0B82DEF57}" type="presOf" srcId="{6C43B896-1E1A-40AF-A14A-5DAA90787487}" destId="{2C414699-E86D-4CE8-89F3-EA2136495D2E}" srcOrd="0" destOrd="0" presId="urn:microsoft.com/office/officeart/2005/8/layout/vProcess5"/>
    <dgm:cxn modelId="{BE9D7E50-24DD-4CA4-82D1-DA9D72FBB78F}" type="presOf" srcId="{D9F95147-4F25-4361-AFBA-82C9217E0FEB}" destId="{03C723A3-7C4B-4C03-9F69-FBB2860E09B6}" srcOrd="0" destOrd="0" presId="urn:microsoft.com/office/officeart/2005/8/layout/vProcess5"/>
    <dgm:cxn modelId="{FBE0A757-CCCB-44DA-BB97-423B02528D89}" type="presOf" srcId="{D9F95147-4F25-4361-AFBA-82C9217E0FEB}" destId="{63F610F7-4411-42F3-9412-F2C2F16533A1}" srcOrd="1" destOrd="0" presId="urn:microsoft.com/office/officeart/2005/8/layout/vProcess5"/>
    <dgm:cxn modelId="{7C9ADF84-34AC-4288-BD3B-31BD73107E2E}" srcId="{A06D8BFB-D493-46B2-9FC9-3813D8874C33}" destId="{91C28D44-E9DE-4B3E-89DC-41593A1DFAAC}" srcOrd="1" destOrd="0" parTransId="{0A3B38F5-46BA-43F4-AF38-925FB2011BA2}" sibTransId="{576D29F0-CE68-41A4-AB2B-D6CE627FAD64}"/>
    <dgm:cxn modelId="{0CC47498-7AB5-41E2-B3B3-1FEA288736F6}" type="presOf" srcId="{91C28D44-E9DE-4B3E-89DC-41593A1DFAAC}" destId="{F4B7EEFF-1CA2-469C-9856-A74473C31569}" srcOrd="1" destOrd="0" presId="urn:microsoft.com/office/officeart/2005/8/layout/vProcess5"/>
    <dgm:cxn modelId="{1D41AAF9-723D-431D-B44F-50181AF67D62}" type="presParOf" srcId="{E4D8B0E5-6498-43ED-9531-E3A515D9A28D}" destId="{CCCAC82F-68BF-4921-8F9C-54A81BEA8B19}" srcOrd="0" destOrd="0" presId="urn:microsoft.com/office/officeart/2005/8/layout/vProcess5"/>
    <dgm:cxn modelId="{98282F95-C3B5-44D1-A89C-FA84D52864CC}" type="presParOf" srcId="{E4D8B0E5-6498-43ED-9531-E3A515D9A28D}" destId="{03C723A3-7C4B-4C03-9F69-FBB2860E09B6}" srcOrd="1" destOrd="0" presId="urn:microsoft.com/office/officeart/2005/8/layout/vProcess5"/>
    <dgm:cxn modelId="{D0796FB2-F65D-4F65-A024-60BE0529A5E5}" type="presParOf" srcId="{E4D8B0E5-6498-43ED-9531-E3A515D9A28D}" destId="{6CF6342D-72D2-46EF-9182-618EBD9299E3}" srcOrd="2" destOrd="0" presId="urn:microsoft.com/office/officeart/2005/8/layout/vProcess5"/>
    <dgm:cxn modelId="{12FBC15E-7C70-41CC-B76C-1D6D994F0B97}" type="presParOf" srcId="{E4D8B0E5-6498-43ED-9531-E3A515D9A28D}" destId="{2C414699-E86D-4CE8-89F3-EA2136495D2E}" srcOrd="3" destOrd="0" presId="urn:microsoft.com/office/officeart/2005/8/layout/vProcess5"/>
    <dgm:cxn modelId="{BA173FA6-6699-478A-9A19-197C4C017470}" type="presParOf" srcId="{E4D8B0E5-6498-43ED-9531-E3A515D9A28D}" destId="{63F610F7-4411-42F3-9412-F2C2F16533A1}" srcOrd="4" destOrd="0" presId="urn:microsoft.com/office/officeart/2005/8/layout/vProcess5"/>
    <dgm:cxn modelId="{194E2A4A-9941-422A-878F-5DF2C9548B00}" type="presParOf" srcId="{E4D8B0E5-6498-43ED-9531-E3A515D9A28D}" destId="{F4B7EEFF-1CA2-469C-9856-A74473C31569}"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874CAF-2D3A-4576-ABFB-50021739B7B2}" type="doc">
      <dgm:prSet loTypeId="urn:microsoft.com/office/officeart/2005/8/layout/list1" loCatId="list" qsTypeId="urn:microsoft.com/office/officeart/2005/8/quickstyle/simple1" qsCatId="simple" csTypeId="urn:microsoft.com/office/officeart/2005/8/colors/colorful1" csCatId="colorful" phldr="1"/>
      <dgm:spPr/>
      <dgm:t>
        <a:bodyPr/>
        <a:lstStyle/>
        <a:p>
          <a:pPr rtl="1"/>
          <a:endParaRPr lang="ar-SA"/>
        </a:p>
      </dgm:t>
    </dgm:pt>
    <dgm:pt modelId="{DB7330FD-5CAE-45BA-BF55-2D4CFC1E6D81}">
      <dgm:prSet phldrT="[نص]"/>
      <dgm:spPr/>
      <dgm:t>
        <a:bodyPr/>
        <a:lstStyle/>
        <a:p>
          <a:pPr rtl="1"/>
          <a:r>
            <a:rPr lang="ar-SA" dirty="0"/>
            <a:t>يجوز اثباتها بكافة طرق الاثبات </a:t>
          </a:r>
        </a:p>
      </dgm:t>
    </dgm:pt>
    <dgm:pt modelId="{BEED3A09-0C77-4709-B821-63563B001EB8}" type="parTrans" cxnId="{F615B7EC-1F06-4261-AA8D-A327198015BE}">
      <dgm:prSet/>
      <dgm:spPr/>
      <dgm:t>
        <a:bodyPr/>
        <a:lstStyle/>
        <a:p>
          <a:pPr rtl="1"/>
          <a:endParaRPr lang="ar-SA"/>
        </a:p>
      </dgm:t>
    </dgm:pt>
    <dgm:pt modelId="{B6BB047D-746A-453F-8398-1B8649297CCB}" type="sibTrans" cxnId="{F615B7EC-1F06-4261-AA8D-A327198015BE}">
      <dgm:prSet/>
      <dgm:spPr/>
      <dgm:t>
        <a:bodyPr/>
        <a:lstStyle/>
        <a:p>
          <a:pPr rtl="1"/>
          <a:endParaRPr lang="ar-SA"/>
        </a:p>
      </dgm:t>
    </dgm:pt>
    <dgm:pt modelId="{B2931D3E-FDB0-4107-8819-C40833BA212A}">
      <dgm:prSet phldrT="[نص]"/>
      <dgm:spPr/>
      <dgm:t>
        <a:bodyPr/>
        <a:lstStyle/>
        <a:p>
          <a:pPr rtl="1"/>
          <a:r>
            <a:rPr lang="ar-SA" dirty="0"/>
            <a:t>تحتفظ بالشخصية المعنوية </a:t>
          </a:r>
        </a:p>
      </dgm:t>
    </dgm:pt>
    <dgm:pt modelId="{127C7269-2AD1-4D39-8D68-EA3233D8A3E4}" type="parTrans" cxnId="{5BA30F02-F885-4CF5-B579-61B50AB3BCE5}">
      <dgm:prSet/>
      <dgm:spPr/>
      <dgm:t>
        <a:bodyPr/>
        <a:lstStyle/>
        <a:p>
          <a:pPr rtl="1"/>
          <a:endParaRPr lang="ar-SA"/>
        </a:p>
      </dgm:t>
    </dgm:pt>
    <dgm:pt modelId="{8B38814A-469F-4A85-AA56-0ED100B1C5FC}" type="sibTrans" cxnId="{5BA30F02-F885-4CF5-B579-61B50AB3BCE5}">
      <dgm:prSet/>
      <dgm:spPr/>
      <dgm:t>
        <a:bodyPr/>
        <a:lstStyle/>
        <a:p>
          <a:pPr rtl="1"/>
          <a:endParaRPr lang="ar-SA"/>
        </a:p>
      </dgm:t>
    </dgm:pt>
    <dgm:pt modelId="{19D60FCF-FD81-45DB-B6BD-268EF05E1693}">
      <dgm:prSet phldrT="[نص]"/>
      <dgm:spPr/>
      <dgm:t>
        <a:bodyPr/>
        <a:lstStyle/>
        <a:p>
          <a:pPr rtl="1"/>
          <a:r>
            <a:rPr lang="ar-SA" dirty="0"/>
            <a:t>تخضع لضريبة الأرباح التجارية والصناعية </a:t>
          </a:r>
        </a:p>
      </dgm:t>
    </dgm:pt>
    <dgm:pt modelId="{B1BDF450-E662-426B-8F0C-D523B79FB79A}" type="parTrans" cxnId="{6B34C16A-D6A2-497F-B8D5-40A8BEA40327}">
      <dgm:prSet/>
      <dgm:spPr/>
      <dgm:t>
        <a:bodyPr/>
        <a:lstStyle/>
        <a:p>
          <a:pPr rtl="1"/>
          <a:endParaRPr lang="ar-SA"/>
        </a:p>
      </dgm:t>
    </dgm:pt>
    <dgm:pt modelId="{FABD0893-AFA9-4744-9703-6229D270047E}" type="sibTrans" cxnId="{6B34C16A-D6A2-497F-B8D5-40A8BEA40327}">
      <dgm:prSet/>
      <dgm:spPr/>
      <dgm:t>
        <a:bodyPr/>
        <a:lstStyle/>
        <a:p>
          <a:pPr rtl="1"/>
          <a:endParaRPr lang="ar-SA"/>
        </a:p>
      </dgm:t>
    </dgm:pt>
    <dgm:pt modelId="{C1056B59-7D7A-4FF9-9E74-33E07E0084E7}">
      <dgm:prSet/>
      <dgm:spPr/>
      <dgm:t>
        <a:bodyPr/>
        <a:lstStyle/>
        <a:p>
          <a:pPr rtl="1"/>
          <a:r>
            <a:rPr lang="ar-SA" dirty="0"/>
            <a:t>تخضع </a:t>
          </a:r>
          <a:r>
            <a:rPr lang="ar-SA"/>
            <a:t>لإجراءات التصفية </a:t>
          </a:r>
        </a:p>
      </dgm:t>
    </dgm:pt>
    <dgm:pt modelId="{7B8EEC8C-BE4C-4B98-ACB3-D634492F78D6}" type="parTrans" cxnId="{606DAC00-8EC4-49BC-88D4-665CECAF86AE}">
      <dgm:prSet/>
      <dgm:spPr/>
    </dgm:pt>
    <dgm:pt modelId="{3DBA1CE8-C262-40AD-B1AA-D0EDB8A900D0}" type="sibTrans" cxnId="{606DAC00-8EC4-49BC-88D4-665CECAF86AE}">
      <dgm:prSet/>
      <dgm:spPr/>
    </dgm:pt>
    <dgm:pt modelId="{387178B9-8BD0-49A3-A3FB-04F37EA9F8B7}" type="pres">
      <dgm:prSet presAssocID="{95874CAF-2D3A-4576-ABFB-50021739B7B2}" presName="linear" presStyleCnt="0">
        <dgm:presLayoutVars>
          <dgm:dir/>
          <dgm:animLvl val="lvl"/>
          <dgm:resizeHandles val="exact"/>
        </dgm:presLayoutVars>
      </dgm:prSet>
      <dgm:spPr/>
    </dgm:pt>
    <dgm:pt modelId="{8B3FF1DA-B429-4137-9F67-A437D5DE7359}" type="pres">
      <dgm:prSet presAssocID="{DB7330FD-5CAE-45BA-BF55-2D4CFC1E6D81}" presName="parentLin" presStyleCnt="0"/>
      <dgm:spPr/>
    </dgm:pt>
    <dgm:pt modelId="{0B1E996D-E0F8-4EC4-8D4B-F7EB01B97058}" type="pres">
      <dgm:prSet presAssocID="{DB7330FD-5CAE-45BA-BF55-2D4CFC1E6D81}" presName="parentLeftMargin" presStyleLbl="node1" presStyleIdx="0" presStyleCnt="4"/>
      <dgm:spPr/>
    </dgm:pt>
    <dgm:pt modelId="{26234D48-04FA-4050-8BE9-56B32A02E62F}" type="pres">
      <dgm:prSet presAssocID="{DB7330FD-5CAE-45BA-BF55-2D4CFC1E6D81}" presName="parentText" presStyleLbl="node1" presStyleIdx="0" presStyleCnt="4">
        <dgm:presLayoutVars>
          <dgm:chMax val="0"/>
          <dgm:bulletEnabled val="1"/>
        </dgm:presLayoutVars>
      </dgm:prSet>
      <dgm:spPr/>
    </dgm:pt>
    <dgm:pt modelId="{BD371696-700B-445C-9C4E-16B601ECFC81}" type="pres">
      <dgm:prSet presAssocID="{DB7330FD-5CAE-45BA-BF55-2D4CFC1E6D81}" presName="negativeSpace" presStyleCnt="0"/>
      <dgm:spPr/>
    </dgm:pt>
    <dgm:pt modelId="{42A1E672-4322-44FB-BB80-317902BA8860}" type="pres">
      <dgm:prSet presAssocID="{DB7330FD-5CAE-45BA-BF55-2D4CFC1E6D81}" presName="childText" presStyleLbl="conFgAcc1" presStyleIdx="0" presStyleCnt="4">
        <dgm:presLayoutVars>
          <dgm:bulletEnabled val="1"/>
        </dgm:presLayoutVars>
      </dgm:prSet>
      <dgm:spPr/>
    </dgm:pt>
    <dgm:pt modelId="{A1D2A14D-C3CE-49BC-9C5C-920C138BE558}" type="pres">
      <dgm:prSet presAssocID="{B6BB047D-746A-453F-8398-1B8649297CCB}" presName="spaceBetweenRectangles" presStyleCnt="0"/>
      <dgm:spPr/>
    </dgm:pt>
    <dgm:pt modelId="{81B2857E-F493-473A-B673-D6FF1E1549BB}" type="pres">
      <dgm:prSet presAssocID="{B2931D3E-FDB0-4107-8819-C40833BA212A}" presName="parentLin" presStyleCnt="0"/>
      <dgm:spPr/>
    </dgm:pt>
    <dgm:pt modelId="{A5B18E85-2210-4B20-928B-9EF6F0E38A40}" type="pres">
      <dgm:prSet presAssocID="{B2931D3E-FDB0-4107-8819-C40833BA212A}" presName="parentLeftMargin" presStyleLbl="node1" presStyleIdx="0" presStyleCnt="4"/>
      <dgm:spPr/>
    </dgm:pt>
    <dgm:pt modelId="{4511952E-2612-4A9B-AF57-BBA7DD31581A}" type="pres">
      <dgm:prSet presAssocID="{B2931D3E-FDB0-4107-8819-C40833BA212A}" presName="parentText" presStyleLbl="node1" presStyleIdx="1" presStyleCnt="4" custLinFactNeighborX="7512" custLinFactNeighborY="2901">
        <dgm:presLayoutVars>
          <dgm:chMax val="0"/>
          <dgm:bulletEnabled val="1"/>
        </dgm:presLayoutVars>
      </dgm:prSet>
      <dgm:spPr/>
    </dgm:pt>
    <dgm:pt modelId="{8ED2A885-9A6B-4F03-AA65-AA4F211DA882}" type="pres">
      <dgm:prSet presAssocID="{B2931D3E-FDB0-4107-8819-C40833BA212A}" presName="negativeSpace" presStyleCnt="0"/>
      <dgm:spPr/>
    </dgm:pt>
    <dgm:pt modelId="{EA062EE0-B6AB-4CB4-945F-2E6BF5C0D07B}" type="pres">
      <dgm:prSet presAssocID="{B2931D3E-FDB0-4107-8819-C40833BA212A}" presName="childText" presStyleLbl="conFgAcc1" presStyleIdx="1" presStyleCnt="4">
        <dgm:presLayoutVars>
          <dgm:bulletEnabled val="1"/>
        </dgm:presLayoutVars>
      </dgm:prSet>
      <dgm:spPr/>
    </dgm:pt>
    <dgm:pt modelId="{CD25AF9C-28ED-4432-906E-9159C2AAC414}" type="pres">
      <dgm:prSet presAssocID="{8B38814A-469F-4A85-AA56-0ED100B1C5FC}" presName="spaceBetweenRectangles" presStyleCnt="0"/>
      <dgm:spPr/>
    </dgm:pt>
    <dgm:pt modelId="{BD4339D4-2B35-4CD5-9FF0-7E710F73C383}" type="pres">
      <dgm:prSet presAssocID="{19D60FCF-FD81-45DB-B6BD-268EF05E1693}" presName="parentLin" presStyleCnt="0"/>
      <dgm:spPr/>
    </dgm:pt>
    <dgm:pt modelId="{8C9C31EB-BD5E-44D7-940E-550C2362D411}" type="pres">
      <dgm:prSet presAssocID="{19D60FCF-FD81-45DB-B6BD-268EF05E1693}" presName="parentLeftMargin" presStyleLbl="node1" presStyleIdx="1" presStyleCnt="4"/>
      <dgm:spPr/>
    </dgm:pt>
    <dgm:pt modelId="{A9415884-C638-43FD-8A2D-DD0D802CD3F2}" type="pres">
      <dgm:prSet presAssocID="{19D60FCF-FD81-45DB-B6BD-268EF05E1693}" presName="parentText" presStyleLbl="node1" presStyleIdx="2" presStyleCnt="4">
        <dgm:presLayoutVars>
          <dgm:chMax val="0"/>
          <dgm:bulletEnabled val="1"/>
        </dgm:presLayoutVars>
      </dgm:prSet>
      <dgm:spPr/>
    </dgm:pt>
    <dgm:pt modelId="{7195533E-74FA-4FF0-8EA8-6D7ABFD51EA3}" type="pres">
      <dgm:prSet presAssocID="{19D60FCF-FD81-45DB-B6BD-268EF05E1693}" presName="negativeSpace" presStyleCnt="0"/>
      <dgm:spPr/>
    </dgm:pt>
    <dgm:pt modelId="{B3F8A9FA-97F0-4788-9B30-D2B05F6557BC}" type="pres">
      <dgm:prSet presAssocID="{19D60FCF-FD81-45DB-B6BD-268EF05E1693}" presName="childText" presStyleLbl="conFgAcc1" presStyleIdx="2" presStyleCnt="4">
        <dgm:presLayoutVars>
          <dgm:bulletEnabled val="1"/>
        </dgm:presLayoutVars>
      </dgm:prSet>
      <dgm:spPr/>
    </dgm:pt>
    <dgm:pt modelId="{CFECF9C1-1B4D-4F64-BD02-BF0B0A8A3F37}" type="pres">
      <dgm:prSet presAssocID="{FABD0893-AFA9-4744-9703-6229D270047E}" presName="spaceBetweenRectangles" presStyleCnt="0"/>
      <dgm:spPr/>
    </dgm:pt>
    <dgm:pt modelId="{3A1711B3-B82A-46A7-A491-DE4C1B8FCE62}" type="pres">
      <dgm:prSet presAssocID="{C1056B59-7D7A-4FF9-9E74-33E07E0084E7}" presName="parentLin" presStyleCnt="0"/>
      <dgm:spPr/>
    </dgm:pt>
    <dgm:pt modelId="{37D5DD5E-3DFE-49FD-9B58-9B0BCA1CE66C}" type="pres">
      <dgm:prSet presAssocID="{C1056B59-7D7A-4FF9-9E74-33E07E0084E7}" presName="parentLeftMargin" presStyleLbl="node1" presStyleIdx="2" presStyleCnt="4"/>
      <dgm:spPr/>
    </dgm:pt>
    <dgm:pt modelId="{634025C2-FA8E-425A-95FA-534B321BBDCB}" type="pres">
      <dgm:prSet presAssocID="{C1056B59-7D7A-4FF9-9E74-33E07E0084E7}" presName="parentText" presStyleLbl="node1" presStyleIdx="3" presStyleCnt="4">
        <dgm:presLayoutVars>
          <dgm:chMax val="0"/>
          <dgm:bulletEnabled val="1"/>
        </dgm:presLayoutVars>
      </dgm:prSet>
      <dgm:spPr/>
    </dgm:pt>
    <dgm:pt modelId="{3769BCD4-887C-4C67-903A-D4FDFD05BF2C}" type="pres">
      <dgm:prSet presAssocID="{C1056B59-7D7A-4FF9-9E74-33E07E0084E7}" presName="negativeSpace" presStyleCnt="0"/>
      <dgm:spPr/>
    </dgm:pt>
    <dgm:pt modelId="{EA9B526D-35C3-4327-8383-D9500720979D}" type="pres">
      <dgm:prSet presAssocID="{C1056B59-7D7A-4FF9-9E74-33E07E0084E7}" presName="childText" presStyleLbl="conFgAcc1" presStyleIdx="3" presStyleCnt="4">
        <dgm:presLayoutVars>
          <dgm:bulletEnabled val="1"/>
        </dgm:presLayoutVars>
      </dgm:prSet>
      <dgm:spPr/>
    </dgm:pt>
  </dgm:ptLst>
  <dgm:cxnLst>
    <dgm:cxn modelId="{606DAC00-8EC4-49BC-88D4-665CECAF86AE}" srcId="{95874CAF-2D3A-4576-ABFB-50021739B7B2}" destId="{C1056B59-7D7A-4FF9-9E74-33E07E0084E7}" srcOrd="3" destOrd="0" parTransId="{7B8EEC8C-BE4C-4B98-ACB3-D634492F78D6}" sibTransId="{3DBA1CE8-C262-40AD-B1AA-D0EDB8A900D0}"/>
    <dgm:cxn modelId="{5BA30F02-F885-4CF5-B579-61B50AB3BCE5}" srcId="{95874CAF-2D3A-4576-ABFB-50021739B7B2}" destId="{B2931D3E-FDB0-4107-8819-C40833BA212A}" srcOrd="1" destOrd="0" parTransId="{127C7269-2AD1-4D39-8D68-EA3233D8A3E4}" sibTransId="{8B38814A-469F-4A85-AA56-0ED100B1C5FC}"/>
    <dgm:cxn modelId="{85C74021-1422-41AC-BBE0-2890372904B1}" type="presOf" srcId="{C1056B59-7D7A-4FF9-9E74-33E07E0084E7}" destId="{37D5DD5E-3DFE-49FD-9B58-9B0BCA1CE66C}" srcOrd="0" destOrd="0" presId="urn:microsoft.com/office/officeart/2005/8/layout/list1"/>
    <dgm:cxn modelId="{A3887A3F-743B-44E7-A12C-3BC1D50913E1}" type="presOf" srcId="{B2931D3E-FDB0-4107-8819-C40833BA212A}" destId="{4511952E-2612-4A9B-AF57-BBA7DD31581A}" srcOrd="1" destOrd="0" presId="urn:microsoft.com/office/officeart/2005/8/layout/list1"/>
    <dgm:cxn modelId="{74F49D47-2BAE-4954-A3AC-5BCFFED2202F}" type="presOf" srcId="{B2931D3E-FDB0-4107-8819-C40833BA212A}" destId="{A5B18E85-2210-4B20-928B-9EF6F0E38A40}" srcOrd="0" destOrd="0" presId="urn:microsoft.com/office/officeart/2005/8/layout/list1"/>
    <dgm:cxn modelId="{6B34C16A-D6A2-497F-B8D5-40A8BEA40327}" srcId="{95874CAF-2D3A-4576-ABFB-50021739B7B2}" destId="{19D60FCF-FD81-45DB-B6BD-268EF05E1693}" srcOrd="2" destOrd="0" parTransId="{B1BDF450-E662-426B-8F0C-D523B79FB79A}" sibTransId="{FABD0893-AFA9-4744-9703-6229D270047E}"/>
    <dgm:cxn modelId="{22DB6A7C-DEB1-4053-BCE4-AE85CB0812E4}" type="presOf" srcId="{19D60FCF-FD81-45DB-B6BD-268EF05E1693}" destId="{8C9C31EB-BD5E-44D7-940E-550C2362D411}" srcOrd="0" destOrd="0" presId="urn:microsoft.com/office/officeart/2005/8/layout/list1"/>
    <dgm:cxn modelId="{DAF07D7D-6582-4F22-96D6-D272FF220C30}" type="presOf" srcId="{C1056B59-7D7A-4FF9-9E74-33E07E0084E7}" destId="{634025C2-FA8E-425A-95FA-534B321BBDCB}" srcOrd="1" destOrd="0" presId="urn:microsoft.com/office/officeart/2005/8/layout/list1"/>
    <dgm:cxn modelId="{79835DAF-3A06-4A24-B932-39D61EC00E8D}" type="presOf" srcId="{DB7330FD-5CAE-45BA-BF55-2D4CFC1E6D81}" destId="{26234D48-04FA-4050-8BE9-56B32A02E62F}" srcOrd="1" destOrd="0" presId="urn:microsoft.com/office/officeart/2005/8/layout/list1"/>
    <dgm:cxn modelId="{1F43CBCF-A68D-4A65-826C-99ACF3805C05}" type="presOf" srcId="{95874CAF-2D3A-4576-ABFB-50021739B7B2}" destId="{387178B9-8BD0-49A3-A3FB-04F37EA9F8B7}" srcOrd="0" destOrd="0" presId="urn:microsoft.com/office/officeart/2005/8/layout/list1"/>
    <dgm:cxn modelId="{A14AA5D1-E0A8-4D82-9CFE-9F2B72B8B3E3}" type="presOf" srcId="{DB7330FD-5CAE-45BA-BF55-2D4CFC1E6D81}" destId="{0B1E996D-E0F8-4EC4-8D4B-F7EB01B97058}" srcOrd="0" destOrd="0" presId="urn:microsoft.com/office/officeart/2005/8/layout/list1"/>
    <dgm:cxn modelId="{F615B7EC-1F06-4261-AA8D-A327198015BE}" srcId="{95874CAF-2D3A-4576-ABFB-50021739B7B2}" destId="{DB7330FD-5CAE-45BA-BF55-2D4CFC1E6D81}" srcOrd="0" destOrd="0" parTransId="{BEED3A09-0C77-4709-B821-63563B001EB8}" sibTransId="{B6BB047D-746A-453F-8398-1B8649297CCB}"/>
    <dgm:cxn modelId="{A38A2AFC-4CAD-422C-B46D-59F712BCA2CD}" type="presOf" srcId="{19D60FCF-FD81-45DB-B6BD-268EF05E1693}" destId="{A9415884-C638-43FD-8A2D-DD0D802CD3F2}" srcOrd="1" destOrd="0" presId="urn:microsoft.com/office/officeart/2005/8/layout/list1"/>
    <dgm:cxn modelId="{3CEA9983-2F8F-4E39-96F1-CCE32898D3DD}" type="presParOf" srcId="{387178B9-8BD0-49A3-A3FB-04F37EA9F8B7}" destId="{8B3FF1DA-B429-4137-9F67-A437D5DE7359}" srcOrd="0" destOrd="0" presId="urn:microsoft.com/office/officeart/2005/8/layout/list1"/>
    <dgm:cxn modelId="{CDABF868-CA66-43C6-ADC6-298C70B858FE}" type="presParOf" srcId="{8B3FF1DA-B429-4137-9F67-A437D5DE7359}" destId="{0B1E996D-E0F8-4EC4-8D4B-F7EB01B97058}" srcOrd="0" destOrd="0" presId="urn:microsoft.com/office/officeart/2005/8/layout/list1"/>
    <dgm:cxn modelId="{903CB210-D200-4583-93FE-0B5701565F88}" type="presParOf" srcId="{8B3FF1DA-B429-4137-9F67-A437D5DE7359}" destId="{26234D48-04FA-4050-8BE9-56B32A02E62F}" srcOrd="1" destOrd="0" presId="urn:microsoft.com/office/officeart/2005/8/layout/list1"/>
    <dgm:cxn modelId="{BA9072AB-BD7E-4272-97E7-DD7A0C598B87}" type="presParOf" srcId="{387178B9-8BD0-49A3-A3FB-04F37EA9F8B7}" destId="{BD371696-700B-445C-9C4E-16B601ECFC81}" srcOrd="1" destOrd="0" presId="urn:microsoft.com/office/officeart/2005/8/layout/list1"/>
    <dgm:cxn modelId="{AA14C573-99AF-4D18-B6C0-6F1C5C356D4B}" type="presParOf" srcId="{387178B9-8BD0-49A3-A3FB-04F37EA9F8B7}" destId="{42A1E672-4322-44FB-BB80-317902BA8860}" srcOrd="2" destOrd="0" presId="urn:microsoft.com/office/officeart/2005/8/layout/list1"/>
    <dgm:cxn modelId="{C751DF01-B33B-48B4-A18E-25DE7EF391C1}" type="presParOf" srcId="{387178B9-8BD0-49A3-A3FB-04F37EA9F8B7}" destId="{A1D2A14D-C3CE-49BC-9C5C-920C138BE558}" srcOrd="3" destOrd="0" presId="urn:microsoft.com/office/officeart/2005/8/layout/list1"/>
    <dgm:cxn modelId="{0E61DA58-D073-4730-9D61-96EC274F5A45}" type="presParOf" srcId="{387178B9-8BD0-49A3-A3FB-04F37EA9F8B7}" destId="{81B2857E-F493-473A-B673-D6FF1E1549BB}" srcOrd="4" destOrd="0" presId="urn:microsoft.com/office/officeart/2005/8/layout/list1"/>
    <dgm:cxn modelId="{8BE143B8-7949-49D2-BE69-32D36A3AF6AF}" type="presParOf" srcId="{81B2857E-F493-473A-B673-D6FF1E1549BB}" destId="{A5B18E85-2210-4B20-928B-9EF6F0E38A40}" srcOrd="0" destOrd="0" presId="urn:microsoft.com/office/officeart/2005/8/layout/list1"/>
    <dgm:cxn modelId="{BC1253F7-9BE7-4BD4-B61A-05C9C1B1AAD3}" type="presParOf" srcId="{81B2857E-F493-473A-B673-D6FF1E1549BB}" destId="{4511952E-2612-4A9B-AF57-BBA7DD31581A}" srcOrd="1" destOrd="0" presId="urn:microsoft.com/office/officeart/2005/8/layout/list1"/>
    <dgm:cxn modelId="{741CBD20-BC5D-4626-AB1C-388412CBED1A}" type="presParOf" srcId="{387178B9-8BD0-49A3-A3FB-04F37EA9F8B7}" destId="{8ED2A885-9A6B-4F03-AA65-AA4F211DA882}" srcOrd="5" destOrd="0" presId="urn:microsoft.com/office/officeart/2005/8/layout/list1"/>
    <dgm:cxn modelId="{FA8C912E-D2C5-4441-8A8C-B7BF4227C42D}" type="presParOf" srcId="{387178B9-8BD0-49A3-A3FB-04F37EA9F8B7}" destId="{EA062EE0-B6AB-4CB4-945F-2E6BF5C0D07B}" srcOrd="6" destOrd="0" presId="urn:microsoft.com/office/officeart/2005/8/layout/list1"/>
    <dgm:cxn modelId="{7FB76CC0-E20E-4EA8-847D-17A08E70C1BA}" type="presParOf" srcId="{387178B9-8BD0-49A3-A3FB-04F37EA9F8B7}" destId="{CD25AF9C-28ED-4432-906E-9159C2AAC414}" srcOrd="7" destOrd="0" presId="urn:microsoft.com/office/officeart/2005/8/layout/list1"/>
    <dgm:cxn modelId="{2359FBDB-242B-4E86-96DF-A66C4FA27E7A}" type="presParOf" srcId="{387178B9-8BD0-49A3-A3FB-04F37EA9F8B7}" destId="{BD4339D4-2B35-4CD5-9FF0-7E710F73C383}" srcOrd="8" destOrd="0" presId="urn:microsoft.com/office/officeart/2005/8/layout/list1"/>
    <dgm:cxn modelId="{F773A1B2-5688-4D9C-A79F-663D3048C436}" type="presParOf" srcId="{BD4339D4-2B35-4CD5-9FF0-7E710F73C383}" destId="{8C9C31EB-BD5E-44D7-940E-550C2362D411}" srcOrd="0" destOrd="0" presId="urn:microsoft.com/office/officeart/2005/8/layout/list1"/>
    <dgm:cxn modelId="{F8FCC605-A42D-4971-B9C8-7694D8E30B61}" type="presParOf" srcId="{BD4339D4-2B35-4CD5-9FF0-7E710F73C383}" destId="{A9415884-C638-43FD-8A2D-DD0D802CD3F2}" srcOrd="1" destOrd="0" presId="urn:microsoft.com/office/officeart/2005/8/layout/list1"/>
    <dgm:cxn modelId="{59010FBB-BA87-4353-9FA0-5CA4BA508F8E}" type="presParOf" srcId="{387178B9-8BD0-49A3-A3FB-04F37EA9F8B7}" destId="{7195533E-74FA-4FF0-8EA8-6D7ABFD51EA3}" srcOrd="9" destOrd="0" presId="urn:microsoft.com/office/officeart/2005/8/layout/list1"/>
    <dgm:cxn modelId="{22F1EA24-BA19-42AC-8B21-F469D3315344}" type="presParOf" srcId="{387178B9-8BD0-49A3-A3FB-04F37EA9F8B7}" destId="{B3F8A9FA-97F0-4788-9B30-D2B05F6557BC}" srcOrd="10" destOrd="0" presId="urn:microsoft.com/office/officeart/2005/8/layout/list1"/>
    <dgm:cxn modelId="{1BCA9C29-447B-40F2-B23E-DD9D7E16FE20}" type="presParOf" srcId="{387178B9-8BD0-49A3-A3FB-04F37EA9F8B7}" destId="{CFECF9C1-1B4D-4F64-BD02-BF0B0A8A3F37}" srcOrd="11" destOrd="0" presId="urn:microsoft.com/office/officeart/2005/8/layout/list1"/>
    <dgm:cxn modelId="{6DD2D33F-5053-4EB3-8A24-85071467D9EE}" type="presParOf" srcId="{387178B9-8BD0-49A3-A3FB-04F37EA9F8B7}" destId="{3A1711B3-B82A-46A7-A491-DE4C1B8FCE62}" srcOrd="12" destOrd="0" presId="urn:microsoft.com/office/officeart/2005/8/layout/list1"/>
    <dgm:cxn modelId="{E09E6D37-D90E-4828-BE61-30E25AEF359C}" type="presParOf" srcId="{3A1711B3-B82A-46A7-A491-DE4C1B8FCE62}" destId="{37D5DD5E-3DFE-49FD-9B58-9B0BCA1CE66C}" srcOrd="0" destOrd="0" presId="urn:microsoft.com/office/officeart/2005/8/layout/list1"/>
    <dgm:cxn modelId="{43EA6F8D-1272-4161-9157-CBA50E9240F8}" type="presParOf" srcId="{3A1711B3-B82A-46A7-A491-DE4C1B8FCE62}" destId="{634025C2-FA8E-425A-95FA-534B321BBDCB}" srcOrd="1" destOrd="0" presId="urn:microsoft.com/office/officeart/2005/8/layout/list1"/>
    <dgm:cxn modelId="{093F7D39-7BB0-4E0F-97DD-7B341AD99EA8}" type="presParOf" srcId="{387178B9-8BD0-49A3-A3FB-04F37EA9F8B7}" destId="{3769BCD4-887C-4C67-903A-D4FDFD05BF2C}" srcOrd="13" destOrd="0" presId="urn:microsoft.com/office/officeart/2005/8/layout/list1"/>
    <dgm:cxn modelId="{113265BD-84CA-4F19-BCF9-7F43E7B4986F}" type="presParOf" srcId="{387178B9-8BD0-49A3-A3FB-04F37EA9F8B7}" destId="{EA9B526D-35C3-4327-8383-D950072097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89329A-C3AF-48B5-954B-EC9ED8738F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A605D1AA-C095-49DF-A80E-AA2DD60E8234}">
      <dgm:prSet phldrT="[نص]"/>
      <dgm:spPr/>
      <dgm:t>
        <a:bodyPr/>
        <a:lstStyle/>
        <a:p>
          <a:pPr rtl="1"/>
          <a:r>
            <a:rPr lang="ar-SA" dirty="0"/>
            <a:t>مصادر القانون </a:t>
          </a:r>
          <a:r>
            <a:rPr lang="ar-SA" dirty="0" err="1"/>
            <a:t>التجارى</a:t>
          </a:r>
          <a:r>
            <a:rPr lang="ar-SA" dirty="0"/>
            <a:t> </a:t>
          </a:r>
        </a:p>
      </dgm:t>
    </dgm:pt>
    <dgm:pt modelId="{6FB52AAC-C3EF-4375-AD89-04D3910C2F4D}" type="parTrans" cxnId="{3576AA5A-1637-4E72-9C65-C1C83C017507}">
      <dgm:prSet/>
      <dgm:spPr/>
      <dgm:t>
        <a:bodyPr/>
        <a:lstStyle/>
        <a:p>
          <a:pPr rtl="1"/>
          <a:endParaRPr lang="ar-SA"/>
        </a:p>
      </dgm:t>
    </dgm:pt>
    <dgm:pt modelId="{5FE95FC4-95CB-4DE0-A17E-8F9E584EB673}" type="sibTrans" cxnId="{3576AA5A-1637-4E72-9C65-C1C83C017507}">
      <dgm:prSet/>
      <dgm:spPr/>
      <dgm:t>
        <a:bodyPr/>
        <a:lstStyle/>
        <a:p>
          <a:pPr rtl="1"/>
          <a:endParaRPr lang="ar-SA"/>
        </a:p>
      </dgm:t>
    </dgm:pt>
    <dgm:pt modelId="{B61E84D2-67C3-448B-8A53-FDCAA52F148F}">
      <dgm:prSet phldrT="[نص]"/>
      <dgm:spPr/>
      <dgm:t>
        <a:bodyPr/>
        <a:lstStyle/>
        <a:p>
          <a:pPr rtl="1"/>
          <a:r>
            <a:rPr lang="ar-SA" dirty="0"/>
            <a:t>القانون </a:t>
          </a:r>
          <a:r>
            <a:rPr lang="ar-SA" dirty="0" err="1"/>
            <a:t>الدولى</a:t>
          </a:r>
          <a:endParaRPr lang="ar-SA" dirty="0"/>
        </a:p>
      </dgm:t>
    </dgm:pt>
    <dgm:pt modelId="{B9D43D6A-B3B7-4BB7-910A-E215E3AA05AC}" type="parTrans" cxnId="{E2735A5A-4FA9-49B1-84C8-A540C33D21B9}">
      <dgm:prSet/>
      <dgm:spPr/>
      <dgm:t>
        <a:bodyPr/>
        <a:lstStyle/>
        <a:p>
          <a:pPr rtl="1"/>
          <a:endParaRPr lang="ar-SA"/>
        </a:p>
      </dgm:t>
    </dgm:pt>
    <dgm:pt modelId="{DD41B08B-08E7-47D5-BE1A-71E32BAB55D0}" type="sibTrans" cxnId="{E2735A5A-4FA9-49B1-84C8-A540C33D21B9}">
      <dgm:prSet/>
      <dgm:spPr/>
      <dgm:t>
        <a:bodyPr/>
        <a:lstStyle/>
        <a:p>
          <a:pPr rtl="1"/>
          <a:endParaRPr lang="ar-SA"/>
        </a:p>
      </dgm:t>
    </dgm:pt>
    <dgm:pt modelId="{AE13732E-05A9-42B0-BF25-792B89D79869}">
      <dgm:prSet phldrT="[نص]"/>
      <dgm:spPr/>
      <dgm:t>
        <a:bodyPr/>
        <a:lstStyle/>
        <a:p>
          <a:pPr rtl="1"/>
          <a:r>
            <a:rPr lang="ar-SA" dirty="0"/>
            <a:t>القانون </a:t>
          </a:r>
          <a:r>
            <a:rPr lang="ar-SA" dirty="0" err="1"/>
            <a:t>الوطنى</a:t>
          </a:r>
          <a:endParaRPr lang="ar-SA" dirty="0"/>
        </a:p>
      </dgm:t>
    </dgm:pt>
    <dgm:pt modelId="{18753C37-C8B8-4F66-925D-E964AD1F8B3A}" type="parTrans" cxnId="{27FD32E4-450B-4A7D-A037-DD43DC8A0F81}">
      <dgm:prSet/>
      <dgm:spPr/>
      <dgm:t>
        <a:bodyPr/>
        <a:lstStyle/>
        <a:p>
          <a:pPr rtl="1"/>
          <a:endParaRPr lang="ar-SA"/>
        </a:p>
      </dgm:t>
    </dgm:pt>
    <dgm:pt modelId="{88196DB9-6D3E-4DA9-9210-46CE6C9D7AC6}" type="sibTrans" cxnId="{27FD32E4-450B-4A7D-A037-DD43DC8A0F81}">
      <dgm:prSet/>
      <dgm:spPr/>
      <dgm:t>
        <a:bodyPr/>
        <a:lstStyle/>
        <a:p>
          <a:pPr rtl="1"/>
          <a:endParaRPr lang="ar-SA"/>
        </a:p>
      </dgm:t>
    </dgm:pt>
    <dgm:pt modelId="{84DAF4B9-DF25-4DEC-A87F-F304269FFD3B}" type="pres">
      <dgm:prSet presAssocID="{8589329A-C3AF-48B5-954B-EC9ED8738F33}" presName="hierChild1" presStyleCnt="0">
        <dgm:presLayoutVars>
          <dgm:orgChart val="1"/>
          <dgm:chPref val="1"/>
          <dgm:dir/>
          <dgm:animOne val="branch"/>
          <dgm:animLvl val="lvl"/>
          <dgm:resizeHandles/>
        </dgm:presLayoutVars>
      </dgm:prSet>
      <dgm:spPr/>
    </dgm:pt>
    <dgm:pt modelId="{0D7ED1D9-7A9A-4269-84E8-4A2831B1E5F1}" type="pres">
      <dgm:prSet presAssocID="{A605D1AA-C095-49DF-A80E-AA2DD60E8234}" presName="hierRoot1" presStyleCnt="0">
        <dgm:presLayoutVars>
          <dgm:hierBranch val="init"/>
        </dgm:presLayoutVars>
      </dgm:prSet>
      <dgm:spPr/>
    </dgm:pt>
    <dgm:pt modelId="{93F63959-C494-4B7C-A903-889D683F44C5}" type="pres">
      <dgm:prSet presAssocID="{A605D1AA-C095-49DF-A80E-AA2DD60E8234}" presName="rootComposite1" presStyleCnt="0"/>
      <dgm:spPr/>
    </dgm:pt>
    <dgm:pt modelId="{22BC732E-9450-427A-B04E-78C99662C668}" type="pres">
      <dgm:prSet presAssocID="{A605D1AA-C095-49DF-A80E-AA2DD60E8234}" presName="rootText1" presStyleLbl="node0" presStyleIdx="0" presStyleCnt="1">
        <dgm:presLayoutVars>
          <dgm:chPref val="3"/>
        </dgm:presLayoutVars>
      </dgm:prSet>
      <dgm:spPr/>
    </dgm:pt>
    <dgm:pt modelId="{562D75BF-AD6F-477A-AB3B-540831480154}" type="pres">
      <dgm:prSet presAssocID="{A605D1AA-C095-49DF-A80E-AA2DD60E8234}" presName="rootConnector1" presStyleLbl="node1" presStyleIdx="0" presStyleCnt="0"/>
      <dgm:spPr/>
    </dgm:pt>
    <dgm:pt modelId="{AC369FC1-91F2-4414-8531-DC1AEEF888BE}" type="pres">
      <dgm:prSet presAssocID="{A605D1AA-C095-49DF-A80E-AA2DD60E8234}" presName="hierChild2" presStyleCnt="0"/>
      <dgm:spPr/>
    </dgm:pt>
    <dgm:pt modelId="{3C96C37C-51D5-4316-8386-1EC27E794616}" type="pres">
      <dgm:prSet presAssocID="{B9D43D6A-B3B7-4BB7-910A-E215E3AA05AC}" presName="Name37" presStyleLbl="parChTrans1D2" presStyleIdx="0" presStyleCnt="2"/>
      <dgm:spPr/>
    </dgm:pt>
    <dgm:pt modelId="{295BAE1E-8399-4D6A-BF92-A8807C53E7A7}" type="pres">
      <dgm:prSet presAssocID="{B61E84D2-67C3-448B-8A53-FDCAA52F148F}" presName="hierRoot2" presStyleCnt="0">
        <dgm:presLayoutVars>
          <dgm:hierBranch val="init"/>
        </dgm:presLayoutVars>
      </dgm:prSet>
      <dgm:spPr/>
    </dgm:pt>
    <dgm:pt modelId="{289A22A5-520F-4345-B26E-2433B8E316DE}" type="pres">
      <dgm:prSet presAssocID="{B61E84D2-67C3-448B-8A53-FDCAA52F148F}" presName="rootComposite" presStyleCnt="0"/>
      <dgm:spPr/>
    </dgm:pt>
    <dgm:pt modelId="{660282B4-6951-479F-A0A6-56C5C4387343}" type="pres">
      <dgm:prSet presAssocID="{B61E84D2-67C3-448B-8A53-FDCAA52F148F}" presName="rootText" presStyleLbl="node2" presStyleIdx="0" presStyleCnt="2">
        <dgm:presLayoutVars>
          <dgm:chPref val="3"/>
        </dgm:presLayoutVars>
      </dgm:prSet>
      <dgm:spPr/>
    </dgm:pt>
    <dgm:pt modelId="{3460EE1C-C281-4693-A03B-1E2481425AB7}" type="pres">
      <dgm:prSet presAssocID="{B61E84D2-67C3-448B-8A53-FDCAA52F148F}" presName="rootConnector" presStyleLbl="node2" presStyleIdx="0" presStyleCnt="2"/>
      <dgm:spPr/>
    </dgm:pt>
    <dgm:pt modelId="{5EBD976D-5382-48C5-89AF-79CBDBB81DA8}" type="pres">
      <dgm:prSet presAssocID="{B61E84D2-67C3-448B-8A53-FDCAA52F148F}" presName="hierChild4" presStyleCnt="0"/>
      <dgm:spPr/>
    </dgm:pt>
    <dgm:pt modelId="{2309850D-1D21-4955-8056-91222ECA49C9}" type="pres">
      <dgm:prSet presAssocID="{B61E84D2-67C3-448B-8A53-FDCAA52F148F}" presName="hierChild5" presStyleCnt="0"/>
      <dgm:spPr/>
    </dgm:pt>
    <dgm:pt modelId="{99BE6D32-EE72-4391-9CCC-DBF892B5FE94}" type="pres">
      <dgm:prSet presAssocID="{18753C37-C8B8-4F66-925D-E964AD1F8B3A}" presName="Name37" presStyleLbl="parChTrans1D2" presStyleIdx="1" presStyleCnt="2"/>
      <dgm:spPr/>
    </dgm:pt>
    <dgm:pt modelId="{C850A0BD-01F3-42B6-B27A-5EF907A358C5}" type="pres">
      <dgm:prSet presAssocID="{AE13732E-05A9-42B0-BF25-792B89D79869}" presName="hierRoot2" presStyleCnt="0">
        <dgm:presLayoutVars>
          <dgm:hierBranch val="init"/>
        </dgm:presLayoutVars>
      </dgm:prSet>
      <dgm:spPr/>
    </dgm:pt>
    <dgm:pt modelId="{68F2086D-352E-46D9-B2DC-8E50AADAE8C4}" type="pres">
      <dgm:prSet presAssocID="{AE13732E-05A9-42B0-BF25-792B89D79869}" presName="rootComposite" presStyleCnt="0"/>
      <dgm:spPr/>
    </dgm:pt>
    <dgm:pt modelId="{5646A412-560C-4544-80A6-48028451E623}" type="pres">
      <dgm:prSet presAssocID="{AE13732E-05A9-42B0-BF25-792B89D79869}" presName="rootText" presStyleLbl="node2" presStyleIdx="1" presStyleCnt="2">
        <dgm:presLayoutVars>
          <dgm:chPref val="3"/>
        </dgm:presLayoutVars>
      </dgm:prSet>
      <dgm:spPr/>
    </dgm:pt>
    <dgm:pt modelId="{C5A8E6F6-F628-4623-9A6C-9FA042B69F75}" type="pres">
      <dgm:prSet presAssocID="{AE13732E-05A9-42B0-BF25-792B89D79869}" presName="rootConnector" presStyleLbl="node2" presStyleIdx="1" presStyleCnt="2"/>
      <dgm:spPr/>
    </dgm:pt>
    <dgm:pt modelId="{44881B05-889D-4D47-9BDF-7B8C9A24DB95}" type="pres">
      <dgm:prSet presAssocID="{AE13732E-05A9-42B0-BF25-792B89D79869}" presName="hierChild4" presStyleCnt="0"/>
      <dgm:spPr/>
    </dgm:pt>
    <dgm:pt modelId="{5ABF3EF9-EFA0-445F-A32D-8DBE4D3C607B}" type="pres">
      <dgm:prSet presAssocID="{AE13732E-05A9-42B0-BF25-792B89D79869}" presName="hierChild5" presStyleCnt="0"/>
      <dgm:spPr/>
    </dgm:pt>
    <dgm:pt modelId="{D570FA9E-4D74-4A1E-96F1-218BEA0B9E46}" type="pres">
      <dgm:prSet presAssocID="{A605D1AA-C095-49DF-A80E-AA2DD60E8234}" presName="hierChild3" presStyleCnt="0"/>
      <dgm:spPr/>
    </dgm:pt>
  </dgm:ptLst>
  <dgm:cxnLst>
    <dgm:cxn modelId="{78C55744-5A7E-4806-8782-D71557B60714}" type="presOf" srcId="{B61E84D2-67C3-448B-8A53-FDCAA52F148F}" destId="{3460EE1C-C281-4693-A03B-1E2481425AB7}" srcOrd="1" destOrd="0" presId="urn:microsoft.com/office/officeart/2005/8/layout/orgChart1"/>
    <dgm:cxn modelId="{C308C074-D78A-4C91-9331-257660742523}" type="presOf" srcId="{A605D1AA-C095-49DF-A80E-AA2DD60E8234}" destId="{22BC732E-9450-427A-B04E-78C99662C668}" srcOrd="0" destOrd="0" presId="urn:microsoft.com/office/officeart/2005/8/layout/orgChart1"/>
    <dgm:cxn modelId="{73161B5A-0F96-4F86-8580-5892E2D058A5}" type="presOf" srcId="{B9D43D6A-B3B7-4BB7-910A-E215E3AA05AC}" destId="{3C96C37C-51D5-4316-8386-1EC27E794616}" srcOrd="0" destOrd="0" presId="urn:microsoft.com/office/officeart/2005/8/layout/orgChart1"/>
    <dgm:cxn modelId="{E2735A5A-4FA9-49B1-84C8-A540C33D21B9}" srcId="{A605D1AA-C095-49DF-A80E-AA2DD60E8234}" destId="{B61E84D2-67C3-448B-8A53-FDCAA52F148F}" srcOrd="0" destOrd="0" parTransId="{B9D43D6A-B3B7-4BB7-910A-E215E3AA05AC}" sibTransId="{DD41B08B-08E7-47D5-BE1A-71E32BAB55D0}"/>
    <dgm:cxn modelId="{496CA85A-3460-4445-BFB9-34859A275AF6}" type="presOf" srcId="{A605D1AA-C095-49DF-A80E-AA2DD60E8234}" destId="{562D75BF-AD6F-477A-AB3B-540831480154}" srcOrd="1" destOrd="0" presId="urn:microsoft.com/office/officeart/2005/8/layout/orgChart1"/>
    <dgm:cxn modelId="{3576AA5A-1637-4E72-9C65-C1C83C017507}" srcId="{8589329A-C3AF-48B5-954B-EC9ED8738F33}" destId="{A605D1AA-C095-49DF-A80E-AA2DD60E8234}" srcOrd="0" destOrd="0" parTransId="{6FB52AAC-C3EF-4375-AD89-04D3910C2F4D}" sibTransId="{5FE95FC4-95CB-4DE0-A17E-8F9E584EB673}"/>
    <dgm:cxn modelId="{20CB5480-BC20-442B-A413-25C0B305FF18}" type="presOf" srcId="{8589329A-C3AF-48B5-954B-EC9ED8738F33}" destId="{84DAF4B9-DF25-4DEC-A87F-F304269FFD3B}" srcOrd="0" destOrd="0" presId="urn:microsoft.com/office/officeart/2005/8/layout/orgChart1"/>
    <dgm:cxn modelId="{12A0C382-F83D-4B92-9BD7-7502833B45D2}" type="presOf" srcId="{B61E84D2-67C3-448B-8A53-FDCAA52F148F}" destId="{660282B4-6951-479F-A0A6-56C5C4387343}" srcOrd="0" destOrd="0" presId="urn:microsoft.com/office/officeart/2005/8/layout/orgChart1"/>
    <dgm:cxn modelId="{84B237A4-92F9-4262-BC54-58FF98FE8207}" type="presOf" srcId="{18753C37-C8B8-4F66-925D-E964AD1F8B3A}" destId="{99BE6D32-EE72-4391-9CCC-DBF892B5FE94}" srcOrd="0" destOrd="0" presId="urn:microsoft.com/office/officeart/2005/8/layout/orgChart1"/>
    <dgm:cxn modelId="{83C710C9-EA9A-4D76-B392-901386C9D5C4}" type="presOf" srcId="{AE13732E-05A9-42B0-BF25-792B89D79869}" destId="{5646A412-560C-4544-80A6-48028451E623}" srcOrd="0" destOrd="0" presId="urn:microsoft.com/office/officeart/2005/8/layout/orgChart1"/>
    <dgm:cxn modelId="{3E5F89CB-722B-4F5F-B72E-93E7DC6B60AF}" type="presOf" srcId="{AE13732E-05A9-42B0-BF25-792B89D79869}" destId="{C5A8E6F6-F628-4623-9A6C-9FA042B69F75}" srcOrd="1" destOrd="0" presId="urn:microsoft.com/office/officeart/2005/8/layout/orgChart1"/>
    <dgm:cxn modelId="{27FD32E4-450B-4A7D-A037-DD43DC8A0F81}" srcId="{A605D1AA-C095-49DF-A80E-AA2DD60E8234}" destId="{AE13732E-05A9-42B0-BF25-792B89D79869}" srcOrd="1" destOrd="0" parTransId="{18753C37-C8B8-4F66-925D-E964AD1F8B3A}" sibTransId="{88196DB9-6D3E-4DA9-9210-46CE6C9D7AC6}"/>
    <dgm:cxn modelId="{A2C751F5-389B-49FE-B2F9-6A913BF60130}" type="presParOf" srcId="{84DAF4B9-DF25-4DEC-A87F-F304269FFD3B}" destId="{0D7ED1D9-7A9A-4269-84E8-4A2831B1E5F1}" srcOrd="0" destOrd="0" presId="urn:microsoft.com/office/officeart/2005/8/layout/orgChart1"/>
    <dgm:cxn modelId="{8A105071-3015-4361-9B2B-423CC4028D38}" type="presParOf" srcId="{0D7ED1D9-7A9A-4269-84E8-4A2831B1E5F1}" destId="{93F63959-C494-4B7C-A903-889D683F44C5}" srcOrd="0" destOrd="0" presId="urn:microsoft.com/office/officeart/2005/8/layout/orgChart1"/>
    <dgm:cxn modelId="{0DEF1AB2-4805-4966-94F6-86457C1C6D05}" type="presParOf" srcId="{93F63959-C494-4B7C-A903-889D683F44C5}" destId="{22BC732E-9450-427A-B04E-78C99662C668}" srcOrd="0" destOrd="0" presId="urn:microsoft.com/office/officeart/2005/8/layout/orgChart1"/>
    <dgm:cxn modelId="{173BC5EB-7528-4317-85C3-2679B05EEF8C}" type="presParOf" srcId="{93F63959-C494-4B7C-A903-889D683F44C5}" destId="{562D75BF-AD6F-477A-AB3B-540831480154}" srcOrd="1" destOrd="0" presId="urn:microsoft.com/office/officeart/2005/8/layout/orgChart1"/>
    <dgm:cxn modelId="{A6FF8F72-FE2B-41F9-8EE1-1815DE973999}" type="presParOf" srcId="{0D7ED1D9-7A9A-4269-84E8-4A2831B1E5F1}" destId="{AC369FC1-91F2-4414-8531-DC1AEEF888BE}" srcOrd="1" destOrd="0" presId="urn:microsoft.com/office/officeart/2005/8/layout/orgChart1"/>
    <dgm:cxn modelId="{43FBE0CE-89E3-4E34-AA7C-278246F02161}" type="presParOf" srcId="{AC369FC1-91F2-4414-8531-DC1AEEF888BE}" destId="{3C96C37C-51D5-4316-8386-1EC27E794616}" srcOrd="0" destOrd="0" presId="urn:microsoft.com/office/officeart/2005/8/layout/orgChart1"/>
    <dgm:cxn modelId="{41CE8C43-BE57-4ECF-A91D-59EAA837798A}" type="presParOf" srcId="{AC369FC1-91F2-4414-8531-DC1AEEF888BE}" destId="{295BAE1E-8399-4D6A-BF92-A8807C53E7A7}" srcOrd="1" destOrd="0" presId="urn:microsoft.com/office/officeart/2005/8/layout/orgChart1"/>
    <dgm:cxn modelId="{ECD3A9BE-AF75-483C-9EB7-779474FEDF57}" type="presParOf" srcId="{295BAE1E-8399-4D6A-BF92-A8807C53E7A7}" destId="{289A22A5-520F-4345-B26E-2433B8E316DE}" srcOrd="0" destOrd="0" presId="urn:microsoft.com/office/officeart/2005/8/layout/orgChart1"/>
    <dgm:cxn modelId="{4A433465-D24F-4E7F-8904-1988D4DA3EFB}" type="presParOf" srcId="{289A22A5-520F-4345-B26E-2433B8E316DE}" destId="{660282B4-6951-479F-A0A6-56C5C4387343}" srcOrd="0" destOrd="0" presId="urn:microsoft.com/office/officeart/2005/8/layout/orgChart1"/>
    <dgm:cxn modelId="{E2492A44-F5AE-4906-B366-4C6E57C7C7E6}" type="presParOf" srcId="{289A22A5-520F-4345-B26E-2433B8E316DE}" destId="{3460EE1C-C281-4693-A03B-1E2481425AB7}" srcOrd="1" destOrd="0" presId="urn:microsoft.com/office/officeart/2005/8/layout/orgChart1"/>
    <dgm:cxn modelId="{E48DA9FD-8754-4B19-9B4A-6D7AB5E2A70E}" type="presParOf" srcId="{295BAE1E-8399-4D6A-BF92-A8807C53E7A7}" destId="{5EBD976D-5382-48C5-89AF-79CBDBB81DA8}" srcOrd="1" destOrd="0" presId="urn:microsoft.com/office/officeart/2005/8/layout/orgChart1"/>
    <dgm:cxn modelId="{5E27DD9F-DE06-4F2E-BE26-AA05B2D323EE}" type="presParOf" srcId="{295BAE1E-8399-4D6A-BF92-A8807C53E7A7}" destId="{2309850D-1D21-4955-8056-91222ECA49C9}" srcOrd="2" destOrd="0" presId="urn:microsoft.com/office/officeart/2005/8/layout/orgChart1"/>
    <dgm:cxn modelId="{0BD3CB63-75EA-484F-BD39-CD51F0C6F157}" type="presParOf" srcId="{AC369FC1-91F2-4414-8531-DC1AEEF888BE}" destId="{99BE6D32-EE72-4391-9CCC-DBF892B5FE94}" srcOrd="2" destOrd="0" presId="urn:microsoft.com/office/officeart/2005/8/layout/orgChart1"/>
    <dgm:cxn modelId="{FFEA1085-C55F-4EBE-8649-84025AB2EB25}" type="presParOf" srcId="{AC369FC1-91F2-4414-8531-DC1AEEF888BE}" destId="{C850A0BD-01F3-42B6-B27A-5EF907A358C5}" srcOrd="3" destOrd="0" presId="urn:microsoft.com/office/officeart/2005/8/layout/orgChart1"/>
    <dgm:cxn modelId="{9521AB58-6896-43A0-B41C-7FD0B55431BB}" type="presParOf" srcId="{C850A0BD-01F3-42B6-B27A-5EF907A358C5}" destId="{68F2086D-352E-46D9-B2DC-8E50AADAE8C4}" srcOrd="0" destOrd="0" presId="urn:microsoft.com/office/officeart/2005/8/layout/orgChart1"/>
    <dgm:cxn modelId="{28572D6C-0C7C-4390-BA1E-11CC7C2F64C7}" type="presParOf" srcId="{68F2086D-352E-46D9-B2DC-8E50AADAE8C4}" destId="{5646A412-560C-4544-80A6-48028451E623}" srcOrd="0" destOrd="0" presId="urn:microsoft.com/office/officeart/2005/8/layout/orgChart1"/>
    <dgm:cxn modelId="{6D5A4F32-0244-4187-9772-C7D89BF48440}" type="presParOf" srcId="{68F2086D-352E-46D9-B2DC-8E50AADAE8C4}" destId="{C5A8E6F6-F628-4623-9A6C-9FA042B69F75}" srcOrd="1" destOrd="0" presId="urn:microsoft.com/office/officeart/2005/8/layout/orgChart1"/>
    <dgm:cxn modelId="{55C7CB19-AB1C-4DC9-941C-8101F153599D}" type="presParOf" srcId="{C850A0BD-01F3-42B6-B27A-5EF907A358C5}" destId="{44881B05-889D-4D47-9BDF-7B8C9A24DB95}" srcOrd="1" destOrd="0" presId="urn:microsoft.com/office/officeart/2005/8/layout/orgChart1"/>
    <dgm:cxn modelId="{F9D63461-52E2-4F6A-8E20-E3F71BE53047}" type="presParOf" srcId="{C850A0BD-01F3-42B6-B27A-5EF907A358C5}" destId="{5ABF3EF9-EFA0-445F-A32D-8DBE4D3C607B}" srcOrd="2" destOrd="0" presId="urn:microsoft.com/office/officeart/2005/8/layout/orgChart1"/>
    <dgm:cxn modelId="{2E37579E-7775-40B1-877F-E8B1DD96D699}" type="presParOf" srcId="{0D7ED1D9-7A9A-4269-84E8-4A2831B1E5F1}" destId="{D570FA9E-4D74-4A1E-96F1-218BEA0B9E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DDD7D04-61BE-47BD-822C-DB6BE9871BF2}" type="doc">
      <dgm:prSet loTypeId="urn:microsoft.com/office/officeart/2005/8/layout/list1" loCatId="list" qsTypeId="urn:microsoft.com/office/officeart/2005/8/quickstyle/simple1" qsCatId="simple" csTypeId="urn:microsoft.com/office/officeart/2005/8/colors/accent2_2" csCatId="accent2" phldr="1"/>
      <dgm:spPr/>
      <dgm:t>
        <a:bodyPr/>
        <a:lstStyle/>
        <a:p>
          <a:pPr rtl="1"/>
          <a:endParaRPr lang="ar-SA"/>
        </a:p>
      </dgm:t>
    </dgm:pt>
    <dgm:pt modelId="{DF64CBB9-0ACE-41A2-B87B-311A617C169B}">
      <dgm:prSet phldrT="[نص]"/>
      <dgm:spPr/>
      <dgm:t>
        <a:bodyPr/>
        <a:lstStyle/>
        <a:p>
          <a:pPr rtl="1"/>
          <a:r>
            <a:rPr lang="ar-SA" dirty="0"/>
            <a:t>اسم الشركة </a:t>
          </a:r>
        </a:p>
      </dgm:t>
    </dgm:pt>
    <dgm:pt modelId="{5B1675DC-134E-4D37-8343-8FFED43327B8}" type="parTrans" cxnId="{C3EA0986-FBFE-4A2C-8BA4-91BE73983F39}">
      <dgm:prSet/>
      <dgm:spPr/>
      <dgm:t>
        <a:bodyPr/>
        <a:lstStyle/>
        <a:p>
          <a:pPr rtl="1"/>
          <a:endParaRPr lang="ar-SA"/>
        </a:p>
      </dgm:t>
    </dgm:pt>
    <dgm:pt modelId="{FB79A296-43F8-461C-8F2A-1A47BEA3CBE3}" type="sibTrans" cxnId="{C3EA0986-FBFE-4A2C-8BA4-91BE73983F39}">
      <dgm:prSet/>
      <dgm:spPr/>
      <dgm:t>
        <a:bodyPr/>
        <a:lstStyle/>
        <a:p>
          <a:pPr rtl="1"/>
          <a:endParaRPr lang="ar-SA"/>
        </a:p>
      </dgm:t>
    </dgm:pt>
    <dgm:pt modelId="{8C111250-9968-4024-9B58-2F2373FD198A}">
      <dgm:prSet phldrT="[نص]"/>
      <dgm:spPr/>
      <dgm:t>
        <a:bodyPr/>
        <a:lstStyle/>
        <a:p>
          <a:pPr rtl="1"/>
          <a:r>
            <a:rPr lang="ar-SA" dirty="0"/>
            <a:t>موطن الشركة </a:t>
          </a:r>
        </a:p>
      </dgm:t>
    </dgm:pt>
    <dgm:pt modelId="{423656F9-1B66-4C0F-AAEF-1924595A0DEA}" type="parTrans" cxnId="{70EE055D-EBE4-4E57-930B-B38A3A4B125D}">
      <dgm:prSet/>
      <dgm:spPr/>
      <dgm:t>
        <a:bodyPr/>
        <a:lstStyle/>
        <a:p>
          <a:pPr rtl="1"/>
          <a:endParaRPr lang="ar-SA"/>
        </a:p>
      </dgm:t>
    </dgm:pt>
    <dgm:pt modelId="{011E5AA7-845B-495B-9537-33B0E365180E}" type="sibTrans" cxnId="{70EE055D-EBE4-4E57-930B-B38A3A4B125D}">
      <dgm:prSet/>
      <dgm:spPr/>
      <dgm:t>
        <a:bodyPr/>
        <a:lstStyle/>
        <a:p>
          <a:pPr rtl="1"/>
          <a:endParaRPr lang="ar-SA"/>
        </a:p>
      </dgm:t>
    </dgm:pt>
    <dgm:pt modelId="{D77AC796-1EE6-4486-B997-DDE0658C000A}">
      <dgm:prSet phldrT="[نص]"/>
      <dgm:spPr/>
      <dgm:t>
        <a:bodyPr/>
        <a:lstStyle/>
        <a:p>
          <a:pPr rtl="1"/>
          <a:r>
            <a:rPr lang="ar-SA" dirty="0"/>
            <a:t>تمثيل الشركة</a:t>
          </a:r>
        </a:p>
      </dgm:t>
    </dgm:pt>
    <dgm:pt modelId="{B497C35E-2609-4F8F-88A6-9AED72323260}" type="parTrans" cxnId="{AAEEF2B4-9A38-4AAC-BF4C-A8F1327DA205}">
      <dgm:prSet/>
      <dgm:spPr/>
      <dgm:t>
        <a:bodyPr/>
        <a:lstStyle/>
        <a:p>
          <a:pPr rtl="1"/>
          <a:endParaRPr lang="ar-SA"/>
        </a:p>
      </dgm:t>
    </dgm:pt>
    <dgm:pt modelId="{75F586A2-561B-4842-9E5C-9B7CA60A92C8}" type="sibTrans" cxnId="{AAEEF2B4-9A38-4AAC-BF4C-A8F1327DA205}">
      <dgm:prSet/>
      <dgm:spPr/>
      <dgm:t>
        <a:bodyPr/>
        <a:lstStyle/>
        <a:p>
          <a:pPr rtl="1"/>
          <a:endParaRPr lang="ar-SA"/>
        </a:p>
      </dgm:t>
    </dgm:pt>
    <dgm:pt modelId="{EF605300-EB02-4698-85B4-DCF31EDE2671}">
      <dgm:prSet/>
      <dgm:spPr/>
      <dgm:t>
        <a:bodyPr/>
        <a:lstStyle/>
        <a:p>
          <a:pPr rtl="1"/>
          <a:r>
            <a:rPr lang="ar-SA" dirty="0"/>
            <a:t>جنسية الشركة </a:t>
          </a:r>
        </a:p>
      </dgm:t>
    </dgm:pt>
    <dgm:pt modelId="{AFDBE350-A326-4DD0-AB7A-C182DD6EF0D4}" type="parTrans" cxnId="{8EC9971F-BBEB-4E0F-B3D8-7855C35CED0D}">
      <dgm:prSet/>
      <dgm:spPr/>
      <dgm:t>
        <a:bodyPr/>
        <a:lstStyle/>
        <a:p>
          <a:pPr rtl="1"/>
          <a:endParaRPr lang="ar-SA"/>
        </a:p>
      </dgm:t>
    </dgm:pt>
    <dgm:pt modelId="{EFA2748E-A73D-4769-835F-828386AD3D4A}" type="sibTrans" cxnId="{8EC9971F-BBEB-4E0F-B3D8-7855C35CED0D}">
      <dgm:prSet/>
      <dgm:spPr/>
      <dgm:t>
        <a:bodyPr/>
        <a:lstStyle/>
        <a:p>
          <a:pPr rtl="1"/>
          <a:endParaRPr lang="ar-SA"/>
        </a:p>
      </dgm:t>
    </dgm:pt>
    <dgm:pt modelId="{7C8B3699-FBF9-4F36-9BBF-7CD6693E249D}">
      <dgm:prSet/>
      <dgm:spPr/>
      <dgm:t>
        <a:bodyPr/>
        <a:lstStyle/>
        <a:p>
          <a:pPr rtl="1"/>
          <a:r>
            <a:rPr lang="ar-SA" dirty="0"/>
            <a:t>أهلية الشركة </a:t>
          </a:r>
        </a:p>
      </dgm:t>
    </dgm:pt>
    <dgm:pt modelId="{1AD4BA6B-94DA-4F9D-919C-757DD331D277}" type="parTrans" cxnId="{8788E91C-2D18-484B-A092-275B53EB57FA}">
      <dgm:prSet/>
      <dgm:spPr/>
      <dgm:t>
        <a:bodyPr/>
        <a:lstStyle/>
        <a:p>
          <a:pPr rtl="1"/>
          <a:endParaRPr lang="ar-SA"/>
        </a:p>
      </dgm:t>
    </dgm:pt>
    <dgm:pt modelId="{107D9EEE-7BF3-4FF0-A03E-1B1943E7A032}" type="sibTrans" cxnId="{8788E91C-2D18-484B-A092-275B53EB57FA}">
      <dgm:prSet/>
      <dgm:spPr/>
      <dgm:t>
        <a:bodyPr/>
        <a:lstStyle/>
        <a:p>
          <a:pPr rtl="1"/>
          <a:endParaRPr lang="ar-SA"/>
        </a:p>
      </dgm:t>
    </dgm:pt>
    <dgm:pt modelId="{7AC2A84C-70B0-4B4D-9225-BC881E125D4C}">
      <dgm:prSet/>
      <dgm:spPr/>
      <dgm:t>
        <a:bodyPr/>
        <a:lstStyle/>
        <a:p>
          <a:pPr rtl="1"/>
          <a:r>
            <a:rPr lang="ar-SA" dirty="0"/>
            <a:t>الذمة المالية للشركة </a:t>
          </a:r>
        </a:p>
      </dgm:t>
    </dgm:pt>
    <dgm:pt modelId="{0D8B439F-F705-40AC-84DD-034714FA1CCD}" type="parTrans" cxnId="{F9DD460A-CDF6-46D7-8D7A-237530B3D3E0}">
      <dgm:prSet/>
      <dgm:spPr/>
      <dgm:t>
        <a:bodyPr/>
        <a:lstStyle/>
        <a:p>
          <a:pPr rtl="1"/>
          <a:endParaRPr lang="ar-SA"/>
        </a:p>
      </dgm:t>
    </dgm:pt>
    <dgm:pt modelId="{C6EE76E8-39FB-4B45-82B8-279F06277768}" type="sibTrans" cxnId="{F9DD460A-CDF6-46D7-8D7A-237530B3D3E0}">
      <dgm:prSet/>
      <dgm:spPr/>
      <dgm:t>
        <a:bodyPr/>
        <a:lstStyle/>
        <a:p>
          <a:pPr rtl="1"/>
          <a:endParaRPr lang="ar-SA"/>
        </a:p>
      </dgm:t>
    </dgm:pt>
    <dgm:pt modelId="{583BCBC5-8BBE-4AAB-8CC2-9CE7CD9C8DA0}" type="pres">
      <dgm:prSet presAssocID="{BDDD7D04-61BE-47BD-822C-DB6BE9871BF2}" presName="linear" presStyleCnt="0">
        <dgm:presLayoutVars>
          <dgm:dir/>
          <dgm:animLvl val="lvl"/>
          <dgm:resizeHandles val="exact"/>
        </dgm:presLayoutVars>
      </dgm:prSet>
      <dgm:spPr/>
    </dgm:pt>
    <dgm:pt modelId="{ECAF44EE-F9FE-42D0-B844-3A10588F9390}" type="pres">
      <dgm:prSet presAssocID="{DF64CBB9-0ACE-41A2-B87B-311A617C169B}" presName="parentLin" presStyleCnt="0"/>
      <dgm:spPr/>
    </dgm:pt>
    <dgm:pt modelId="{5F182CA2-E7BA-49B8-8658-45ECBB66AE3B}" type="pres">
      <dgm:prSet presAssocID="{DF64CBB9-0ACE-41A2-B87B-311A617C169B}" presName="parentLeftMargin" presStyleLbl="node1" presStyleIdx="0" presStyleCnt="6"/>
      <dgm:spPr/>
    </dgm:pt>
    <dgm:pt modelId="{D340FB8B-5DAD-48C4-97D6-57579B9C6FA9}" type="pres">
      <dgm:prSet presAssocID="{DF64CBB9-0ACE-41A2-B87B-311A617C169B}" presName="parentText" presStyleLbl="node1" presStyleIdx="0" presStyleCnt="6">
        <dgm:presLayoutVars>
          <dgm:chMax val="0"/>
          <dgm:bulletEnabled val="1"/>
        </dgm:presLayoutVars>
      </dgm:prSet>
      <dgm:spPr/>
    </dgm:pt>
    <dgm:pt modelId="{AC73C133-DD31-48E1-BC7F-BC501AD1FF49}" type="pres">
      <dgm:prSet presAssocID="{DF64CBB9-0ACE-41A2-B87B-311A617C169B}" presName="negativeSpace" presStyleCnt="0"/>
      <dgm:spPr/>
    </dgm:pt>
    <dgm:pt modelId="{C4D174AC-23C6-4C49-88DA-955E309AC878}" type="pres">
      <dgm:prSet presAssocID="{DF64CBB9-0ACE-41A2-B87B-311A617C169B}" presName="childText" presStyleLbl="conFgAcc1" presStyleIdx="0" presStyleCnt="6">
        <dgm:presLayoutVars>
          <dgm:bulletEnabled val="1"/>
        </dgm:presLayoutVars>
      </dgm:prSet>
      <dgm:spPr/>
    </dgm:pt>
    <dgm:pt modelId="{C6A6E42E-517A-437C-A3B3-83293528A8D7}" type="pres">
      <dgm:prSet presAssocID="{FB79A296-43F8-461C-8F2A-1A47BEA3CBE3}" presName="spaceBetweenRectangles" presStyleCnt="0"/>
      <dgm:spPr/>
    </dgm:pt>
    <dgm:pt modelId="{9138E182-08F6-456D-925D-5F730417DCFE}" type="pres">
      <dgm:prSet presAssocID="{8C111250-9968-4024-9B58-2F2373FD198A}" presName="parentLin" presStyleCnt="0"/>
      <dgm:spPr/>
    </dgm:pt>
    <dgm:pt modelId="{0BEE3ECD-E5B8-4340-B0ED-0A54C6FF7817}" type="pres">
      <dgm:prSet presAssocID="{8C111250-9968-4024-9B58-2F2373FD198A}" presName="parentLeftMargin" presStyleLbl="node1" presStyleIdx="0" presStyleCnt="6"/>
      <dgm:spPr/>
    </dgm:pt>
    <dgm:pt modelId="{F290FDCE-0D59-4287-9895-CDF958218E62}" type="pres">
      <dgm:prSet presAssocID="{8C111250-9968-4024-9B58-2F2373FD198A}" presName="parentText" presStyleLbl="node1" presStyleIdx="1" presStyleCnt="6">
        <dgm:presLayoutVars>
          <dgm:chMax val="0"/>
          <dgm:bulletEnabled val="1"/>
        </dgm:presLayoutVars>
      </dgm:prSet>
      <dgm:spPr/>
    </dgm:pt>
    <dgm:pt modelId="{F190E703-E1BE-4E40-8B2E-03B10591B32D}" type="pres">
      <dgm:prSet presAssocID="{8C111250-9968-4024-9B58-2F2373FD198A}" presName="negativeSpace" presStyleCnt="0"/>
      <dgm:spPr/>
    </dgm:pt>
    <dgm:pt modelId="{EF519185-DA45-4F48-A375-F60EF4239CB5}" type="pres">
      <dgm:prSet presAssocID="{8C111250-9968-4024-9B58-2F2373FD198A}" presName="childText" presStyleLbl="conFgAcc1" presStyleIdx="1" presStyleCnt="6">
        <dgm:presLayoutVars>
          <dgm:bulletEnabled val="1"/>
        </dgm:presLayoutVars>
      </dgm:prSet>
      <dgm:spPr/>
    </dgm:pt>
    <dgm:pt modelId="{8D3AE3FE-E296-44DD-9414-ADB8598F7050}" type="pres">
      <dgm:prSet presAssocID="{011E5AA7-845B-495B-9537-33B0E365180E}" presName="spaceBetweenRectangles" presStyleCnt="0"/>
      <dgm:spPr/>
    </dgm:pt>
    <dgm:pt modelId="{68CCF69A-5840-4D43-8D2F-6BA67AFFA70A}" type="pres">
      <dgm:prSet presAssocID="{EF605300-EB02-4698-85B4-DCF31EDE2671}" presName="parentLin" presStyleCnt="0"/>
      <dgm:spPr/>
    </dgm:pt>
    <dgm:pt modelId="{062CFD86-844D-445D-9448-5BAD247A1387}" type="pres">
      <dgm:prSet presAssocID="{EF605300-EB02-4698-85B4-DCF31EDE2671}" presName="parentLeftMargin" presStyleLbl="node1" presStyleIdx="1" presStyleCnt="6"/>
      <dgm:spPr/>
    </dgm:pt>
    <dgm:pt modelId="{83926900-06F2-4D1E-B069-6412612F31A3}" type="pres">
      <dgm:prSet presAssocID="{EF605300-EB02-4698-85B4-DCF31EDE2671}" presName="parentText" presStyleLbl="node1" presStyleIdx="2" presStyleCnt="6">
        <dgm:presLayoutVars>
          <dgm:chMax val="0"/>
          <dgm:bulletEnabled val="1"/>
        </dgm:presLayoutVars>
      </dgm:prSet>
      <dgm:spPr/>
    </dgm:pt>
    <dgm:pt modelId="{39244EA9-0AF2-4512-A925-32B4388CC28A}" type="pres">
      <dgm:prSet presAssocID="{EF605300-EB02-4698-85B4-DCF31EDE2671}" presName="negativeSpace" presStyleCnt="0"/>
      <dgm:spPr/>
    </dgm:pt>
    <dgm:pt modelId="{D33EC546-D44B-4632-9F7C-616092927733}" type="pres">
      <dgm:prSet presAssocID="{EF605300-EB02-4698-85B4-DCF31EDE2671}" presName="childText" presStyleLbl="conFgAcc1" presStyleIdx="2" presStyleCnt="6">
        <dgm:presLayoutVars>
          <dgm:bulletEnabled val="1"/>
        </dgm:presLayoutVars>
      </dgm:prSet>
      <dgm:spPr/>
    </dgm:pt>
    <dgm:pt modelId="{2C0AD458-7A3E-4EF3-BFE0-303F1A0E1472}" type="pres">
      <dgm:prSet presAssocID="{EFA2748E-A73D-4769-835F-828386AD3D4A}" presName="spaceBetweenRectangles" presStyleCnt="0"/>
      <dgm:spPr/>
    </dgm:pt>
    <dgm:pt modelId="{C62ADAA9-4C10-4A69-808D-6807D807C937}" type="pres">
      <dgm:prSet presAssocID="{7AC2A84C-70B0-4B4D-9225-BC881E125D4C}" presName="parentLin" presStyleCnt="0"/>
      <dgm:spPr/>
    </dgm:pt>
    <dgm:pt modelId="{4C32394B-6DB3-4C4C-BA7E-A61C859B71E9}" type="pres">
      <dgm:prSet presAssocID="{7AC2A84C-70B0-4B4D-9225-BC881E125D4C}" presName="parentLeftMargin" presStyleLbl="node1" presStyleIdx="2" presStyleCnt="6"/>
      <dgm:spPr/>
    </dgm:pt>
    <dgm:pt modelId="{311EBDCF-9632-4C7D-BACB-9973DF27E118}" type="pres">
      <dgm:prSet presAssocID="{7AC2A84C-70B0-4B4D-9225-BC881E125D4C}" presName="parentText" presStyleLbl="node1" presStyleIdx="3" presStyleCnt="6">
        <dgm:presLayoutVars>
          <dgm:chMax val="0"/>
          <dgm:bulletEnabled val="1"/>
        </dgm:presLayoutVars>
      </dgm:prSet>
      <dgm:spPr/>
    </dgm:pt>
    <dgm:pt modelId="{2B5E467A-3E40-4141-A747-19F0B210B640}" type="pres">
      <dgm:prSet presAssocID="{7AC2A84C-70B0-4B4D-9225-BC881E125D4C}" presName="negativeSpace" presStyleCnt="0"/>
      <dgm:spPr/>
    </dgm:pt>
    <dgm:pt modelId="{6524BCC7-FD12-419C-A220-260750904E85}" type="pres">
      <dgm:prSet presAssocID="{7AC2A84C-70B0-4B4D-9225-BC881E125D4C}" presName="childText" presStyleLbl="conFgAcc1" presStyleIdx="3" presStyleCnt="6">
        <dgm:presLayoutVars>
          <dgm:bulletEnabled val="1"/>
        </dgm:presLayoutVars>
      </dgm:prSet>
      <dgm:spPr/>
    </dgm:pt>
    <dgm:pt modelId="{06AF899A-8A17-42CA-8605-9FF19E0428E0}" type="pres">
      <dgm:prSet presAssocID="{C6EE76E8-39FB-4B45-82B8-279F06277768}" presName="spaceBetweenRectangles" presStyleCnt="0"/>
      <dgm:spPr/>
    </dgm:pt>
    <dgm:pt modelId="{AFDB709F-E51D-436C-AAF5-A8B1E9D7D421}" type="pres">
      <dgm:prSet presAssocID="{7C8B3699-FBF9-4F36-9BBF-7CD6693E249D}" presName="parentLin" presStyleCnt="0"/>
      <dgm:spPr/>
    </dgm:pt>
    <dgm:pt modelId="{044E5F7D-CC7D-43A8-8B7B-45121653C630}" type="pres">
      <dgm:prSet presAssocID="{7C8B3699-FBF9-4F36-9BBF-7CD6693E249D}" presName="parentLeftMargin" presStyleLbl="node1" presStyleIdx="3" presStyleCnt="6"/>
      <dgm:spPr/>
    </dgm:pt>
    <dgm:pt modelId="{7D715BEE-93B3-4F09-A17A-0A35D1898474}" type="pres">
      <dgm:prSet presAssocID="{7C8B3699-FBF9-4F36-9BBF-7CD6693E249D}" presName="parentText" presStyleLbl="node1" presStyleIdx="4" presStyleCnt="6">
        <dgm:presLayoutVars>
          <dgm:chMax val="0"/>
          <dgm:bulletEnabled val="1"/>
        </dgm:presLayoutVars>
      </dgm:prSet>
      <dgm:spPr/>
    </dgm:pt>
    <dgm:pt modelId="{ACE785CA-0667-4F30-80C2-6F08C0FCCEFB}" type="pres">
      <dgm:prSet presAssocID="{7C8B3699-FBF9-4F36-9BBF-7CD6693E249D}" presName="negativeSpace" presStyleCnt="0"/>
      <dgm:spPr/>
    </dgm:pt>
    <dgm:pt modelId="{3D3A1865-9F5B-4C53-956C-34E2168E09A7}" type="pres">
      <dgm:prSet presAssocID="{7C8B3699-FBF9-4F36-9BBF-7CD6693E249D}" presName="childText" presStyleLbl="conFgAcc1" presStyleIdx="4" presStyleCnt="6">
        <dgm:presLayoutVars>
          <dgm:bulletEnabled val="1"/>
        </dgm:presLayoutVars>
      </dgm:prSet>
      <dgm:spPr/>
    </dgm:pt>
    <dgm:pt modelId="{7A1453E0-95AF-42CE-A84F-7997C45CF098}" type="pres">
      <dgm:prSet presAssocID="{107D9EEE-7BF3-4FF0-A03E-1B1943E7A032}" presName="spaceBetweenRectangles" presStyleCnt="0"/>
      <dgm:spPr/>
    </dgm:pt>
    <dgm:pt modelId="{CCF71BC3-D4FD-4388-83E7-8B85DFE5EFA2}" type="pres">
      <dgm:prSet presAssocID="{D77AC796-1EE6-4486-B997-DDE0658C000A}" presName="parentLin" presStyleCnt="0"/>
      <dgm:spPr/>
    </dgm:pt>
    <dgm:pt modelId="{06519026-D0E8-4352-BEE5-4C6D0CEF226C}" type="pres">
      <dgm:prSet presAssocID="{D77AC796-1EE6-4486-B997-DDE0658C000A}" presName="parentLeftMargin" presStyleLbl="node1" presStyleIdx="4" presStyleCnt="6"/>
      <dgm:spPr/>
    </dgm:pt>
    <dgm:pt modelId="{E5AF4EB5-D046-4BAB-8500-C8CE2B823531}" type="pres">
      <dgm:prSet presAssocID="{D77AC796-1EE6-4486-B997-DDE0658C000A}" presName="parentText" presStyleLbl="node1" presStyleIdx="5" presStyleCnt="6">
        <dgm:presLayoutVars>
          <dgm:chMax val="0"/>
          <dgm:bulletEnabled val="1"/>
        </dgm:presLayoutVars>
      </dgm:prSet>
      <dgm:spPr/>
    </dgm:pt>
    <dgm:pt modelId="{D8223569-19A6-4410-A289-B5D90BB97696}" type="pres">
      <dgm:prSet presAssocID="{D77AC796-1EE6-4486-B997-DDE0658C000A}" presName="negativeSpace" presStyleCnt="0"/>
      <dgm:spPr/>
    </dgm:pt>
    <dgm:pt modelId="{A7D92635-81E1-4E89-95B3-1CE723A5257E}" type="pres">
      <dgm:prSet presAssocID="{D77AC796-1EE6-4486-B997-DDE0658C000A}" presName="childText" presStyleLbl="conFgAcc1" presStyleIdx="5" presStyleCnt="6">
        <dgm:presLayoutVars>
          <dgm:bulletEnabled val="1"/>
        </dgm:presLayoutVars>
      </dgm:prSet>
      <dgm:spPr/>
    </dgm:pt>
  </dgm:ptLst>
  <dgm:cxnLst>
    <dgm:cxn modelId="{D4A18607-A8D1-47BC-8C8C-7B688A03DC08}" type="presOf" srcId="{BDDD7D04-61BE-47BD-822C-DB6BE9871BF2}" destId="{583BCBC5-8BBE-4AAB-8CC2-9CE7CD9C8DA0}" srcOrd="0" destOrd="0" presId="urn:microsoft.com/office/officeart/2005/8/layout/list1"/>
    <dgm:cxn modelId="{F9DD460A-CDF6-46D7-8D7A-237530B3D3E0}" srcId="{BDDD7D04-61BE-47BD-822C-DB6BE9871BF2}" destId="{7AC2A84C-70B0-4B4D-9225-BC881E125D4C}" srcOrd="3" destOrd="0" parTransId="{0D8B439F-F705-40AC-84DD-034714FA1CCD}" sibTransId="{C6EE76E8-39FB-4B45-82B8-279F06277768}"/>
    <dgm:cxn modelId="{00346013-FF9D-447F-95B4-6125CEA84267}" type="presOf" srcId="{D77AC796-1EE6-4486-B997-DDE0658C000A}" destId="{06519026-D0E8-4352-BEE5-4C6D0CEF226C}" srcOrd="0" destOrd="0" presId="urn:microsoft.com/office/officeart/2005/8/layout/list1"/>
    <dgm:cxn modelId="{0F358318-E5BE-4CB5-A0D0-B57A06AC0474}" type="presOf" srcId="{DF64CBB9-0ACE-41A2-B87B-311A617C169B}" destId="{5F182CA2-E7BA-49B8-8658-45ECBB66AE3B}" srcOrd="0" destOrd="0" presId="urn:microsoft.com/office/officeart/2005/8/layout/list1"/>
    <dgm:cxn modelId="{8788E91C-2D18-484B-A092-275B53EB57FA}" srcId="{BDDD7D04-61BE-47BD-822C-DB6BE9871BF2}" destId="{7C8B3699-FBF9-4F36-9BBF-7CD6693E249D}" srcOrd="4" destOrd="0" parTransId="{1AD4BA6B-94DA-4F9D-919C-757DD331D277}" sibTransId="{107D9EEE-7BF3-4FF0-A03E-1B1943E7A032}"/>
    <dgm:cxn modelId="{8EC9971F-BBEB-4E0F-B3D8-7855C35CED0D}" srcId="{BDDD7D04-61BE-47BD-822C-DB6BE9871BF2}" destId="{EF605300-EB02-4698-85B4-DCF31EDE2671}" srcOrd="2" destOrd="0" parTransId="{AFDBE350-A326-4DD0-AB7A-C182DD6EF0D4}" sibTransId="{EFA2748E-A73D-4769-835F-828386AD3D4A}"/>
    <dgm:cxn modelId="{70EE055D-EBE4-4E57-930B-B38A3A4B125D}" srcId="{BDDD7D04-61BE-47BD-822C-DB6BE9871BF2}" destId="{8C111250-9968-4024-9B58-2F2373FD198A}" srcOrd="1" destOrd="0" parTransId="{423656F9-1B66-4C0F-AAEF-1924595A0DEA}" sibTransId="{011E5AA7-845B-495B-9537-33B0E365180E}"/>
    <dgm:cxn modelId="{424EDA71-377B-4814-BF1F-C7CD148D080C}" type="presOf" srcId="{7AC2A84C-70B0-4B4D-9225-BC881E125D4C}" destId="{311EBDCF-9632-4C7D-BACB-9973DF27E118}" srcOrd="1" destOrd="0" presId="urn:microsoft.com/office/officeart/2005/8/layout/list1"/>
    <dgm:cxn modelId="{C3EA0986-FBFE-4A2C-8BA4-91BE73983F39}" srcId="{BDDD7D04-61BE-47BD-822C-DB6BE9871BF2}" destId="{DF64CBB9-0ACE-41A2-B87B-311A617C169B}" srcOrd="0" destOrd="0" parTransId="{5B1675DC-134E-4D37-8343-8FFED43327B8}" sibTransId="{FB79A296-43F8-461C-8F2A-1A47BEA3CBE3}"/>
    <dgm:cxn modelId="{52D1C88A-39CA-4A90-B023-C403C2285B9F}" type="presOf" srcId="{DF64CBB9-0ACE-41A2-B87B-311A617C169B}" destId="{D340FB8B-5DAD-48C4-97D6-57579B9C6FA9}" srcOrd="1" destOrd="0" presId="urn:microsoft.com/office/officeart/2005/8/layout/list1"/>
    <dgm:cxn modelId="{493C238C-4D04-41A5-A6C8-A37E771D8679}" type="presOf" srcId="{D77AC796-1EE6-4486-B997-DDE0658C000A}" destId="{E5AF4EB5-D046-4BAB-8500-C8CE2B823531}" srcOrd="1" destOrd="0" presId="urn:microsoft.com/office/officeart/2005/8/layout/list1"/>
    <dgm:cxn modelId="{FDDB9494-CE5B-46D2-AD85-9CD426067DAA}" type="presOf" srcId="{8C111250-9968-4024-9B58-2F2373FD198A}" destId="{0BEE3ECD-E5B8-4340-B0ED-0A54C6FF7817}" srcOrd="0" destOrd="0" presId="urn:microsoft.com/office/officeart/2005/8/layout/list1"/>
    <dgm:cxn modelId="{0A148BA5-C902-4129-970D-175086488235}" type="presOf" srcId="{7AC2A84C-70B0-4B4D-9225-BC881E125D4C}" destId="{4C32394B-6DB3-4C4C-BA7E-A61C859B71E9}" srcOrd="0" destOrd="0" presId="urn:microsoft.com/office/officeart/2005/8/layout/list1"/>
    <dgm:cxn modelId="{AAEEF2B4-9A38-4AAC-BF4C-A8F1327DA205}" srcId="{BDDD7D04-61BE-47BD-822C-DB6BE9871BF2}" destId="{D77AC796-1EE6-4486-B997-DDE0658C000A}" srcOrd="5" destOrd="0" parTransId="{B497C35E-2609-4F8F-88A6-9AED72323260}" sibTransId="{75F586A2-561B-4842-9E5C-9B7CA60A92C8}"/>
    <dgm:cxn modelId="{EC5A5EB6-0129-4B79-A14E-7FE07827FF94}" type="presOf" srcId="{EF605300-EB02-4698-85B4-DCF31EDE2671}" destId="{83926900-06F2-4D1E-B069-6412612F31A3}" srcOrd="1" destOrd="0" presId="urn:microsoft.com/office/officeart/2005/8/layout/list1"/>
    <dgm:cxn modelId="{4F0D46D3-9BF5-4A1D-A9CF-E05C66DF4BD0}" type="presOf" srcId="{EF605300-EB02-4698-85B4-DCF31EDE2671}" destId="{062CFD86-844D-445D-9448-5BAD247A1387}" srcOrd="0" destOrd="0" presId="urn:microsoft.com/office/officeart/2005/8/layout/list1"/>
    <dgm:cxn modelId="{4E31E6EA-F492-499B-9361-F7A32E2B7B03}" type="presOf" srcId="{8C111250-9968-4024-9B58-2F2373FD198A}" destId="{F290FDCE-0D59-4287-9895-CDF958218E62}" srcOrd="1" destOrd="0" presId="urn:microsoft.com/office/officeart/2005/8/layout/list1"/>
    <dgm:cxn modelId="{5C00B7FB-5B81-4A46-BBB4-D5FFE419D5E6}" type="presOf" srcId="{7C8B3699-FBF9-4F36-9BBF-7CD6693E249D}" destId="{044E5F7D-CC7D-43A8-8B7B-45121653C630}" srcOrd="0" destOrd="0" presId="urn:microsoft.com/office/officeart/2005/8/layout/list1"/>
    <dgm:cxn modelId="{34806FFF-7F44-4DCA-950A-C1D6AF43E657}" type="presOf" srcId="{7C8B3699-FBF9-4F36-9BBF-7CD6693E249D}" destId="{7D715BEE-93B3-4F09-A17A-0A35D1898474}" srcOrd="1" destOrd="0" presId="urn:microsoft.com/office/officeart/2005/8/layout/list1"/>
    <dgm:cxn modelId="{6A7AAE54-3803-4379-9997-BDED8A95532F}" type="presParOf" srcId="{583BCBC5-8BBE-4AAB-8CC2-9CE7CD9C8DA0}" destId="{ECAF44EE-F9FE-42D0-B844-3A10588F9390}" srcOrd="0" destOrd="0" presId="urn:microsoft.com/office/officeart/2005/8/layout/list1"/>
    <dgm:cxn modelId="{42CE9BDD-F4BF-48E7-954E-E9E20881D0C4}" type="presParOf" srcId="{ECAF44EE-F9FE-42D0-B844-3A10588F9390}" destId="{5F182CA2-E7BA-49B8-8658-45ECBB66AE3B}" srcOrd="0" destOrd="0" presId="urn:microsoft.com/office/officeart/2005/8/layout/list1"/>
    <dgm:cxn modelId="{9FF5914C-08C7-4864-ACFF-94F01FFE8573}" type="presParOf" srcId="{ECAF44EE-F9FE-42D0-B844-3A10588F9390}" destId="{D340FB8B-5DAD-48C4-97D6-57579B9C6FA9}" srcOrd="1" destOrd="0" presId="urn:microsoft.com/office/officeart/2005/8/layout/list1"/>
    <dgm:cxn modelId="{3D126F21-5104-44D6-8E39-5C3358E84380}" type="presParOf" srcId="{583BCBC5-8BBE-4AAB-8CC2-9CE7CD9C8DA0}" destId="{AC73C133-DD31-48E1-BC7F-BC501AD1FF49}" srcOrd="1" destOrd="0" presId="urn:microsoft.com/office/officeart/2005/8/layout/list1"/>
    <dgm:cxn modelId="{48962686-65F1-4214-9890-1249612EF751}" type="presParOf" srcId="{583BCBC5-8BBE-4AAB-8CC2-9CE7CD9C8DA0}" destId="{C4D174AC-23C6-4C49-88DA-955E309AC878}" srcOrd="2" destOrd="0" presId="urn:microsoft.com/office/officeart/2005/8/layout/list1"/>
    <dgm:cxn modelId="{B00553B6-FF43-4945-AF72-BD150A8C4340}" type="presParOf" srcId="{583BCBC5-8BBE-4AAB-8CC2-9CE7CD9C8DA0}" destId="{C6A6E42E-517A-437C-A3B3-83293528A8D7}" srcOrd="3" destOrd="0" presId="urn:microsoft.com/office/officeart/2005/8/layout/list1"/>
    <dgm:cxn modelId="{B7695B8E-6EEF-4B58-897C-1EE0017ADB8E}" type="presParOf" srcId="{583BCBC5-8BBE-4AAB-8CC2-9CE7CD9C8DA0}" destId="{9138E182-08F6-456D-925D-5F730417DCFE}" srcOrd="4" destOrd="0" presId="urn:microsoft.com/office/officeart/2005/8/layout/list1"/>
    <dgm:cxn modelId="{71836C2B-8A2A-4206-85AA-BFD2BC93B801}" type="presParOf" srcId="{9138E182-08F6-456D-925D-5F730417DCFE}" destId="{0BEE3ECD-E5B8-4340-B0ED-0A54C6FF7817}" srcOrd="0" destOrd="0" presId="urn:microsoft.com/office/officeart/2005/8/layout/list1"/>
    <dgm:cxn modelId="{DA2F85B7-1226-495D-A63D-558198A16655}" type="presParOf" srcId="{9138E182-08F6-456D-925D-5F730417DCFE}" destId="{F290FDCE-0D59-4287-9895-CDF958218E62}" srcOrd="1" destOrd="0" presId="urn:microsoft.com/office/officeart/2005/8/layout/list1"/>
    <dgm:cxn modelId="{9F16F9FC-0945-4260-B178-C1FE2A28DAD3}" type="presParOf" srcId="{583BCBC5-8BBE-4AAB-8CC2-9CE7CD9C8DA0}" destId="{F190E703-E1BE-4E40-8B2E-03B10591B32D}" srcOrd="5" destOrd="0" presId="urn:microsoft.com/office/officeart/2005/8/layout/list1"/>
    <dgm:cxn modelId="{D52BE22A-D472-4189-8B3E-4E1B8CB878DB}" type="presParOf" srcId="{583BCBC5-8BBE-4AAB-8CC2-9CE7CD9C8DA0}" destId="{EF519185-DA45-4F48-A375-F60EF4239CB5}" srcOrd="6" destOrd="0" presId="urn:microsoft.com/office/officeart/2005/8/layout/list1"/>
    <dgm:cxn modelId="{CF2319AD-6C05-4878-A34B-ADBB3B456B8F}" type="presParOf" srcId="{583BCBC5-8BBE-4AAB-8CC2-9CE7CD9C8DA0}" destId="{8D3AE3FE-E296-44DD-9414-ADB8598F7050}" srcOrd="7" destOrd="0" presId="urn:microsoft.com/office/officeart/2005/8/layout/list1"/>
    <dgm:cxn modelId="{070AA49A-4A6C-45BF-B765-9F18AE4E6762}" type="presParOf" srcId="{583BCBC5-8BBE-4AAB-8CC2-9CE7CD9C8DA0}" destId="{68CCF69A-5840-4D43-8D2F-6BA67AFFA70A}" srcOrd="8" destOrd="0" presId="urn:microsoft.com/office/officeart/2005/8/layout/list1"/>
    <dgm:cxn modelId="{E4FC01AD-F7B7-4BFD-A369-83897512391D}" type="presParOf" srcId="{68CCF69A-5840-4D43-8D2F-6BA67AFFA70A}" destId="{062CFD86-844D-445D-9448-5BAD247A1387}" srcOrd="0" destOrd="0" presId="urn:microsoft.com/office/officeart/2005/8/layout/list1"/>
    <dgm:cxn modelId="{54658760-8D02-4A21-B347-B92735C27870}" type="presParOf" srcId="{68CCF69A-5840-4D43-8D2F-6BA67AFFA70A}" destId="{83926900-06F2-4D1E-B069-6412612F31A3}" srcOrd="1" destOrd="0" presId="urn:microsoft.com/office/officeart/2005/8/layout/list1"/>
    <dgm:cxn modelId="{578B3174-F450-4966-B8D1-9C5181960376}" type="presParOf" srcId="{583BCBC5-8BBE-4AAB-8CC2-9CE7CD9C8DA0}" destId="{39244EA9-0AF2-4512-A925-32B4388CC28A}" srcOrd="9" destOrd="0" presId="urn:microsoft.com/office/officeart/2005/8/layout/list1"/>
    <dgm:cxn modelId="{FA18D7AA-C316-47CB-9607-FCA61CDCE2B2}" type="presParOf" srcId="{583BCBC5-8BBE-4AAB-8CC2-9CE7CD9C8DA0}" destId="{D33EC546-D44B-4632-9F7C-616092927733}" srcOrd="10" destOrd="0" presId="urn:microsoft.com/office/officeart/2005/8/layout/list1"/>
    <dgm:cxn modelId="{A6AAC24A-7894-4F7C-866C-AA6FBC2A70B8}" type="presParOf" srcId="{583BCBC5-8BBE-4AAB-8CC2-9CE7CD9C8DA0}" destId="{2C0AD458-7A3E-4EF3-BFE0-303F1A0E1472}" srcOrd="11" destOrd="0" presId="urn:microsoft.com/office/officeart/2005/8/layout/list1"/>
    <dgm:cxn modelId="{5AEFDE36-7380-426C-B612-092768298767}" type="presParOf" srcId="{583BCBC5-8BBE-4AAB-8CC2-9CE7CD9C8DA0}" destId="{C62ADAA9-4C10-4A69-808D-6807D807C937}" srcOrd="12" destOrd="0" presId="urn:microsoft.com/office/officeart/2005/8/layout/list1"/>
    <dgm:cxn modelId="{04ED81C8-393F-4303-A913-AEB061E5BB9A}" type="presParOf" srcId="{C62ADAA9-4C10-4A69-808D-6807D807C937}" destId="{4C32394B-6DB3-4C4C-BA7E-A61C859B71E9}" srcOrd="0" destOrd="0" presId="urn:microsoft.com/office/officeart/2005/8/layout/list1"/>
    <dgm:cxn modelId="{42E11E31-F1CD-4738-A347-C1A1AB748B5F}" type="presParOf" srcId="{C62ADAA9-4C10-4A69-808D-6807D807C937}" destId="{311EBDCF-9632-4C7D-BACB-9973DF27E118}" srcOrd="1" destOrd="0" presId="urn:microsoft.com/office/officeart/2005/8/layout/list1"/>
    <dgm:cxn modelId="{2CD78C4B-2463-4D8D-B92B-DD62389E1CCF}" type="presParOf" srcId="{583BCBC5-8BBE-4AAB-8CC2-9CE7CD9C8DA0}" destId="{2B5E467A-3E40-4141-A747-19F0B210B640}" srcOrd="13" destOrd="0" presId="urn:microsoft.com/office/officeart/2005/8/layout/list1"/>
    <dgm:cxn modelId="{44A93FFE-025C-42A9-B45A-CC7EC145C100}" type="presParOf" srcId="{583BCBC5-8BBE-4AAB-8CC2-9CE7CD9C8DA0}" destId="{6524BCC7-FD12-419C-A220-260750904E85}" srcOrd="14" destOrd="0" presId="urn:microsoft.com/office/officeart/2005/8/layout/list1"/>
    <dgm:cxn modelId="{60DB6A03-3F26-41F0-8A03-D13F52D6FFAD}" type="presParOf" srcId="{583BCBC5-8BBE-4AAB-8CC2-9CE7CD9C8DA0}" destId="{06AF899A-8A17-42CA-8605-9FF19E0428E0}" srcOrd="15" destOrd="0" presId="urn:microsoft.com/office/officeart/2005/8/layout/list1"/>
    <dgm:cxn modelId="{257F02D8-C8E2-4AB3-BF18-912AF5BB7323}" type="presParOf" srcId="{583BCBC5-8BBE-4AAB-8CC2-9CE7CD9C8DA0}" destId="{AFDB709F-E51D-436C-AAF5-A8B1E9D7D421}" srcOrd="16" destOrd="0" presId="urn:microsoft.com/office/officeart/2005/8/layout/list1"/>
    <dgm:cxn modelId="{1A2A2C09-3E5B-49FE-9EDE-FDB6C85AB3D7}" type="presParOf" srcId="{AFDB709F-E51D-436C-AAF5-A8B1E9D7D421}" destId="{044E5F7D-CC7D-43A8-8B7B-45121653C630}" srcOrd="0" destOrd="0" presId="urn:microsoft.com/office/officeart/2005/8/layout/list1"/>
    <dgm:cxn modelId="{13F6B332-EE6B-4FE4-95EF-71FA4C48552C}" type="presParOf" srcId="{AFDB709F-E51D-436C-AAF5-A8B1E9D7D421}" destId="{7D715BEE-93B3-4F09-A17A-0A35D1898474}" srcOrd="1" destOrd="0" presId="urn:microsoft.com/office/officeart/2005/8/layout/list1"/>
    <dgm:cxn modelId="{E4396FE6-94A9-4B5B-B5DF-348257A6E066}" type="presParOf" srcId="{583BCBC5-8BBE-4AAB-8CC2-9CE7CD9C8DA0}" destId="{ACE785CA-0667-4F30-80C2-6F08C0FCCEFB}" srcOrd="17" destOrd="0" presId="urn:microsoft.com/office/officeart/2005/8/layout/list1"/>
    <dgm:cxn modelId="{89DACD67-9FCB-46FE-9EE9-769A4536F523}" type="presParOf" srcId="{583BCBC5-8BBE-4AAB-8CC2-9CE7CD9C8DA0}" destId="{3D3A1865-9F5B-4C53-956C-34E2168E09A7}" srcOrd="18" destOrd="0" presId="urn:microsoft.com/office/officeart/2005/8/layout/list1"/>
    <dgm:cxn modelId="{0EFDBA2B-6D6B-489D-A7D5-D956B49D4346}" type="presParOf" srcId="{583BCBC5-8BBE-4AAB-8CC2-9CE7CD9C8DA0}" destId="{7A1453E0-95AF-42CE-A84F-7997C45CF098}" srcOrd="19" destOrd="0" presId="urn:microsoft.com/office/officeart/2005/8/layout/list1"/>
    <dgm:cxn modelId="{0637D4F3-CE6D-479F-96D5-2659678462D9}" type="presParOf" srcId="{583BCBC5-8BBE-4AAB-8CC2-9CE7CD9C8DA0}" destId="{CCF71BC3-D4FD-4388-83E7-8B85DFE5EFA2}" srcOrd="20" destOrd="0" presId="urn:microsoft.com/office/officeart/2005/8/layout/list1"/>
    <dgm:cxn modelId="{C22F020A-AE6A-45F5-8270-A41B818044A5}" type="presParOf" srcId="{CCF71BC3-D4FD-4388-83E7-8B85DFE5EFA2}" destId="{06519026-D0E8-4352-BEE5-4C6D0CEF226C}" srcOrd="0" destOrd="0" presId="urn:microsoft.com/office/officeart/2005/8/layout/list1"/>
    <dgm:cxn modelId="{FCAB1BC6-5796-49A6-BB89-95CA52B0F91C}" type="presParOf" srcId="{CCF71BC3-D4FD-4388-83E7-8B85DFE5EFA2}" destId="{E5AF4EB5-D046-4BAB-8500-C8CE2B823531}" srcOrd="1" destOrd="0" presId="urn:microsoft.com/office/officeart/2005/8/layout/list1"/>
    <dgm:cxn modelId="{BCB63E12-7F7D-4B74-A783-BC00028730CD}" type="presParOf" srcId="{583BCBC5-8BBE-4AAB-8CC2-9CE7CD9C8DA0}" destId="{D8223569-19A6-4410-A289-B5D90BB97696}" srcOrd="21" destOrd="0" presId="urn:microsoft.com/office/officeart/2005/8/layout/list1"/>
    <dgm:cxn modelId="{A4EF33C0-C83A-4E6C-BBDD-A5ED8C489900}" type="presParOf" srcId="{583BCBC5-8BBE-4AAB-8CC2-9CE7CD9C8DA0}" destId="{A7D92635-81E1-4E89-95B3-1CE723A5257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985A02-8DFD-4D0B-8CE5-DE1F95E45539}"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8F424678-2F72-4CF1-817C-868B0E00E13E}">
      <dgm:prSet phldrT="[نص]"/>
      <dgm:spPr/>
      <dgm:t>
        <a:bodyPr/>
        <a:lstStyle/>
        <a:p>
          <a:pPr rtl="1"/>
          <a:r>
            <a:rPr lang="ar-SA" dirty="0"/>
            <a:t>الشريك شخص  </a:t>
          </a:r>
          <a:r>
            <a:rPr lang="ar-SA" dirty="0" err="1"/>
            <a:t>طبيعى</a:t>
          </a:r>
          <a:r>
            <a:rPr lang="ar-SA" dirty="0"/>
            <a:t> </a:t>
          </a:r>
        </a:p>
      </dgm:t>
    </dgm:pt>
    <dgm:pt modelId="{8AAB91FA-8B85-4FF4-ADFF-F48FE4C501E1}" type="parTrans" cxnId="{CCE40765-E1E1-42DE-88BA-5580C09DAA7A}">
      <dgm:prSet/>
      <dgm:spPr/>
      <dgm:t>
        <a:bodyPr/>
        <a:lstStyle/>
        <a:p>
          <a:pPr rtl="1"/>
          <a:endParaRPr lang="ar-SA"/>
        </a:p>
      </dgm:t>
    </dgm:pt>
    <dgm:pt modelId="{274A71CE-DDC9-4743-B91E-F6DA64FA5AF0}" type="sibTrans" cxnId="{CCE40765-E1E1-42DE-88BA-5580C09DAA7A}">
      <dgm:prSet/>
      <dgm:spPr/>
      <dgm:t>
        <a:bodyPr/>
        <a:lstStyle/>
        <a:p>
          <a:pPr rtl="1"/>
          <a:endParaRPr lang="ar-SA"/>
        </a:p>
      </dgm:t>
    </dgm:pt>
    <dgm:pt modelId="{3BEA1C26-6216-4522-8817-56F31472882B}">
      <dgm:prSet phldrT="[نص]"/>
      <dgm:spPr/>
      <dgm:t>
        <a:bodyPr/>
        <a:lstStyle/>
        <a:p>
          <a:pPr rtl="1"/>
          <a:r>
            <a:rPr lang="ar-SA" dirty="0"/>
            <a:t>المسؤولية  الشخصية والتضامنية  عن ديون الشركة </a:t>
          </a:r>
        </a:p>
      </dgm:t>
    </dgm:pt>
    <dgm:pt modelId="{72E624D5-57CE-4532-8FDA-5767A1E5F439}" type="parTrans" cxnId="{0538B5D7-2DB7-4E1B-8C68-9B70481EF71D}">
      <dgm:prSet/>
      <dgm:spPr/>
      <dgm:t>
        <a:bodyPr/>
        <a:lstStyle/>
        <a:p>
          <a:pPr rtl="1"/>
          <a:endParaRPr lang="ar-SA"/>
        </a:p>
      </dgm:t>
    </dgm:pt>
    <dgm:pt modelId="{F2C2BF63-AE53-4DC5-ACFB-F09B5A316E42}" type="sibTrans" cxnId="{0538B5D7-2DB7-4E1B-8C68-9B70481EF71D}">
      <dgm:prSet/>
      <dgm:spPr/>
      <dgm:t>
        <a:bodyPr/>
        <a:lstStyle/>
        <a:p>
          <a:pPr rtl="1"/>
          <a:endParaRPr lang="ar-SA"/>
        </a:p>
      </dgm:t>
    </dgm:pt>
    <dgm:pt modelId="{485A1771-C7D6-45C8-A67A-3F021A3E1918}">
      <dgm:prSet phldrT="[نص]"/>
      <dgm:spPr/>
      <dgm:t>
        <a:bodyPr/>
        <a:lstStyle/>
        <a:p>
          <a:pPr rtl="1"/>
          <a:r>
            <a:rPr lang="ar-SA" dirty="0"/>
            <a:t>دخول اسم الشريك في عنوان الشركة </a:t>
          </a:r>
        </a:p>
      </dgm:t>
    </dgm:pt>
    <dgm:pt modelId="{B54723F7-748A-4AE8-8D09-DB95A0553611}" type="parTrans" cxnId="{71A04040-5ACE-4893-9F82-2A837C876511}">
      <dgm:prSet/>
      <dgm:spPr/>
      <dgm:t>
        <a:bodyPr/>
        <a:lstStyle/>
        <a:p>
          <a:pPr rtl="1"/>
          <a:endParaRPr lang="ar-SA"/>
        </a:p>
      </dgm:t>
    </dgm:pt>
    <dgm:pt modelId="{2DB1E04E-EDD7-486B-BD22-3770096E8BA9}" type="sibTrans" cxnId="{71A04040-5ACE-4893-9F82-2A837C876511}">
      <dgm:prSet/>
      <dgm:spPr/>
      <dgm:t>
        <a:bodyPr/>
        <a:lstStyle/>
        <a:p>
          <a:pPr rtl="1"/>
          <a:endParaRPr lang="ar-SA"/>
        </a:p>
      </dgm:t>
    </dgm:pt>
    <dgm:pt modelId="{08B24DE4-4464-417A-898D-E00B680CFDB0}">
      <dgm:prSet/>
      <dgm:spPr/>
      <dgm:t>
        <a:bodyPr/>
        <a:lstStyle/>
        <a:p>
          <a:pPr rtl="1"/>
          <a:r>
            <a:rPr lang="ar-SA" dirty="0"/>
            <a:t>عدم  قابلية  الحصص للتداول </a:t>
          </a:r>
        </a:p>
      </dgm:t>
    </dgm:pt>
    <dgm:pt modelId="{4C11351A-36BE-4B1E-9CCF-0707B837A36D}" type="parTrans" cxnId="{72840D43-013D-49FA-9425-BCA12B84D582}">
      <dgm:prSet/>
      <dgm:spPr/>
      <dgm:t>
        <a:bodyPr/>
        <a:lstStyle/>
        <a:p>
          <a:pPr rtl="1"/>
          <a:endParaRPr lang="ar-SA"/>
        </a:p>
      </dgm:t>
    </dgm:pt>
    <dgm:pt modelId="{EDE06FCD-1DF3-4FA7-8905-E2310F642F85}" type="sibTrans" cxnId="{72840D43-013D-49FA-9425-BCA12B84D582}">
      <dgm:prSet/>
      <dgm:spPr/>
      <dgm:t>
        <a:bodyPr/>
        <a:lstStyle/>
        <a:p>
          <a:pPr rtl="1"/>
          <a:endParaRPr lang="ar-SA"/>
        </a:p>
      </dgm:t>
    </dgm:pt>
    <dgm:pt modelId="{F43EC406-3014-4568-8B77-E6546AD1020B}">
      <dgm:prSet/>
      <dgm:spPr/>
      <dgm:t>
        <a:bodyPr/>
        <a:lstStyle/>
        <a:p>
          <a:pPr rtl="1"/>
          <a:r>
            <a:rPr lang="ar-SA" dirty="0"/>
            <a:t>اكتساب الشريك صفة التاجر </a:t>
          </a:r>
        </a:p>
      </dgm:t>
    </dgm:pt>
    <dgm:pt modelId="{293B733B-5DDB-40C3-A87D-CB0CC378F1D1}" type="parTrans" cxnId="{F41D6836-7395-4CFA-AB24-F706461C5B37}">
      <dgm:prSet/>
      <dgm:spPr/>
      <dgm:t>
        <a:bodyPr/>
        <a:lstStyle/>
        <a:p>
          <a:pPr rtl="1"/>
          <a:endParaRPr lang="ar-SA"/>
        </a:p>
      </dgm:t>
    </dgm:pt>
    <dgm:pt modelId="{E7528FB9-E89F-49AC-83CC-1511DB6E956B}" type="sibTrans" cxnId="{F41D6836-7395-4CFA-AB24-F706461C5B37}">
      <dgm:prSet/>
      <dgm:spPr/>
      <dgm:t>
        <a:bodyPr/>
        <a:lstStyle/>
        <a:p>
          <a:pPr rtl="1"/>
          <a:endParaRPr lang="ar-SA"/>
        </a:p>
      </dgm:t>
    </dgm:pt>
    <dgm:pt modelId="{1202B22B-6518-4A82-9101-86B62A8ABF14}" type="pres">
      <dgm:prSet presAssocID="{9C985A02-8DFD-4D0B-8CE5-DE1F95E45539}" presName="linear" presStyleCnt="0">
        <dgm:presLayoutVars>
          <dgm:dir/>
          <dgm:animLvl val="lvl"/>
          <dgm:resizeHandles val="exact"/>
        </dgm:presLayoutVars>
      </dgm:prSet>
      <dgm:spPr/>
    </dgm:pt>
    <dgm:pt modelId="{64A7CA4E-3B06-4B09-ACEF-F5B6F7B4187A}" type="pres">
      <dgm:prSet presAssocID="{8F424678-2F72-4CF1-817C-868B0E00E13E}" presName="parentLin" presStyleCnt="0"/>
      <dgm:spPr/>
    </dgm:pt>
    <dgm:pt modelId="{332106E1-6464-466E-87B1-E50A61943A0B}" type="pres">
      <dgm:prSet presAssocID="{8F424678-2F72-4CF1-817C-868B0E00E13E}" presName="parentLeftMargin" presStyleLbl="node1" presStyleIdx="0" presStyleCnt="5"/>
      <dgm:spPr/>
    </dgm:pt>
    <dgm:pt modelId="{868F1902-9A02-4B84-AA2B-18A062AF9F90}" type="pres">
      <dgm:prSet presAssocID="{8F424678-2F72-4CF1-817C-868B0E00E13E}" presName="parentText" presStyleLbl="node1" presStyleIdx="0" presStyleCnt="5">
        <dgm:presLayoutVars>
          <dgm:chMax val="0"/>
          <dgm:bulletEnabled val="1"/>
        </dgm:presLayoutVars>
      </dgm:prSet>
      <dgm:spPr/>
    </dgm:pt>
    <dgm:pt modelId="{507402A5-639B-466B-B4AF-3C783B5702E3}" type="pres">
      <dgm:prSet presAssocID="{8F424678-2F72-4CF1-817C-868B0E00E13E}" presName="negativeSpace" presStyleCnt="0"/>
      <dgm:spPr/>
    </dgm:pt>
    <dgm:pt modelId="{E75C6F3F-8EC4-4649-8EC8-DE6AB99D841A}" type="pres">
      <dgm:prSet presAssocID="{8F424678-2F72-4CF1-817C-868B0E00E13E}" presName="childText" presStyleLbl="conFgAcc1" presStyleIdx="0" presStyleCnt="5">
        <dgm:presLayoutVars>
          <dgm:bulletEnabled val="1"/>
        </dgm:presLayoutVars>
      </dgm:prSet>
      <dgm:spPr/>
    </dgm:pt>
    <dgm:pt modelId="{D53D3B10-C221-43B1-8C95-25A75F974CB9}" type="pres">
      <dgm:prSet presAssocID="{274A71CE-DDC9-4743-B91E-F6DA64FA5AF0}" presName="spaceBetweenRectangles" presStyleCnt="0"/>
      <dgm:spPr/>
    </dgm:pt>
    <dgm:pt modelId="{59664834-0792-42E5-B555-58903A928412}" type="pres">
      <dgm:prSet presAssocID="{3BEA1C26-6216-4522-8817-56F31472882B}" presName="parentLin" presStyleCnt="0"/>
      <dgm:spPr/>
    </dgm:pt>
    <dgm:pt modelId="{63F41B5F-68FC-4225-9701-A9D6FC100F94}" type="pres">
      <dgm:prSet presAssocID="{3BEA1C26-6216-4522-8817-56F31472882B}" presName="parentLeftMargin" presStyleLbl="node1" presStyleIdx="0" presStyleCnt="5"/>
      <dgm:spPr/>
    </dgm:pt>
    <dgm:pt modelId="{B2EECC2D-8FE2-44F0-B1A1-E79407D41E4C}" type="pres">
      <dgm:prSet presAssocID="{3BEA1C26-6216-4522-8817-56F31472882B}" presName="parentText" presStyleLbl="node1" presStyleIdx="1" presStyleCnt="5">
        <dgm:presLayoutVars>
          <dgm:chMax val="0"/>
          <dgm:bulletEnabled val="1"/>
        </dgm:presLayoutVars>
      </dgm:prSet>
      <dgm:spPr/>
    </dgm:pt>
    <dgm:pt modelId="{F997EC3E-384B-41AB-B421-D5BC8CC2B379}" type="pres">
      <dgm:prSet presAssocID="{3BEA1C26-6216-4522-8817-56F31472882B}" presName="negativeSpace" presStyleCnt="0"/>
      <dgm:spPr/>
    </dgm:pt>
    <dgm:pt modelId="{F6EA2614-4761-4903-892E-469B4804215E}" type="pres">
      <dgm:prSet presAssocID="{3BEA1C26-6216-4522-8817-56F31472882B}" presName="childText" presStyleLbl="conFgAcc1" presStyleIdx="1" presStyleCnt="5">
        <dgm:presLayoutVars>
          <dgm:bulletEnabled val="1"/>
        </dgm:presLayoutVars>
      </dgm:prSet>
      <dgm:spPr/>
    </dgm:pt>
    <dgm:pt modelId="{4788E0CB-A585-4773-8844-5834E79FC496}" type="pres">
      <dgm:prSet presAssocID="{F2C2BF63-AE53-4DC5-ACFB-F09B5A316E42}" presName="spaceBetweenRectangles" presStyleCnt="0"/>
      <dgm:spPr/>
    </dgm:pt>
    <dgm:pt modelId="{918CC613-8718-485A-A067-B9CA036CD128}" type="pres">
      <dgm:prSet presAssocID="{485A1771-C7D6-45C8-A67A-3F021A3E1918}" presName="parentLin" presStyleCnt="0"/>
      <dgm:spPr/>
    </dgm:pt>
    <dgm:pt modelId="{CD24BA2A-58A9-4348-B4BB-D5D1916F515F}" type="pres">
      <dgm:prSet presAssocID="{485A1771-C7D6-45C8-A67A-3F021A3E1918}" presName="parentLeftMargin" presStyleLbl="node1" presStyleIdx="1" presStyleCnt="5"/>
      <dgm:spPr/>
    </dgm:pt>
    <dgm:pt modelId="{92DB6B19-E573-4BD2-9B3A-529A798DF984}" type="pres">
      <dgm:prSet presAssocID="{485A1771-C7D6-45C8-A67A-3F021A3E1918}" presName="parentText" presStyleLbl="node1" presStyleIdx="2" presStyleCnt="5">
        <dgm:presLayoutVars>
          <dgm:chMax val="0"/>
          <dgm:bulletEnabled val="1"/>
        </dgm:presLayoutVars>
      </dgm:prSet>
      <dgm:spPr/>
    </dgm:pt>
    <dgm:pt modelId="{39F159C8-7B3D-4251-9301-08AB05D00978}" type="pres">
      <dgm:prSet presAssocID="{485A1771-C7D6-45C8-A67A-3F021A3E1918}" presName="negativeSpace" presStyleCnt="0"/>
      <dgm:spPr/>
    </dgm:pt>
    <dgm:pt modelId="{8E7376AE-2F17-4DA0-B3F3-C008C8428A56}" type="pres">
      <dgm:prSet presAssocID="{485A1771-C7D6-45C8-A67A-3F021A3E1918}" presName="childText" presStyleLbl="conFgAcc1" presStyleIdx="2" presStyleCnt="5">
        <dgm:presLayoutVars>
          <dgm:bulletEnabled val="1"/>
        </dgm:presLayoutVars>
      </dgm:prSet>
      <dgm:spPr/>
    </dgm:pt>
    <dgm:pt modelId="{D186164E-683C-47BB-9EB7-64E3816DD696}" type="pres">
      <dgm:prSet presAssocID="{2DB1E04E-EDD7-486B-BD22-3770096E8BA9}" presName="spaceBetweenRectangles" presStyleCnt="0"/>
      <dgm:spPr/>
    </dgm:pt>
    <dgm:pt modelId="{A55394E5-9121-47DF-AB14-37F48EDC75EE}" type="pres">
      <dgm:prSet presAssocID="{08B24DE4-4464-417A-898D-E00B680CFDB0}" presName="parentLin" presStyleCnt="0"/>
      <dgm:spPr/>
    </dgm:pt>
    <dgm:pt modelId="{32DDA254-F715-4866-A8D6-352F3803BD1A}" type="pres">
      <dgm:prSet presAssocID="{08B24DE4-4464-417A-898D-E00B680CFDB0}" presName="parentLeftMargin" presStyleLbl="node1" presStyleIdx="2" presStyleCnt="5"/>
      <dgm:spPr/>
    </dgm:pt>
    <dgm:pt modelId="{0650A990-AA34-4F7C-94CB-19AE7870BAE9}" type="pres">
      <dgm:prSet presAssocID="{08B24DE4-4464-417A-898D-E00B680CFDB0}" presName="parentText" presStyleLbl="node1" presStyleIdx="3" presStyleCnt="5">
        <dgm:presLayoutVars>
          <dgm:chMax val="0"/>
          <dgm:bulletEnabled val="1"/>
        </dgm:presLayoutVars>
      </dgm:prSet>
      <dgm:spPr/>
    </dgm:pt>
    <dgm:pt modelId="{924BA748-B0FF-49FE-A518-232E4A241902}" type="pres">
      <dgm:prSet presAssocID="{08B24DE4-4464-417A-898D-E00B680CFDB0}" presName="negativeSpace" presStyleCnt="0"/>
      <dgm:spPr/>
    </dgm:pt>
    <dgm:pt modelId="{03FCD1D0-3D45-4282-BAF7-44E840F757A5}" type="pres">
      <dgm:prSet presAssocID="{08B24DE4-4464-417A-898D-E00B680CFDB0}" presName="childText" presStyleLbl="conFgAcc1" presStyleIdx="3" presStyleCnt="5">
        <dgm:presLayoutVars>
          <dgm:bulletEnabled val="1"/>
        </dgm:presLayoutVars>
      </dgm:prSet>
      <dgm:spPr/>
    </dgm:pt>
    <dgm:pt modelId="{C24FC21A-08D0-405D-A834-4C21E110B392}" type="pres">
      <dgm:prSet presAssocID="{EDE06FCD-1DF3-4FA7-8905-E2310F642F85}" presName="spaceBetweenRectangles" presStyleCnt="0"/>
      <dgm:spPr/>
    </dgm:pt>
    <dgm:pt modelId="{53D39B7D-61A1-43FB-92F6-1BAE7A65952D}" type="pres">
      <dgm:prSet presAssocID="{F43EC406-3014-4568-8B77-E6546AD1020B}" presName="parentLin" presStyleCnt="0"/>
      <dgm:spPr/>
    </dgm:pt>
    <dgm:pt modelId="{77330F2B-62B3-4743-B9C3-038D76D09658}" type="pres">
      <dgm:prSet presAssocID="{F43EC406-3014-4568-8B77-E6546AD1020B}" presName="parentLeftMargin" presStyleLbl="node1" presStyleIdx="3" presStyleCnt="5"/>
      <dgm:spPr/>
    </dgm:pt>
    <dgm:pt modelId="{5D1C1DDF-1AB4-4977-9736-DC6422F7EF4C}" type="pres">
      <dgm:prSet presAssocID="{F43EC406-3014-4568-8B77-E6546AD1020B}" presName="parentText" presStyleLbl="node1" presStyleIdx="4" presStyleCnt="5">
        <dgm:presLayoutVars>
          <dgm:chMax val="0"/>
          <dgm:bulletEnabled val="1"/>
        </dgm:presLayoutVars>
      </dgm:prSet>
      <dgm:spPr/>
    </dgm:pt>
    <dgm:pt modelId="{FBFB984B-31FD-4B75-9F5E-186DCBE85312}" type="pres">
      <dgm:prSet presAssocID="{F43EC406-3014-4568-8B77-E6546AD1020B}" presName="negativeSpace" presStyleCnt="0"/>
      <dgm:spPr/>
    </dgm:pt>
    <dgm:pt modelId="{AC6682AF-D397-4544-B4D6-973B855F4C94}" type="pres">
      <dgm:prSet presAssocID="{F43EC406-3014-4568-8B77-E6546AD1020B}" presName="childText" presStyleLbl="conFgAcc1" presStyleIdx="4" presStyleCnt="5">
        <dgm:presLayoutVars>
          <dgm:bulletEnabled val="1"/>
        </dgm:presLayoutVars>
      </dgm:prSet>
      <dgm:spPr/>
    </dgm:pt>
  </dgm:ptLst>
  <dgm:cxnLst>
    <dgm:cxn modelId="{F41D6836-7395-4CFA-AB24-F706461C5B37}" srcId="{9C985A02-8DFD-4D0B-8CE5-DE1F95E45539}" destId="{F43EC406-3014-4568-8B77-E6546AD1020B}" srcOrd="4" destOrd="0" parTransId="{293B733B-5DDB-40C3-A87D-CB0CC378F1D1}" sibTransId="{E7528FB9-E89F-49AC-83CC-1511DB6E956B}"/>
    <dgm:cxn modelId="{71A04040-5ACE-4893-9F82-2A837C876511}" srcId="{9C985A02-8DFD-4D0B-8CE5-DE1F95E45539}" destId="{485A1771-C7D6-45C8-A67A-3F021A3E1918}" srcOrd="2" destOrd="0" parTransId="{B54723F7-748A-4AE8-8D09-DB95A0553611}" sibTransId="{2DB1E04E-EDD7-486B-BD22-3770096E8BA9}"/>
    <dgm:cxn modelId="{72840D43-013D-49FA-9425-BCA12B84D582}" srcId="{9C985A02-8DFD-4D0B-8CE5-DE1F95E45539}" destId="{08B24DE4-4464-417A-898D-E00B680CFDB0}" srcOrd="3" destOrd="0" parTransId="{4C11351A-36BE-4B1E-9CCF-0707B837A36D}" sibTransId="{EDE06FCD-1DF3-4FA7-8905-E2310F642F85}"/>
    <dgm:cxn modelId="{A9721A44-0D5E-4570-946A-5F873B6D84E0}" type="presOf" srcId="{8F424678-2F72-4CF1-817C-868B0E00E13E}" destId="{868F1902-9A02-4B84-AA2B-18A062AF9F90}" srcOrd="1" destOrd="0" presId="urn:microsoft.com/office/officeart/2005/8/layout/list1"/>
    <dgm:cxn modelId="{CCE40765-E1E1-42DE-88BA-5580C09DAA7A}" srcId="{9C985A02-8DFD-4D0B-8CE5-DE1F95E45539}" destId="{8F424678-2F72-4CF1-817C-868B0E00E13E}" srcOrd="0" destOrd="0" parTransId="{8AAB91FA-8B85-4FF4-ADFF-F48FE4C501E1}" sibTransId="{274A71CE-DDC9-4743-B91E-F6DA64FA5AF0}"/>
    <dgm:cxn modelId="{1B81966F-9900-4F5E-9E37-5911BFFCF2AE}" type="presOf" srcId="{8F424678-2F72-4CF1-817C-868B0E00E13E}" destId="{332106E1-6464-466E-87B1-E50A61943A0B}" srcOrd="0" destOrd="0" presId="urn:microsoft.com/office/officeart/2005/8/layout/list1"/>
    <dgm:cxn modelId="{EAD11759-5EBB-40E9-BF58-BC53D6FDFC0E}" type="presOf" srcId="{485A1771-C7D6-45C8-A67A-3F021A3E1918}" destId="{92DB6B19-E573-4BD2-9B3A-529A798DF984}" srcOrd="1" destOrd="0" presId="urn:microsoft.com/office/officeart/2005/8/layout/list1"/>
    <dgm:cxn modelId="{64A0BF89-ACBA-4668-995D-C950FD64E1C9}" type="presOf" srcId="{F43EC406-3014-4568-8B77-E6546AD1020B}" destId="{5D1C1DDF-1AB4-4977-9736-DC6422F7EF4C}" srcOrd="1" destOrd="0" presId="urn:microsoft.com/office/officeart/2005/8/layout/list1"/>
    <dgm:cxn modelId="{4DA194A2-642A-4841-AAC9-3991A8E71F2E}" type="presOf" srcId="{F43EC406-3014-4568-8B77-E6546AD1020B}" destId="{77330F2B-62B3-4743-B9C3-038D76D09658}" srcOrd="0" destOrd="0" presId="urn:microsoft.com/office/officeart/2005/8/layout/list1"/>
    <dgm:cxn modelId="{8E5376B1-6F8C-4BEC-87EA-3B3C6B094AA5}" type="presOf" srcId="{08B24DE4-4464-417A-898D-E00B680CFDB0}" destId="{0650A990-AA34-4F7C-94CB-19AE7870BAE9}" srcOrd="1" destOrd="0" presId="urn:microsoft.com/office/officeart/2005/8/layout/list1"/>
    <dgm:cxn modelId="{9B3FC2BF-B9B9-4DBB-BF93-6B08F142D78F}" type="presOf" srcId="{3BEA1C26-6216-4522-8817-56F31472882B}" destId="{63F41B5F-68FC-4225-9701-A9D6FC100F94}" srcOrd="0" destOrd="0" presId="urn:microsoft.com/office/officeart/2005/8/layout/list1"/>
    <dgm:cxn modelId="{D77FC3D0-6B95-4D73-93A7-567FAA8A8CFC}" type="presOf" srcId="{485A1771-C7D6-45C8-A67A-3F021A3E1918}" destId="{CD24BA2A-58A9-4348-B4BB-D5D1916F515F}" srcOrd="0" destOrd="0" presId="urn:microsoft.com/office/officeart/2005/8/layout/list1"/>
    <dgm:cxn modelId="{0538B5D7-2DB7-4E1B-8C68-9B70481EF71D}" srcId="{9C985A02-8DFD-4D0B-8CE5-DE1F95E45539}" destId="{3BEA1C26-6216-4522-8817-56F31472882B}" srcOrd="1" destOrd="0" parTransId="{72E624D5-57CE-4532-8FDA-5767A1E5F439}" sibTransId="{F2C2BF63-AE53-4DC5-ACFB-F09B5A316E42}"/>
    <dgm:cxn modelId="{E736ADE0-317F-47E6-95A5-7253093B5792}" type="presOf" srcId="{9C985A02-8DFD-4D0B-8CE5-DE1F95E45539}" destId="{1202B22B-6518-4A82-9101-86B62A8ABF14}" srcOrd="0" destOrd="0" presId="urn:microsoft.com/office/officeart/2005/8/layout/list1"/>
    <dgm:cxn modelId="{F911BDE4-F1B9-4077-B10B-EB4455FF8B9D}" type="presOf" srcId="{08B24DE4-4464-417A-898D-E00B680CFDB0}" destId="{32DDA254-F715-4866-A8D6-352F3803BD1A}" srcOrd="0" destOrd="0" presId="urn:microsoft.com/office/officeart/2005/8/layout/list1"/>
    <dgm:cxn modelId="{382D20FC-EB72-4125-B0CD-1AC8597BBE7F}" type="presOf" srcId="{3BEA1C26-6216-4522-8817-56F31472882B}" destId="{B2EECC2D-8FE2-44F0-B1A1-E79407D41E4C}" srcOrd="1" destOrd="0" presId="urn:microsoft.com/office/officeart/2005/8/layout/list1"/>
    <dgm:cxn modelId="{417C0B3C-BFE8-43AB-A2E6-7BFF4D179974}" type="presParOf" srcId="{1202B22B-6518-4A82-9101-86B62A8ABF14}" destId="{64A7CA4E-3B06-4B09-ACEF-F5B6F7B4187A}" srcOrd="0" destOrd="0" presId="urn:microsoft.com/office/officeart/2005/8/layout/list1"/>
    <dgm:cxn modelId="{5E6D17A9-B5C1-4270-8642-4C14AB4FBC06}" type="presParOf" srcId="{64A7CA4E-3B06-4B09-ACEF-F5B6F7B4187A}" destId="{332106E1-6464-466E-87B1-E50A61943A0B}" srcOrd="0" destOrd="0" presId="urn:microsoft.com/office/officeart/2005/8/layout/list1"/>
    <dgm:cxn modelId="{A532EED2-A585-4A3E-92F1-87298DA12C75}" type="presParOf" srcId="{64A7CA4E-3B06-4B09-ACEF-F5B6F7B4187A}" destId="{868F1902-9A02-4B84-AA2B-18A062AF9F90}" srcOrd="1" destOrd="0" presId="urn:microsoft.com/office/officeart/2005/8/layout/list1"/>
    <dgm:cxn modelId="{A68C978D-8741-46B5-B5ED-F45CA8A41DEC}" type="presParOf" srcId="{1202B22B-6518-4A82-9101-86B62A8ABF14}" destId="{507402A5-639B-466B-B4AF-3C783B5702E3}" srcOrd="1" destOrd="0" presId="urn:microsoft.com/office/officeart/2005/8/layout/list1"/>
    <dgm:cxn modelId="{04932040-5E58-4097-8226-8D17F1863C1B}" type="presParOf" srcId="{1202B22B-6518-4A82-9101-86B62A8ABF14}" destId="{E75C6F3F-8EC4-4649-8EC8-DE6AB99D841A}" srcOrd="2" destOrd="0" presId="urn:microsoft.com/office/officeart/2005/8/layout/list1"/>
    <dgm:cxn modelId="{FA7214D7-E67C-4C7C-8B99-46BB54CAA35D}" type="presParOf" srcId="{1202B22B-6518-4A82-9101-86B62A8ABF14}" destId="{D53D3B10-C221-43B1-8C95-25A75F974CB9}" srcOrd="3" destOrd="0" presId="urn:microsoft.com/office/officeart/2005/8/layout/list1"/>
    <dgm:cxn modelId="{37D647CD-4633-44A0-8B58-ECCB21D35814}" type="presParOf" srcId="{1202B22B-6518-4A82-9101-86B62A8ABF14}" destId="{59664834-0792-42E5-B555-58903A928412}" srcOrd="4" destOrd="0" presId="urn:microsoft.com/office/officeart/2005/8/layout/list1"/>
    <dgm:cxn modelId="{133FAC6C-A8E2-4E13-8F82-888A4760739F}" type="presParOf" srcId="{59664834-0792-42E5-B555-58903A928412}" destId="{63F41B5F-68FC-4225-9701-A9D6FC100F94}" srcOrd="0" destOrd="0" presId="urn:microsoft.com/office/officeart/2005/8/layout/list1"/>
    <dgm:cxn modelId="{60316166-CF48-4028-853F-28DAE2B8F055}" type="presParOf" srcId="{59664834-0792-42E5-B555-58903A928412}" destId="{B2EECC2D-8FE2-44F0-B1A1-E79407D41E4C}" srcOrd="1" destOrd="0" presId="urn:microsoft.com/office/officeart/2005/8/layout/list1"/>
    <dgm:cxn modelId="{A197E582-F15C-4533-A763-46F0052ABD6E}" type="presParOf" srcId="{1202B22B-6518-4A82-9101-86B62A8ABF14}" destId="{F997EC3E-384B-41AB-B421-D5BC8CC2B379}" srcOrd="5" destOrd="0" presId="urn:microsoft.com/office/officeart/2005/8/layout/list1"/>
    <dgm:cxn modelId="{FAF330BF-83D6-4029-A195-D3C80AEEC063}" type="presParOf" srcId="{1202B22B-6518-4A82-9101-86B62A8ABF14}" destId="{F6EA2614-4761-4903-892E-469B4804215E}" srcOrd="6" destOrd="0" presId="urn:microsoft.com/office/officeart/2005/8/layout/list1"/>
    <dgm:cxn modelId="{93EE81DB-0FD8-4AF7-8787-02391E092872}" type="presParOf" srcId="{1202B22B-6518-4A82-9101-86B62A8ABF14}" destId="{4788E0CB-A585-4773-8844-5834E79FC496}" srcOrd="7" destOrd="0" presId="urn:microsoft.com/office/officeart/2005/8/layout/list1"/>
    <dgm:cxn modelId="{897D9E40-DC6B-4D4A-95FB-F6CD2D5DCAF7}" type="presParOf" srcId="{1202B22B-6518-4A82-9101-86B62A8ABF14}" destId="{918CC613-8718-485A-A067-B9CA036CD128}" srcOrd="8" destOrd="0" presId="urn:microsoft.com/office/officeart/2005/8/layout/list1"/>
    <dgm:cxn modelId="{38B5154A-42EF-4E86-B9D7-7A42A43D36FB}" type="presParOf" srcId="{918CC613-8718-485A-A067-B9CA036CD128}" destId="{CD24BA2A-58A9-4348-B4BB-D5D1916F515F}" srcOrd="0" destOrd="0" presId="urn:microsoft.com/office/officeart/2005/8/layout/list1"/>
    <dgm:cxn modelId="{3AECED5D-EEE9-4D1C-831B-5181D1D10CCE}" type="presParOf" srcId="{918CC613-8718-485A-A067-B9CA036CD128}" destId="{92DB6B19-E573-4BD2-9B3A-529A798DF984}" srcOrd="1" destOrd="0" presId="urn:microsoft.com/office/officeart/2005/8/layout/list1"/>
    <dgm:cxn modelId="{AE6E58F8-A5EA-4626-9621-2A0DA947DA97}" type="presParOf" srcId="{1202B22B-6518-4A82-9101-86B62A8ABF14}" destId="{39F159C8-7B3D-4251-9301-08AB05D00978}" srcOrd="9" destOrd="0" presId="urn:microsoft.com/office/officeart/2005/8/layout/list1"/>
    <dgm:cxn modelId="{092557A1-E47D-44AA-8CB0-F9E138B85E0E}" type="presParOf" srcId="{1202B22B-6518-4A82-9101-86B62A8ABF14}" destId="{8E7376AE-2F17-4DA0-B3F3-C008C8428A56}" srcOrd="10" destOrd="0" presId="urn:microsoft.com/office/officeart/2005/8/layout/list1"/>
    <dgm:cxn modelId="{5DF67CCD-CD31-4A6F-B1AC-7D107117F759}" type="presParOf" srcId="{1202B22B-6518-4A82-9101-86B62A8ABF14}" destId="{D186164E-683C-47BB-9EB7-64E3816DD696}" srcOrd="11" destOrd="0" presId="urn:microsoft.com/office/officeart/2005/8/layout/list1"/>
    <dgm:cxn modelId="{74ACC9A0-AF11-4033-8B8D-7F3F3315515C}" type="presParOf" srcId="{1202B22B-6518-4A82-9101-86B62A8ABF14}" destId="{A55394E5-9121-47DF-AB14-37F48EDC75EE}" srcOrd="12" destOrd="0" presId="urn:microsoft.com/office/officeart/2005/8/layout/list1"/>
    <dgm:cxn modelId="{299461A2-B8E4-4AD8-BE1A-A9330462A285}" type="presParOf" srcId="{A55394E5-9121-47DF-AB14-37F48EDC75EE}" destId="{32DDA254-F715-4866-A8D6-352F3803BD1A}" srcOrd="0" destOrd="0" presId="urn:microsoft.com/office/officeart/2005/8/layout/list1"/>
    <dgm:cxn modelId="{1C8776C1-26E5-401C-9921-32C79A9C94CF}" type="presParOf" srcId="{A55394E5-9121-47DF-AB14-37F48EDC75EE}" destId="{0650A990-AA34-4F7C-94CB-19AE7870BAE9}" srcOrd="1" destOrd="0" presId="urn:microsoft.com/office/officeart/2005/8/layout/list1"/>
    <dgm:cxn modelId="{E0397830-55FF-4E15-894E-DBFF823B845F}" type="presParOf" srcId="{1202B22B-6518-4A82-9101-86B62A8ABF14}" destId="{924BA748-B0FF-49FE-A518-232E4A241902}" srcOrd="13" destOrd="0" presId="urn:microsoft.com/office/officeart/2005/8/layout/list1"/>
    <dgm:cxn modelId="{EB7AC209-FCFE-45B2-A459-D0A6847581EE}" type="presParOf" srcId="{1202B22B-6518-4A82-9101-86B62A8ABF14}" destId="{03FCD1D0-3D45-4282-BAF7-44E840F757A5}" srcOrd="14" destOrd="0" presId="urn:microsoft.com/office/officeart/2005/8/layout/list1"/>
    <dgm:cxn modelId="{5E163EB3-E7E8-4ECE-B482-DAAF14D604C4}" type="presParOf" srcId="{1202B22B-6518-4A82-9101-86B62A8ABF14}" destId="{C24FC21A-08D0-405D-A834-4C21E110B392}" srcOrd="15" destOrd="0" presId="urn:microsoft.com/office/officeart/2005/8/layout/list1"/>
    <dgm:cxn modelId="{7220F07F-7A7D-47FA-8B5A-68C1C3E3DFD7}" type="presParOf" srcId="{1202B22B-6518-4A82-9101-86B62A8ABF14}" destId="{53D39B7D-61A1-43FB-92F6-1BAE7A65952D}" srcOrd="16" destOrd="0" presId="urn:microsoft.com/office/officeart/2005/8/layout/list1"/>
    <dgm:cxn modelId="{75DAA21E-E33A-4E27-87A7-7D292A0A6917}" type="presParOf" srcId="{53D39B7D-61A1-43FB-92F6-1BAE7A65952D}" destId="{77330F2B-62B3-4743-B9C3-038D76D09658}" srcOrd="0" destOrd="0" presId="urn:microsoft.com/office/officeart/2005/8/layout/list1"/>
    <dgm:cxn modelId="{B53FB782-FA95-49E6-A6B5-7CF7B7220FD3}" type="presParOf" srcId="{53D39B7D-61A1-43FB-92F6-1BAE7A65952D}" destId="{5D1C1DDF-1AB4-4977-9736-DC6422F7EF4C}" srcOrd="1" destOrd="0" presId="urn:microsoft.com/office/officeart/2005/8/layout/list1"/>
    <dgm:cxn modelId="{C2D59B78-5DCC-472A-A540-7B097B9F79C3}" type="presParOf" srcId="{1202B22B-6518-4A82-9101-86B62A8ABF14}" destId="{FBFB984B-31FD-4B75-9F5E-186DCBE85312}" srcOrd="17" destOrd="0" presId="urn:microsoft.com/office/officeart/2005/8/layout/list1"/>
    <dgm:cxn modelId="{0C723CAE-C565-412D-B7F5-D1C784E2D288}" type="presParOf" srcId="{1202B22B-6518-4A82-9101-86B62A8ABF14}" destId="{AC6682AF-D397-4544-B4D6-973B855F4C9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E6684A-5C7E-4A21-AD07-1DC40412A18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SA"/>
        </a:p>
      </dgm:t>
    </dgm:pt>
    <dgm:pt modelId="{59BED7E2-BC46-49D2-B8BD-301E7D6AD3E6}">
      <dgm:prSet phldrT="[نص]"/>
      <dgm:spPr/>
      <dgm:t>
        <a:bodyPr/>
        <a:lstStyle/>
        <a:p>
          <a:pPr rtl="1"/>
          <a:r>
            <a:rPr lang="ar-SA" dirty="0"/>
            <a:t>اسم الشركة </a:t>
          </a:r>
        </a:p>
      </dgm:t>
    </dgm:pt>
    <dgm:pt modelId="{685DC6DF-70D6-4BA3-9C5F-40554E4E41A6}" type="parTrans" cxnId="{52569E71-02DB-4D1B-8D64-21F8DE6DD0CB}">
      <dgm:prSet/>
      <dgm:spPr/>
      <dgm:t>
        <a:bodyPr/>
        <a:lstStyle/>
        <a:p>
          <a:pPr rtl="1"/>
          <a:endParaRPr lang="ar-SA"/>
        </a:p>
      </dgm:t>
    </dgm:pt>
    <dgm:pt modelId="{C78DD368-CAAA-46CF-B96E-841D5E2F6BB1}" type="sibTrans" cxnId="{52569E71-02DB-4D1B-8D64-21F8DE6DD0CB}">
      <dgm:prSet/>
      <dgm:spPr/>
      <dgm:t>
        <a:bodyPr/>
        <a:lstStyle/>
        <a:p>
          <a:pPr rtl="1"/>
          <a:endParaRPr lang="ar-SA"/>
        </a:p>
      </dgm:t>
    </dgm:pt>
    <dgm:pt modelId="{D9C086D4-D1F8-44EF-8A61-FDDD75DEE1F2}">
      <dgm:prSet phldrT="[نص]"/>
      <dgm:spPr/>
      <dgm:t>
        <a:bodyPr/>
        <a:lstStyle/>
        <a:p>
          <a:pPr rtl="1"/>
          <a:r>
            <a:rPr lang="ar-SA" dirty="0"/>
            <a:t>صفة الشركة</a:t>
          </a:r>
        </a:p>
      </dgm:t>
    </dgm:pt>
    <dgm:pt modelId="{C8316C20-5009-44CE-A7AD-5F4BC59E1D3A}" type="parTrans" cxnId="{54E1F939-A90C-4F0A-A505-A7312EC74AC8}">
      <dgm:prSet/>
      <dgm:spPr/>
      <dgm:t>
        <a:bodyPr/>
        <a:lstStyle/>
        <a:p>
          <a:pPr rtl="1"/>
          <a:endParaRPr lang="ar-SA"/>
        </a:p>
      </dgm:t>
    </dgm:pt>
    <dgm:pt modelId="{79E7F08C-90F9-4264-9C84-A3DAD158EF58}" type="sibTrans" cxnId="{54E1F939-A90C-4F0A-A505-A7312EC74AC8}">
      <dgm:prSet/>
      <dgm:spPr/>
      <dgm:t>
        <a:bodyPr/>
        <a:lstStyle/>
        <a:p>
          <a:pPr rtl="1"/>
          <a:endParaRPr lang="ar-SA"/>
        </a:p>
      </dgm:t>
    </dgm:pt>
    <dgm:pt modelId="{2E1DD75D-FC07-41FA-91C4-B28785EFC388}">
      <dgm:prSet phldrT="[نص]"/>
      <dgm:spPr/>
      <dgm:t>
        <a:bodyPr/>
        <a:lstStyle/>
        <a:p>
          <a:pPr rtl="1"/>
          <a:r>
            <a:rPr lang="ar-SA" dirty="0"/>
            <a:t>المسؤولية المحدودة للشريك </a:t>
          </a:r>
          <a:r>
            <a:rPr lang="ar-SA" dirty="0" err="1"/>
            <a:t>الموصى</a:t>
          </a:r>
          <a:r>
            <a:rPr lang="ar-SA" dirty="0"/>
            <a:t> </a:t>
          </a:r>
        </a:p>
      </dgm:t>
    </dgm:pt>
    <dgm:pt modelId="{B1E7860A-A1C5-45E7-855F-317BB9F535F3}" type="parTrans" cxnId="{DAAA0434-E6B0-4E66-B66B-02D32DF7B6D3}">
      <dgm:prSet/>
      <dgm:spPr/>
      <dgm:t>
        <a:bodyPr/>
        <a:lstStyle/>
        <a:p>
          <a:pPr rtl="1"/>
          <a:endParaRPr lang="ar-SA"/>
        </a:p>
      </dgm:t>
    </dgm:pt>
    <dgm:pt modelId="{C1A27CD1-0319-44C4-AED1-1FB9392CE275}" type="sibTrans" cxnId="{DAAA0434-E6B0-4E66-B66B-02D32DF7B6D3}">
      <dgm:prSet/>
      <dgm:spPr/>
      <dgm:t>
        <a:bodyPr/>
        <a:lstStyle/>
        <a:p>
          <a:pPr rtl="1"/>
          <a:endParaRPr lang="ar-SA"/>
        </a:p>
      </dgm:t>
    </dgm:pt>
    <dgm:pt modelId="{BEED3CA0-25A9-4637-B114-6E32D6F1094E}">
      <dgm:prSet/>
      <dgm:spPr/>
      <dgm:t>
        <a:bodyPr/>
        <a:lstStyle/>
        <a:p>
          <a:pPr rtl="1"/>
          <a:r>
            <a:rPr lang="ar-SA" dirty="0"/>
            <a:t>جواز تنازل الموصي عن حصته</a:t>
          </a:r>
        </a:p>
      </dgm:t>
    </dgm:pt>
    <dgm:pt modelId="{C54B6455-B01F-4116-ACE1-9AA415501081}" type="parTrans" cxnId="{06B89225-2E37-4478-8DA5-928AE9A09F44}">
      <dgm:prSet/>
      <dgm:spPr/>
      <dgm:t>
        <a:bodyPr/>
        <a:lstStyle/>
        <a:p>
          <a:pPr rtl="1"/>
          <a:endParaRPr lang="ar-SA"/>
        </a:p>
      </dgm:t>
    </dgm:pt>
    <dgm:pt modelId="{24902DCB-1C82-4589-83D8-10A730F90C00}" type="sibTrans" cxnId="{06B89225-2E37-4478-8DA5-928AE9A09F44}">
      <dgm:prSet/>
      <dgm:spPr/>
      <dgm:t>
        <a:bodyPr/>
        <a:lstStyle/>
        <a:p>
          <a:pPr rtl="1"/>
          <a:endParaRPr lang="ar-SA"/>
        </a:p>
      </dgm:t>
    </dgm:pt>
    <dgm:pt modelId="{2A78B1FB-2B76-486D-84E1-76A81403EC78}">
      <dgm:prSet/>
      <dgm:spPr/>
      <dgm:t>
        <a:bodyPr/>
        <a:lstStyle/>
        <a:p>
          <a:pPr rtl="1"/>
          <a:r>
            <a:rPr lang="ar-SA" dirty="0"/>
            <a:t>عدم تدخل الشريك الموصي في الإدارة </a:t>
          </a:r>
        </a:p>
      </dgm:t>
    </dgm:pt>
    <dgm:pt modelId="{0C0C937D-0AE5-4155-B074-0247D9CC919B}" type="parTrans" cxnId="{B3F04282-3A56-49DD-8694-4F1C29E23AAE}">
      <dgm:prSet/>
      <dgm:spPr/>
      <dgm:t>
        <a:bodyPr/>
        <a:lstStyle/>
        <a:p>
          <a:pPr rtl="1"/>
          <a:endParaRPr lang="ar-SA"/>
        </a:p>
      </dgm:t>
    </dgm:pt>
    <dgm:pt modelId="{38FCE3D9-A018-4DD8-9392-DCAC3B52632D}" type="sibTrans" cxnId="{B3F04282-3A56-49DD-8694-4F1C29E23AAE}">
      <dgm:prSet/>
      <dgm:spPr/>
      <dgm:t>
        <a:bodyPr/>
        <a:lstStyle/>
        <a:p>
          <a:pPr rtl="1"/>
          <a:endParaRPr lang="ar-SA"/>
        </a:p>
      </dgm:t>
    </dgm:pt>
    <dgm:pt modelId="{13CC0BE6-C45C-4DCD-A9AA-43F2279EE090}" type="pres">
      <dgm:prSet presAssocID="{52E6684A-5C7E-4A21-AD07-1DC40412A188}" presName="outerComposite" presStyleCnt="0">
        <dgm:presLayoutVars>
          <dgm:chMax val="5"/>
          <dgm:dir/>
          <dgm:resizeHandles val="exact"/>
        </dgm:presLayoutVars>
      </dgm:prSet>
      <dgm:spPr/>
    </dgm:pt>
    <dgm:pt modelId="{3242C36D-CF09-4CF6-832D-80433064EE39}" type="pres">
      <dgm:prSet presAssocID="{52E6684A-5C7E-4A21-AD07-1DC40412A188}" presName="dummyMaxCanvas" presStyleCnt="0">
        <dgm:presLayoutVars/>
      </dgm:prSet>
      <dgm:spPr/>
    </dgm:pt>
    <dgm:pt modelId="{B2161701-3F88-486E-AEB4-99374C50692A}" type="pres">
      <dgm:prSet presAssocID="{52E6684A-5C7E-4A21-AD07-1DC40412A188}" presName="FiveNodes_1" presStyleLbl="node1" presStyleIdx="0" presStyleCnt="5">
        <dgm:presLayoutVars>
          <dgm:bulletEnabled val="1"/>
        </dgm:presLayoutVars>
      </dgm:prSet>
      <dgm:spPr/>
    </dgm:pt>
    <dgm:pt modelId="{D3BCA9DE-D9A4-40FF-8843-D4204FE3DFCF}" type="pres">
      <dgm:prSet presAssocID="{52E6684A-5C7E-4A21-AD07-1DC40412A188}" presName="FiveNodes_2" presStyleLbl="node1" presStyleIdx="1" presStyleCnt="5">
        <dgm:presLayoutVars>
          <dgm:bulletEnabled val="1"/>
        </dgm:presLayoutVars>
      </dgm:prSet>
      <dgm:spPr/>
    </dgm:pt>
    <dgm:pt modelId="{E1B3DD6A-97AB-4369-A44C-69785D969D2E}" type="pres">
      <dgm:prSet presAssocID="{52E6684A-5C7E-4A21-AD07-1DC40412A188}" presName="FiveNodes_3" presStyleLbl="node1" presStyleIdx="2" presStyleCnt="5">
        <dgm:presLayoutVars>
          <dgm:bulletEnabled val="1"/>
        </dgm:presLayoutVars>
      </dgm:prSet>
      <dgm:spPr/>
    </dgm:pt>
    <dgm:pt modelId="{AFFBFB3F-8AD8-4E73-841F-AD5278D49E43}" type="pres">
      <dgm:prSet presAssocID="{52E6684A-5C7E-4A21-AD07-1DC40412A188}" presName="FiveNodes_4" presStyleLbl="node1" presStyleIdx="3" presStyleCnt="5">
        <dgm:presLayoutVars>
          <dgm:bulletEnabled val="1"/>
        </dgm:presLayoutVars>
      </dgm:prSet>
      <dgm:spPr/>
    </dgm:pt>
    <dgm:pt modelId="{DBC4C0E6-6A32-4DE1-91C0-A3209CE0BB79}" type="pres">
      <dgm:prSet presAssocID="{52E6684A-5C7E-4A21-AD07-1DC40412A188}" presName="FiveNodes_5" presStyleLbl="node1" presStyleIdx="4" presStyleCnt="5">
        <dgm:presLayoutVars>
          <dgm:bulletEnabled val="1"/>
        </dgm:presLayoutVars>
      </dgm:prSet>
      <dgm:spPr/>
    </dgm:pt>
    <dgm:pt modelId="{A84565BE-5A57-400B-9E7A-800E1D95FE78}" type="pres">
      <dgm:prSet presAssocID="{52E6684A-5C7E-4A21-AD07-1DC40412A188}" presName="FiveConn_1-2" presStyleLbl="fgAccFollowNode1" presStyleIdx="0" presStyleCnt="4">
        <dgm:presLayoutVars>
          <dgm:bulletEnabled val="1"/>
        </dgm:presLayoutVars>
      </dgm:prSet>
      <dgm:spPr/>
    </dgm:pt>
    <dgm:pt modelId="{E5F0034F-84B4-4166-9D09-624BEE1BC694}" type="pres">
      <dgm:prSet presAssocID="{52E6684A-5C7E-4A21-AD07-1DC40412A188}" presName="FiveConn_2-3" presStyleLbl="fgAccFollowNode1" presStyleIdx="1" presStyleCnt="4">
        <dgm:presLayoutVars>
          <dgm:bulletEnabled val="1"/>
        </dgm:presLayoutVars>
      </dgm:prSet>
      <dgm:spPr/>
    </dgm:pt>
    <dgm:pt modelId="{D2D01A58-25AB-4C71-9F79-52DAD82D25B3}" type="pres">
      <dgm:prSet presAssocID="{52E6684A-5C7E-4A21-AD07-1DC40412A188}" presName="FiveConn_3-4" presStyleLbl="fgAccFollowNode1" presStyleIdx="2" presStyleCnt="4">
        <dgm:presLayoutVars>
          <dgm:bulletEnabled val="1"/>
        </dgm:presLayoutVars>
      </dgm:prSet>
      <dgm:spPr/>
    </dgm:pt>
    <dgm:pt modelId="{BF2A791A-FA72-448A-A1B4-ACD1213FDB23}" type="pres">
      <dgm:prSet presAssocID="{52E6684A-5C7E-4A21-AD07-1DC40412A188}" presName="FiveConn_4-5" presStyleLbl="fgAccFollowNode1" presStyleIdx="3" presStyleCnt="4">
        <dgm:presLayoutVars>
          <dgm:bulletEnabled val="1"/>
        </dgm:presLayoutVars>
      </dgm:prSet>
      <dgm:spPr/>
    </dgm:pt>
    <dgm:pt modelId="{E7209A13-47B9-4C5C-818C-ACBFFCD537B3}" type="pres">
      <dgm:prSet presAssocID="{52E6684A-5C7E-4A21-AD07-1DC40412A188}" presName="FiveNodes_1_text" presStyleLbl="node1" presStyleIdx="4" presStyleCnt="5">
        <dgm:presLayoutVars>
          <dgm:bulletEnabled val="1"/>
        </dgm:presLayoutVars>
      </dgm:prSet>
      <dgm:spPr/>
    </dgm:pt>
    <dgm:pt modelId="{B22246F8-C651-4F86-B8AB-87963B737399}" type="pres">
      <dgm:prSet presAssocID="{52E6684A-5C7E-4A21-AD07-1DC40412A188}" presName="FiveNodes_2_text" presStyleLbl="node1" presStyleIdx="4" presStyleCnt="5">
        <dgm:presLayoutVars>
          <dgm:bulletEnabled val="1"/>
        </dgm:presLayoutVars>
      </dgm:prSet>
      <dgm:spPr/>
    </dgm:pt>
    <dgm:pt modelId="{A8983005-D104-47B0-915D-2950718F2BDF}" type="pres">
      <dgm:prSet presAssocID="{52E6684A-5C7E-4A21-AD07-1DC40412A188}" presName="FiveNodes_3_text" presStyleLbl="node1" presStyleIdx="4" presStyleCnt="5">
        <dgm:presLayoutVars>
          <dgm:bulletEnabled val="1"/>
        </dgm:presLayoutVars>
      </dgm:prSet>
      <dgm:spPr/>
    </dgm:pt>
    <dgm:pt modelId="{0F4659A8-06B9-49B5-8D52-297419F7F195}" type="pres">
      <dgm:prSet presAssocID="{52E6684A-5C7E-4A21-AD07-1DC40412A188}" presName="FiveNodes_4_text" presStyleLbl="node1" presStyleIdx="4" presStyleCnt="5">
        <dgm:presLayoutVars>
          <dgm:bulletEnabled val="1"/>
        </dgm:presLayoutVars>
      </dgm:prSet>
      <dgm:spPr/>
    </dgm:pt>
    <dgm:pt modelId="{EFADE609-C348-46B5-B2D2-E25E7C195874}" type="pres">
      <dgm:prSet presAssocID="{52E6684A-5C7E-4A21-AD07-1DC40412A188}" presName="FiveNodes_5_text" presStyleLbl="node1" presStyleIdx="4" presStyleCnt="5">
        <dgm:presLayoutVars>
          <dgm:bulletEnabled val="1"/>
        </dgm:presLayoutVars>
      </dgm:prSet>
      <dgm:spPr/>
    </dgm:pt>
  </dgm:ptLst>
  <dgm:cxnLst>
    <dgm:cxn modelId="{A8B48D19-244C-4CF3-B104-FB2091A80C2D}" type="presOf" srcId="{38FCE3D9-A018-4DD8-9392-DCAC3B52632D}" destId="{BF2A791A-FA72-448A-A1B4-ACD1213FDB23}" srcOrd="0" destOrd="0" presId="urn:microsoft.com/office/officeart/2005/8/layout/vProcess5"/>
    <dgm:cxn modelId="{06B89225-2E37-4478-8DA5-928AE9A09F44}" srcId="{52E6684A-5C7E-4A21-AD07-1DC40412A188}" destId="{BEED3CA0-25A9-4637-B114-6E32D6F1094E}" srcOrd="4" destOrd="0" parTransId="{C54B6455-B01F-4116-ACE1-9AA415501081}" sibTransId="{24902DCB-1C82-4589-83D8-10A730F90C00}"/>
    <dgm:cxn modelId="{DAAA0434-E6B0-4E66-B66B-02D32DF7B6D3}" srcId="{52E6684A-5C7E-4A21-AD07-1DC40412A188}" destId="{2E1DD75D-FC07-41FA-91C4-B28785EFC388}" srcOrd="2" destOrd="0" parTransId="{B1E7860A-A1C5-45E7-855F-317BB9F535F3}" sibTransId="{C1A27CD1-0319-44C4-AED1-1FB9392CE275}"/>
    <dgm:cxn modelId="{54E1F939-A90C-4F0A-A505-A7312EC74AC8}" srcId="{52E6684A-5C7E-4A21-AD07-1DC40412A188}" destId="{D9C086D4-D1F8-44EF-8A61-FDDD75DEE1F2}" srcOrd="1" destOrd="0" parTransId="{C8316C20-5009-44CE-A7AD-5F4BC59E1D3A}" sibTransId="{79E7F08C-90F9-4264-9C84-A3DAD158EF58}"/>
    <dgm:cxn modelId="{80276244-C2E3-4BAB-A25E-41E136663657}" type="presOf" srcId="{79E7F08C-90F9-4264-9C84-A3DAD158EF58}" destId="{E5F0034F-84B4-4166-9D09-624BEE1BC694}" srcOrd="0" destOrd="0" presId="urn:microsoft.com/office/officeart/2005/8/layout/vProcess5"/>
    <dgm:cxn modelId="{52569E71-02DB-4D1B-8D64-21F8DE6DD0CB}" srcId="{52E6684A-5C7E-4A21-AD07-1DC40412A188}" destId="{59BED7E2-BC46-49D2-B8BD-301E7D6AD3E6}" srcOrd="0" destOrd="0" parTransId="{685DC6DF-70D6-4BA3-9C5F-40554E4E41A6}" sibTransId="{C78DD368-CAAA-46CF-B96E-841D5E2F6BB1}"/>
    <dgm:cxn modelId="{4BD3D15A-C2C5-4BCE-9DC5-1D0F02016636}" type="presOf" srcId="{52E6684A-5C7E-4A21-AD07-1DC40412A188}" destId="{13CC0BE6-C45C-4DCD-A9AA-43F2279EE090}" srcOrd="0" destOrd="0" presId="urn:microsoft.com/office/officeart/2005/8/layout/vProcess5"/>
    <dgm:cxn modelId="{B3F04282-3A56-49DD-8694-4F1C29E23AAE}" srcId="{52E6684A-5C7E-4A21-AD07-1DC40412A188}" destId="{2A78B1FB-2B76-486D-84E1-76A81403EC78}" srcOrd="3" destOrd="0" parTransId="{0C0C937D-0AE5-4155-B074-0247D9CC919B}" sibTransId="{38FCE3D9-A018-4DD8-9392-DCAC3B52632D}"/>
    <dgm:cxn modelId="{AF0B6C88-BD31-47D2-926F-486E7F6006FD}" type="presOf" srcId="{2A78B1FB-2B76-486D-84E1-76A81403EC78}" destId="{0F4659A8-06B9-49B5-8D52-297419F7F195}" srcOrd="1" destOrd="0" presId="urn:microsoft.com/office/officeart/2005/8/layout/vProcess5"/>
    <dgm:cxn modelId="{6F99C0AA-A088-406B-AA45-7624ECBB28C8}" type="presOf" srcId="{59BED7E2-BC46-49D2-B8BD-301E7D6AD3E6}" destId="{E7209A13-47B9-4C5C-818C-ACBFFCD537B3}" srcOrd="1" destOrd="0" presId="urn:microsoft.com/office/officeart/2005/8/layout/vProcess5"/>
    <dgm:cxn modelId="{232641AF-B12E-4C8B-AE94-A872DFC4B00A}" type="presOf" srcId="{C78DD368-CAAA-46CF-B96E-841D5E2F6BB1}" destId="{A84565BE-5A57-400B-9E7A-800E1D95FE78}" srcOrd="0" destOrd="0" presId="urn:microsoft.com/office/officeart/2005/8/layout/vProcess5"/>
    <dgm:cxn modelId="{1FD03AC7-4B37-49D2-8629-64EA4361D09E}" type="presOf" srcId="{2E1DD75D-FC07-41FA-91C4-B28785EFC388}" destId="{A8983005-D104-47B0-915D-2950718F2BDF}" srcOrd="1" destOrd="0" presId="urn:microsoft.com/office/officeart/2005/8/layout/vProcess5"/>
    <dgm:cxn modelId="{A21284CA-34DC-46AC-87FB-B503CAD959EB}" type="presOf" srcId="{2A78B1FB-2B76-486D-84E1-76A81403EC78}" destId="{AFFBFB3F-8AD8-4E73-841F-AD5278D49E43}" srcOrd="0" destOrd="0" presId="urn:microsoft.com/office/officeart/2005/8/layout/vProcess5"/>
    <dgm:cxn modelId="{79FE70D4-0AFE-4E93-908F-E041928950CC}" type="presOf" srcId="{D9C086D4-D1F8-44EF-8A61-FDDD75DEE1F2}" destId="{B22246F8-C651-4F86-B8AB-87963B737399}" srcOrd="1" destOrd="0" presId="urn:microsoft.com/office/officeart/2005/8/layout/vProcess5"/>
    <dgm:cxn modelId="{565692DF-6DE1-4885-9C2E-CBAF8BF9322D}" type="presOf" srcId="{BEED3CA0-25A9-4637-B114-6E32D6F1094E}" destId="{DBC4C0E6-6A32-4DE1-91C0-A3209CE0BB79}" srcOrd="0" destOrd="0" presId="urn:microsoft.com/office/officeart/2005/8/layout/vProcess5"/>
    <dgm:cxn modelId="{780F69E5-2B64-4A74-A719-28138B3695DA}" type="presOf" srcId="{2E1DD75D-FC07-41FA-91C4-B28785EFC388}" destId="{E1B3DD6A-97AB-4369-A44C-69785D969D2E}" srcOrd="0" destOrd="0" presId="urn:microsoft.com/office/officeart/2005/8/layout/vProcess5"/>
    <dgm:cxn modelId="{07E9F7E6-1760-4467-98C1-5661C1527432}" type="presOf" srcId="{D9C086D4-D1F8-44EF-8A61-FDDD75DEE1F2}" destId="{D3BCA9DE-D9A4-40FF-8843-D4204FE3DFCF}" srcOrd="0" destOrd="0" presId="urn:microsoft.com/office/officeart/2005/8/layout/vProcess5"/>
    <dgm:cxn modelId="{FD3BB9F4-5638-4880-8133-64245F6D7CF2}" type="presOf" srcId="{59BED7E2-BC46-49D2-B8BD-301E7D6AD3E6}" destId="{B2161701-3F88-486E-AEB4-99374C50692A}" srcOrd="0" destOrd="0" presId="urn:microsoft.com/office/officeart/2005/8/layout/vProcess5"/>
    <dgm:cxn modelId="{64B00FFE-09A4-4BD4-89F0-73846407D754}" type="presOf" srcId="{C1A27CD1-0319-44C4-AED1-1FB9392CE275}" destId="{D2D01A58-25AB-4C71-9F79-52DAD82D25B3}" srcOrd="0" destOrd="0" presId="urn:microsoft.com/office/officeart/2005/8/layout/vProcess5"/>
    <dgm:cxn modelId="{816C1DFE-F0F2-442F-8E9F-87B428F13F63}" type="presOf" srcId="{BEED3CA0-25A9-4637-B114-6E32D6F1094E}" destId="{EFADE609-C348-46B5-B2D2-E25E7C195874}" srcOrd="1" destOrd="0" presId="urn:microsoft.com/office/officeart/2005/8/layout/vProcess5"/>
    <dgm:cxn modelId="{D50742B4-73ED-43BA-B600-2B07B645D752}" type="presParOf" srcId="{13CC0BE6-C45C-4DCD-A9AA-43F2279EE090}" destId="{3242C36D-CF09-4CF6-832D-80433064EE39}" srcOrd="0" destOrd="0" presId="urn:microsoft.com/office/officeart/2005/8/layout/vProcess5"/>
    <dgm:cxn modelId="{89120772-924F-4CF6-A654-CC2FEA023BC3}" type="presParOf" srcId="{13CC0BE6-C45C-4DCD-A9AA-43F2279EE090}" destId="{B2161701-3F88-486E-AEB4-99374C50692A}" srcOrd="1" destOrd="0" presId="urn:microsoft.com/office/officeart/2005/8/layout/vProcess5"/>
    <dgm:cxn modelId="{C96A7919-4AE4-4F7D-9D73-AD601CA84BC9}" type="presParOf" srcId="{13CC0BE6-C45C-4DCD-A9AA-43F2279EE090}" destId="{D3BCA9DE-D9A4-40FF-8843-D4204FE3DFCF}" srcOrd="2" destOrd="0" presId="urn:microsoft.com/office/officeart/2005/8/layout/vProcess5"/>
    <dgm:cxn modelId="{0D968D5E-5B57-48ED-ABA7-3DA5670E5292}" type="presParOf" srcId="{13CC0BE6-C45C-4DCD-A9AA-43F2279EE090}" destId="{E1B3DD6A-97AB-4369-A44C-69785D969D2E}" srcOrd="3" destOrd="0" presId="urn:microsoft.com/office/officeart/2005/8/layout/vProcess5"/>
    <dgm:cxn modelId="{761BED0D-BC39-460D-809E-9A0A69C3B137}" type="presParOf" srcId="{13CC0BE6-C45C-4DCD-A9AA-43F2279EE090}" destId="{AFFBFB3F-8AD8-4E73-841F-AD5278D49E43}" srcOrd="4" destOrd="0" presId="urn:microsoft.com/office/officeart/2005/8/layout/vProcess5"/>
    <dgm:cxn modelId="{FAF53EC4-9C2B-4DF8-A3D0-B0360057651D}" type="presParOf" srcId="{13CC0BE6-C45C-4DCD-A9AA-43F2279EE090}" destId="{DBC4C0E6-6A32-4DE1-91C0-A3209CE0BB79}" srcOrd="5" destOrd="0" presId="urn:microsoft.com/office/officeart/2005/8/layout/vProcess5"/>
    <dgm:cxn modelId="{4F47E851-102F-4F28-881B-148C7FDE78E0}" type="presParOf" srcId="{13CC0BE6-C45C-4DCD-A9AA-43F2279EE090}" destId="{A84565BE-5A57-400B-9E7A-800E1D95FE78}" srcOrd="6" destOrd="0" presId="urn:microsoft.com/office/officeart/2005/8/layout/vProcess5"/>
    <dgm:cxn modelId="{DCD5FDDB-B21A-43E9-866A-BC0DAF09E8B7}" type="presParOf" srcId="{13CC0BE6-C45C-4DCD-A9AA-43F2279EE090}" destId="{E5F0034F-84B4-4166-9D09-624BEE1BC694}" srcOrd="7" destOrd="0" presId="urn:microsoft.com/office/officeart/2005/8/layout/vProcess5"/>
    <dgm:cxn modelId="{9A8F2884-E074-4BCB-84B0-B8F397BF082C}" type="presParOf" srcId="{13CC0BE6-C45C-4DCD-A9AA-43F2279EE090}" destId="{D2D01A58-25AB-4C71-9F79-52DAD82D25B3}" srcOrd="8" destOrd="0" presId="urn:microsoft.com/office/officeart/2005/8/layout/vProcess5"/>
    <dgm:cxn modelId="{E41B7067-2EC2-4497-8790-C65D4C171ECD}" type="presParOf" srcId="{13CC0BE6-C45C-4DCD-A9AA-43F2279EE090}" destId="{BF2A791A-FA72-448A-A1B4-ACD1213FDB23}" srcOrd="9" destOrd="0" presId="urn:microsoft.com/office/officeart/2005/8/layout/vProcess5"/>
    <dgm:cxn modelId="{18202EDF-3070-4470-9D7B-DC1074CF75C7}" type="presParOf" srcId="{13CC0BE6-C45C-4DCD-A9AA-43F2279EE090}" destId="{E7209A13-47B9-4C5C-818C-ACBFFCD537B3}" srcOrd="10" destOrd="0" presId="urn:microsoft.com/office/officeart/2005/8/layout/vProcess5"/>
    <dgm:cxn modelId="{81E4C4A7-FA7C-4D76-8544-1668609E3587}" type="presParOf" srcId="{13CC0BE6-C45C-4DCD-A9AA-43F2279EE090}" destId="{B22246F8-C651-4F86-B8AB-87963B737399}" srcOrd="11" destOrd="0" presId="urn:microsoft.com/office/officeart/2005/8/layout/vProcess5"/>
    <dgm:cxn modelId="{43459E3C-6C94-4789-8E1B-B1A09BDB4ACA}" type="presParOf" srcId="{13CC0BE6-C45C-4DCD-A9AA-43F2279EE090}" destId="{A8983005-D104-47B0-915D-2950718F2BDF}" srcOrd="12" destOrd="0" presId="urn:microsoft.com/office/officeart/2005/8/layout/vProcess5"/>
    <dgm:cxn modelId="{C02EAA6D-C32C-4785-8442-67290B7D0F6C}" type="presParOf" srcId="{13CC0BE6-C45C-4DCD-A9AA-43F2279EE090}" destId="{0F4659A8-06B9-49B5-8D52-297419F7F195}" srcOrd="13" destOrd="0" presId="urn:microsoft.com/office/officeart/2005/8/layout/vProcess5"/>
    <dgm:cxn modelId="{400B0F83-FB9D-4078-8BC3-274F28E712BD}" type="presParOf" srcId="{13CC0BE6-C45C-4DCD-A9AA-43F2279EE090}" destId="{EFADE609-C348-46B5-B2D2-E25E7C19587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963902A-33AB-4D67-ACF0-45861CB429F6}" type="doc">
      <dgm:prSet loTypeId="urn:microsoft.com/office/officeart/2005/8/layout/hList2" loCatId="list" qsTypeId="urn:microsoft.com/office/officeart/2005/8/quickstyle/simple1" qsCatId="simple" csTypeId="urn:microsoft.com/office/officeart/2005/8/colors/accent1_2" csCatId="accent1" phldr="1"/>
      <dgm:spPr/>
      <dgm:t>
        <a:bodyPr/>
        <a:lstStyle/>
        <a:p>
          <a:pPr rtl="1"/>
          <a:endParaRPr lang="ar-SA"/>
        </a:p>
      </dgm:t>
    </dgm:pt>
    <dgm:pt modelId="{FDBE1927-3002-4DE9-A5E0-417D39A0FBAE}">
      <dgm:prSet phldrT="[نص]" phldr="1"/>
      <dgm:spPr/>
      <dgm:t>
        <a:bodyPr/>
        <a:lstStyle/>
        <a:p>
          <a:pPr rtl="1"/>
          <a:endParaRPr lang="ar-SA"/>
        </a:p>
      </dgm:t>
    </dgm:pt>
    <dgm:pt modelId="{E5E2C356-EB9D-46CB-B6FD-7B8AA7BCD963}" type="parTrans" cxnId="{283188A3-B78F-4E63-BFB3-27B213997A09}">
      <dgm:prSet/>
      <dgm:spPr/>
      <dgm:t>
        <a:bodyPr/>
        <a:lstStyle/>
        <a:p>
          <a:pPr rtl="1"/>
          <a:endParaRPr lang="ar-SA"/>
        </a:p>
      </dgm:t>
    </dgm:pt>
    <dgm:pt modelId="{BABBD155-D07C-4978-8FA6-E8344F268CAE}" type="sibTrans" cxnId="{283188A3-B78F-4E63-BFB3-27B213997A09}">
      <dgm:prSet/>
      <dgm:spPr/>
      <dgm:t>
        <a:bodyPr/>
        <a:lstStyle/>
        <a:p>
          <a:pPr rtl="1"/>
          <a:endParaRPr lang="ar-SA"/>
        </a:p>
      </dgm:t>
    </dgm:pt>
    <dgm:pt modelId="{E8C72C3A-9EED-4885-9671-F62997A497C3}">
      <dgm:prSet phldrT="[نص]"/>
      <dgm:spPr/>
      <dgm:t>
        <a:bodyPr/>
        <a:lstStyle/>
        <a:p>
          <a:pPr rtl="1"/>
          <a:r>
            <a:rPr lang="ar-SA" dirty="0"/>
            <a:t>عدم قابلية السهم للانقسام </a:t>
          </a:r>
        </a:p>
      </dgm:t>
    </dgm:pt>
    <dgm:pt modelId="{79460AF4-9A0E-44EE-81B4-15E6BF688F7B}" type="parTrans" cxnId="{13970276-050B-4D44-AF5F-80BACD3352A9}">
      <dgm:prSet/>
      <dgm:spPr/>
      <dgm:t>
        <a:bodyPr/>
        <a:lstStyle/>
        <a:p>
          <a:pPr rtl="1"/>
          <a:endParaRPr lang="ar-SA"/>
        </a:p>
      </dgm:t>
    </dgm:pt>
    <dgm:pt modelId="{24CA9B6D-7633-483A-82A0-913A501CE81C}" type="sibTrans" cxnId="{13970276-050B-4D44-AF5F-80BACD3352A9}">
      <dgm:prSet/>
      <dgm:spPr/>
      <dgm:t>
        <a:bodyPr/>
        <a:lstStyle/>
        <a:p>
          <a:pPr rtl="1"/>
          <a:endParaRPr lang="ar-SA"/>
        </a:p>
      </dgm:t>
    </dgm:pt>
    <dgm:pt modelId="{4215226A-41D5-4049-B680-6E95C5E34BC9}">
      <dgm:prSet phldrT="[نص]" phldr="1"/>
      <dgm:spPr/>
      <dgm:t>
        <a:bodyPr/>
        <a:lstStyle/>
        <a:p>
          <a:pPr rtl="1"/>
          <a:endParaRPr lang="ar-SA"/>
        </a:p>
      </dgm:t>
    </dgm:pt>
    <dgm:pt modelId="{E6852095-10AD-40F0-95DA-4975FA07DE2A}" type="parTrans" cxnId="{3C0EE146-6691-4124-B2C4-5ADC521174C5}">
      <dgm:prSet/>
      <dgm:spPr/>
      <dgm:t>
        <a:bodyPr/>
        <a:lstStyle/>
        <a:p>
          <a:pPr rtl="1"/>
          <a:endParaRPr lang="ar-SA"/>
        </a:p>
      </dgm:t>
    </dgm:pt>
    <dgm:pt modelId="{E77A382D-3DAD-40EA-84AE-B5DAF6B7479A}" type="sibTrans" cxnId="{3C0EE146-6691-4124-B2C4-5ADC521174C5}">
      <dgm:prSet/>
      <dgm:spPr/>
      <dgm:t>
        <a:bodyPr/>
        <a:lstStyle/>
        <a:p>
          <a:pPr rtl="1"/>
          <a:endParaRPr lang="ar-SA"/>
        </a:p>
      </dgm:t>
    </dgm:pt>
    <dgm:pt modelId="{5C9F11A0-48C6-4722-A4E2-491BB18CC314}">
      <dgm:prSet phldrT="[نص]" phldr="1"/>
      <dgm:spPr/>
      <dgm:t>
        <a:bodyPr/>
        <a:lstStyle/>
        <a:p>
          <a:pPr rtl="1"/>
          <a:endParaRPr lang="ar-SA"/>
        </a:p>
      </dgm:t>
    </dgm:pt>
    <dgm:pt modelId="{4F6C52FC-48D6-4E98-A578-B5FBD150AB5C}" type="parTrans" cxnId="{4A1AE949-93C7-44BA-A755-5660BA2D750C}">
      <dgm:prSet/>
      <dgm:spPr/>
      <dgm:t>
        <a:bodyPr/>
        <a:lstStyle/>
        <a:p>
          <a:pPr rtl="1"/>
          <a:endParaRPr lang="ar-SA"/>
        </a:p>
      </dgm:t>
    </dgm:pt>
    <dgm:pt modelId="{5A428A6F-8DBB-402B-8182-9276E3155EB6}" type="sibTrans" cxnId="{4A1AE949-93C7-44BA-A755-5660BA2D750C}">
      <dgm:prSet/>
      <dgm:spPr/>
      <dgm:t>
        <a:bodyPr/>
        <a:lstStyle/>
        <a:p>
          <a:pPr rtl="1"/>
          <a:endParaRPr lang="ar-SA"/>
        </a:p>
      </dgm:t>
    </dgm:pt>
    <dgm:pt modelId="{656753F0-A1F1-4C0B-B504-A551012A3A92}">
      <dgm:prSet phldrT="[نص]"/>
      <dgm:spPr/>
      <dgm:t>
        <a:bodyPr/>
        <a:lstStyle/>
        <a:p>
          <a:pPr rtl="1"/>
          <a:r>
            <a:rPr lang="ar-SA" dirty="0"/>
            <a:t>قابلية الأسهم للتداول بالطرق التجارية </a:t>
          </a:r>
        </a:p>
      </dgm:t>
    </dgm:pt>
    <dgm:pt modelId="{10CDF190-5BA1-468C-B161-E0E8173E93AD}" type="parTrans" cxnId="{1DCAB7F1-7FF4-4E6F-B185-D3117E16EFA6}">
      <dgm:prSet/>
      <dgm:spPr/>
      <dgm:t>
        <a:bodyPr/>
        <a:lstStyle/>
        <a:p>
          <a:pPr rtl="1"/>
          <a:endParaRPr lang="ar-SA"/>
        </a:p>
      </dgm:t>
    </dgm:pt>
    <dgm:pt modelId="{3369A098-8B2C-4230-ADC1-B2BEA2A3F96F}" type="sibTrans" cxnId="{1DCAB7F1-7FF4-4E6F-B185-D3117E16EFA6}">
      <dgm:prSet/>
      <dgm:spPr/>
      <dgm:t>
        <a:bodyPr/>
        <a:lstStyle/>
        <a:p>
          <a:pPr rtl="1"/>
          <a:endParaRPr lang="ar-SA"/>
        </a:p>
      </dgm:t>
    </dgm:pt>
    <dgm:pt modelId="{FB56077D-3B4F-45D3-AA2F-B24B7745D5AC}">
      <dgm:prSet phldrT="[نص]" phldr="1"/>
      <dgm:spPr/>
      <dgm:t>
        <a:bodyPr/>
        <a:lstStyle/>
        <a:p>
          <a:pPr rtl="1"/>
          <a:endParaRPr lang="ar-SA"/>
        </a:p>
      </dgm:t>
    </dgm:pt>
    <dgm:pt modelId="{A1D321B0-8ED7-416B-B41A-02426C57E570}" type="parTrans" cxnId="{AD7CB994-5F2E-4A60-A792-676EFB210946}">
      <dgm:prSet/>
      <dgm:spPr/>
      <dgm:t>
        <a:bodyPr/>
        <a:lstStyle/>
        <a:p>
          <a:pPr rtl="1"/>
          <a:endParaRPr lang="ar-SA"/>
        </a:p>
      </dgm:t>
    </dgm:pt>
    <dgm:pt modelId="{19AE4128-376E-4D15-B30C-0B7C7F2BE1A0}" type="sibTrans" cxnId="{AD7CB994-5F2E-4A60-A792-676EFB210946}">
      <dgm:prSet/>
      <dgm:spPr/>
      <dgm:t>
        <a:bodyPr/>
        <a:lstStyle/>
        <a:p>
          <a:pPr rtl="1"/>
          <a:endParaRPr lang="ar-SA"/>
        </a:p>
      </dgm:t>
    </dgm:pt>
    <dgm:pt modelId="{C4C76375-EF9B-449A-8DCC-41159E1D9371}">
      <dgm:prSet phldrT="[نص]" phldr="1"/>
      <dgm:spPr/>
      <dgm:t>
        <a:bodyPr/>
        <a:lstStyle/>
        <a:p>
          <a:pPr rtl="1"/>
          <a:endParaRPr lang="ar-SA"/>
        </a:p>
      </dgm:t>
    </dgm:pt>
    <dgm:pt modelId="{176F4E9C-6E53-45FC-9B49-9B7F64EDE62F}" type="parTrans" cxnId="{84FB0364-443C-471E-8D2D-4009DB344304}">
      <dgm:prSet/>
      <dgm:spPr/>
      <dgm:t>
        <a:bodyPr/>
        <a:lstStyle/>
        <a:p>
          <a:pPr rtl="1"/>
          <a:endParaRPr lang="ar-SA"/>
        </a:p>
      </dgm:t>
    </dgm:pt>
    <dgm:pt modelId="{A1310B40-ED06-437C-9A06-881B7B35C621}" type="sibTrans" cxnId="{84FB0364-443C-471E-8D2D-4009DB344304}">
      <dgm:prSet/>
      <dgm:spPr/>
      <dgm:t>
        <a:bodyPr/>
        <a:lstStyle/>
        <a:p>
          <a:pPr rtl="1"/>
          <a:endParaRPr lang="ar-SA"/>
        </a:p>
      </dgm:t>
    </dgm:pt>
    <dgm:pt modelId="{C4416DF2-4B60-48BC-A124-C6EBD92D8414}">
      <dgm:prSet phldrT="[نص]"/>
      <dgm:spPr/>
      <dgm:t>
        <a:bodyPr/>
        <a:lstStyle/>
        <a:p>
          <a:pPr rtl="1"/>
          <a:r>
            <a:rPr lang="ar-SA" dirty="0"/>
            <a:t>متساوية القيمة </a:t>
          </a:r>
        </a:p>
      </dgm:t>
    </dgm:pt>
    <dgm:pt modelId="{45E227DB-A334-4452-8E5B-99A23C721354}" type="parTrans" cxnId="{3517A991-842D-47B6-B5B6-4A98B63FF493}">
      <dgm:prSet/>
      <dgm:spPr/>
      <dgm:t>
        <a:bodyPr/>
        <a:lstStyle/>
        <a:p>
          <a:pPr rtl="1"/>
          <a:endParaRPr lang="ar-SA"/>
        </a:p>
      </dgm:t>
    </dgm:pt>
    <dgm:pt modelId="{02385415-4E0E-492E-BB01-A10F085C2A7E}" type="sibTrans" cxnId="{3517A991-842D-47B6-B5B6-4A98B63FF493}">
      <dgm:prSet/>
      <dgm:spPr/>
      <dgm:t>
        <a:bodyPr/>
        <a:lstStyle/>
        <a:p>
          <a:pPr rtl="1"/>
          <a:endParaRPr lang="ar-SA"/>
        </a:p>
      </dgm:t>
    </dgm:pt>
    <dgm:pt modelId="{B6B2CCB4-FEB0-4613-9DAF-60F32BE532B9}">
      <dgm:prSet phldrT="[نص]" phldr="1"/>
      <dgm:spPr/>
      <dgm:t>
        <a:bodyPr/>
        <a:lstStyle/>
        <a:p>
          <a:pPr rtl="1"/>
          <a:endParaRPr lang="ar-SA"/>
        </a:p>
      </dgm:t>
    </dgm:pt>
    <dgm:pt modelId="{8F3DF46E-A4E3-4BFC-91BF-AC8A6889C15A}" type="parTrans" cxnId="{6B98AB1D-02E4-48B9-93FC-3619DAC1CA08}">
      <dgm:prSet/>
      <dgm:spPr/>
      <dgm:t>
        <a:bodyPr/>
        <a:lstStyle/>
        <a:p>
          <a:pPr rtl="1"/>
          <a:endParaRPr lang="ar-SA"/>
        </a:p>
      </dgm:t>
    </dgm:pt>
    <dgm:pt modelId="{203F1E97-0C5B-4B0C-AAC5-3BD157353E0A}" type="sibTrans" cxnId="{6B98AB1D-02E4-48B9-93FC-3619DAC1CA08}">
      <dgm:prSet/>
      <dgm:spPr/>
      <dgm:t>
        <a:bodyPr/>
        <a:lstStyle/>
        <a:p>
          <a:pPr rtl="1"/>
          <a:endParaRPr lang="ar-SA"/>
        </a:p>
      </dgm:t>
    </dgm:pt>
    <dgm:pt modelId="{6DBE1065-7557-426C-B116-A6B6AAE10009}" type="pres">
      <dgm:prSet presAssocID="{1963902A-33AB-4D67-ACF0-45861CB429F6}" presName="linearFlow" presStyleCnt="0">
        <dgm:presLayoutVars>
          <dgm:dir/>
          <dgm:animLvl val="lvl"/>
          <dgm:resizeHandles/>
        </dgm:presLayoutVars>
      </dgm:prSet>
      <dgm:spPr/>
    </dgm:pt>
    <dgm:pt modelId="{1E87BF0B-0C1D-42A8-B503-56A9E85F0F1D}" type="pres">
      <dgm:prSet presAssocID="{FDBE1927-3002-4DE9-A5E0-417D39A0FBAE}" presName="compositeNode" presStyleCnt="0">
        <dgm:presLayoutVars>
          <dgm:bulletEnabled val="1"/>
        </dgm:presLayoutVars>
      </dgm:prSet>
      <dgm:spPr/>
    </dgm:pt>
    <dgm:pt modelId="{2F731B55-8FAB-4B20-A113-C50D09DAF0DF}" type="pres">
      <dgm:prSet presAssocID="{FDBE1927-3002-4DE9-A5E0-417D39A0FBAE}" presName="imag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606F9D9D-039A-4D16-8538-5E8DF96795EB}" type="pres">
      <dgm:prSet presAssocID="{FDBE1927-3002-4DE9-A5E0-417D39A0FBAE}" presName="childNode" presStyleLbl="node1" presStyleIdx="0" presStyleCnt="3">
        <dgm:presLayoutVars>
          <dgm:bulletEnabled val="1"/>
        </dgm:presLayoutVars>
      </dgm:prSet>
      <dgm:spPr/>
    </dgm:pt>
    <dgm:pt modelId="{86B56C75-0534-44E3-ABF4-65EA27B144F9}" type="pres">
      <dgm:prSet presAssocID="{FDBE1927-3002-4DE9-A5E0-417D39A0FBAE}" presName="parentNode" presStyleLbl="revTx" presStyleIdx="0" presStyleCnt="3">
        <dgm:presLayoutVars>
          <dgm:chMax val="0"/>
          <dgm:bulletEnabled val="1"/>
        </dgm:presLayoutVars>
      </dgm:prSet>
      <dgm:spPr/>
    </dgm:pt>
    <dgm:pt modelId="{42BC7039-D8B0-4C60-B7E0-C1C4F57C39D7}" type="pres">
      <dgm:prSet presAssocID="{BABBD155-D07C-4978-8FA6-E8344F268CAE}" presName="sibTrans" presStyleCnt="0"/>
      <dgm:spPr/>
    </dgm:pt>
    <dgm:pt modelId="{3A9EB7D2-DD9D-46FD-ACE4-0BE5C31E8304}" type="pres">
      <dgm:prSet presAssocID="{5C9F11A0-48C6-4722-A4E2-491BB18CC314}" presName="compositeNode" presStyleCnt="0">
        <dgm:presLayoutVars>
          <dgm:bulletEnabled val="1"/>
        </dgm:presLayoutVars>
      </dgm:prSet>
      <dgm:spPr/>
    </dgm:pt>
    <dgm:pt modelId="{443E5C05-9F9A-4D04-B247-D16C5BA6371D}" type="pres">
      <dgm:prSet presAssocID="{5C9F11A0-48C6-4722-A4E2-491BB18CC314}" presName="image"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837FA2A-F5EC-4E77-8577-B15E81D1543C}" type="pres">
      <dgm:prSet presAssocID="{5C9F11A0-48C6-4722-A4E2-491BB18CC314}" presName="childNode" presStyleLbl="node1" presStyleIdx="1" presStyleCnt="3">
        <dgm:presLayoutVars>
          <dgm:bulletEnabled val="1"/>
        </dgm:presLayoutVars>
      </dgm:prSet>
      <dgm:spPr/>
    </dgm:pt>
    <dgm:pt modelId="{E721C9C7-D8D1-48F7-9E1C-AD6CECB2AF87}" type="pres">
      <dgm:prSet presAssocID="{5C9F11A0-48C6-4722-A4E2-491BB18CC314}" presName="parentNode" presStyleLbl="revTx" presStyleIdx="1" presStyleCnt="3">
        <dgm:presLayoutVars>
          <dgm:chMax val="0"/>
          <dgm:bulletEnabled val="1"/>
        </dgm:presLayoutVars>
      </dgm:prSet>
      <dgm:spPr/>
    </dgm:pt>
    <dgm:pt modelId="{CFFABE0F-283F-4A30-917B-311DA2FB605C}" type="pres">
      <dgm:prSet presAssocID="{5A428A6F-8DBB-402B-8182-9276E3155EB6}" presName="sibTrans" presStyleCnt="0"/>
      <dgm:spPr/>
    </dgm:pt>
    <dgm:pt modelId="{30A2CE5A-034E-4009-A960-2702F787BD1F}" type="pres">
      <dgm:prSet presAssocID="{C4C76375-EF9B-449A-8DCC-41159E1D9371}" presName="compositeNode" presStyleCnt="0">
        <dgm:presLayoutVars>
          <dgm:bulletEnabled val="1"/>
        </dgm:presLayoutVars>
      </dgm:prSet>
      <dgm:spPr/>
    </dgm:pt>
    <dgm:pt modelId="{67966960-E23B-42DA-9CB3-C9E12A3B0050}" type="pres">
      <dgm:prSet presAssocID="{C4C76375-EF9B-449A-8DCC-41159E1D9371}" presName="imag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إصبع سبابة يشير إلى اليمين بظهر يد"/>
        </a:ext>
      </dgm:extLst>
    </dgm:pt>
    <dgm:pt modelId="{E38A37AA-1B18-47AC-AF2F-AAF5ABADA2F9}" type="pres">
      <dgm:prSet presAssocID="{C4C76375-EF9B-449A-8DCC-41159E1D9371}" presName="childNode" presStyleLbl="node1" presStyleIdx="2" presStyleCnt="3">
        <dgm:presLayoutVars>
          <dgm:bulletEnabled val="1"/>
        </dgm:presLayoutVars>
      </dgm:prSet>
      <dgm:spPr/>
    </dgm:pt>
    <dgm:pt modelId="{F92DAC62-1458-4E2C-9C2D-79768C167D14}" type="pres">
      <dgm:prSet presAssocID="{C4C76375-EF9B-449A-8DCC-41159E1D9371}" presName="parentNode" presStyleLbl="revTx" presStyleIdx="2" presStyleCnt="3">
        <dgm:presLayoutVars>
          <dgm:chMax val="0"/>
          <dgm:bulletEnabled val="1"/>
        </dgm:presLayoutVars>
      </dgm:prSet>
      <dgm:spPr/>
    </dgm:pt>
  </dgm:ptLst>
  <dgm:cxnLst>
    <dgm:cxn modelId="{44D40C09-4F2E-4382-8108-A8D42203D0D6}" type="presOf" srcId="{B6B2CCB4-FEB0-4613-9DAF-60F32BE532B9}" destId="{E38A37AA-1B18-47AC-AF2F-AAF5ABADA2F9}" srcOrd="0" destOrd="1" presId="urn:microsoft.com/office/officeart/2005/8/layout/hList2"/>
    <dgm:cxn modelId="{6B98AB1D-02E4-48B9-93FC-3619DAC1CA08}" srcId="{C4C76375-EF9B-449A-8DCC-41159E1D9371}" destId="{B6B2CCB4-FEB0-4613-9DAF-60F32BE532B9}" srcOrd="1" destOrd="0" parTransId="{8F3DF46E-A4E3-4BFC-91BF-AC8A6889C15A}" sibTransId="{203F1E97-0C5B-4B0C-AAC5-3BD157353E0A}"/>
    <dgm:cxn modelId="{E08F3422-431F-47ED-8D13-0B3544910A3A}" type="presOf" srcId="{1963902A-33AB-4D67-ACF0-45861CB429F6}" destId="{6DBE1065-7557-426C-B116-A6B6AAE10009}" srcOrd="0" destOrd="0" presId="urn:microsoft.com/office/officeart/2005/8/layout/hList2"/>
    <dgm:cxn modelId="{8E32EC29-3143-48C6-A5F1-ED2E5A801C5A}" type="presOf" srcId="{656753F0-A1F1-4C0B-B504-A551012A3A92}" destId="{5837FA2A-F5EC-4E77-8577-B15E81D1543C}" srcOrd="0" destOrd="0" presId="urn:microsoft.com/office/officeart/2005/8/layout/hList2"/>
    <dgm:cxn modelId="{CAF6C42A-9B24-4AA2-B2BA-B106FBEDD2A0}" type="presOf" srcId="{FDBE1927-3002-4DE9-A5E0-417D39A0FBAE}" destId="{86B56C75-0534-44E3-ABF4-65EA27B144F9}" srcOrd="0" destOrd="0" presId="urn:microsoft.com/office/officeart/2005/8/layout/hList2"/>
    <dgm:cxn modelId="{28827D33-2306-478A-B8B5-FBC8DA89E980}" type="presOf" srcId="{E8C72C3A-9EED-4885-9671-F62997A497C3}" destId="{606F9D9D-039A-4D16-8538-5E8DF96795EB}" srcOrd="0" destOrd="0" presId="urn:microsoft.com/office/officeart/2005/8/layout/hList2"/>
    <dgm:cxn modelId="{6D68315C-C9FF-4762-854D-6B6104628A4E}" type="presOf" srcId="{C4C76375-EF9B-449A-8DCC-41159E1D9371}" destId="{F92DAC62-1458-4E2C-9C2D-79768C167D14}" srcOrd="0" destOrd="0" presId="urn:microsoft.com/office/officeart/2005/8/layout/hList2"/>
    <dgm:cxn modelId="{84FB0364-443C-471E-8D2D-4009DB344304}" srcId="{1963902A-33AB-4D67-ACF0-45861CB429F6}" destId="{C4C76375-EF9B-449A-8DCC-41159E1D9371}" srcOrd="2" destOrd="0" parTransId="{176F4E9C-6E53-45FC-9B49-9B7F64EDE62F}" sibTransId="{A1310B40-ED06-437C-9A06-881B7B35C621}"/>
    <dgm:cxn modelId="{CFC9DB44-7E0D-44FF-8506-00BABFC35636}" type="presOf" srcId="{4215226A-41D5-4049-B680-6E95C5E34BC9}" destId="{606F9D9D-039A-4D16-8538-5E8DF96795EB}" srcOrd="0" destOrd="1" presId="urn:microsoft.com/office/officeart/2005/8/layout/hList2"/>
    <dgm:cxn modelId="{3C0EE146-6691-4124-B2C4-5ADC521174C5}" srcId="{FDBE1927-3002-4DE9-A5E0-417D39A0FBAE}" destId="{4215226A-41D5-4049-B680-6E95C5E34BC9}" srcOrd="1" destOrd="0" parTransId="{E6852095-10AD-40F0-95DA-4975FA07DE2A}" sibTransId="{E77A382D-3DAD-40EA-84AE-B5DAF6B7479A}"/>
    <dgm:cxn modelId="{4A1AE949-93C7-44BA-A755-5660BA2D750C}" srcId="{1963902A-33AB-4D67-ACF0-45861CB429F6}" destId="{5C9F11A0-48C6-4722-A4E2-491BB18CC314}" srcOrd="1" destOrd="0" parTransId="{4F6C52FC-48D6-4E98-A578-B5FBD150AB5C}" sibTransId="{5A428A6F-8DBB-402B-8182-9276E3155EB6}"/>
    <dgm:cxn modelId="{B7FBDC4F-531D-448F-9168-6AA06C52C269}" type="presOf" srcId="{5C9F11A0-48C6-4722-A4E2-491BB18CC314}" destId="{E721C9C7-D8D1-48F7-9E1C-AD6CECB2AF87}" srcOrd="0" destOrd="0" presId="urn:microsoft.com/office/officeart/2005/8/layout/hList2"/>
    <dgm:cxn modelId="{13970276-050B-4D44-AF5F-80BACD3352A9}" srcId="{FDBE1927-3002-4DE9-A5E0-417D39A0FBAE}" destId="{E8C72C3A-9EED-4885-9671-F62997A497C3}" srcOrd="0" destOrd="0" parTransId="{79460AF4-9A0E-44EE-81B4-15E6BF688F7B}" sibTransId="{24CA9B6D-7633-483A-82A0-913A501CE81C}"/>
    <dgm:cxn modelId="{EE8DED89-62E8-48CC-A932-DE870C6DEA15}" type="presOf" srcId="{FB56077D-3B4F-45D3-AA2F-B24B7745D5AC}" destId="{5837FA2A-F5EC-4E77-8577-B15E81D1543C}" srcOrd="0" destOrd="1" presId="urn:microsoft.com/office/officeart/2005/8/layout/hList2"/>
    <dgm:cxn modelId="{3517A991-842D-47B6-B5B6-4A98B63FF493}" srcId="{C4C76375-EF9B-449A-8DCC-41159E1D9371}" destId="{C4416DF2-4B60-48BC-A124-C6EBD92D8414}" srcOrd="0" destOrd="0" parTransId="{45E227DB-A334-4452-8E5B-99A23C721354}" sibTransId="{02385415-4E0E-492E-BB01-A10F085C2A7E}"/>
    <dgm:cxn modelId="{AD7CB994-5F2E-4A60-A792-676EFB210946}" srcId="{5C9F11A0-48C6-4722-A4E2-491BB18CC314}" destId="{FB56077D-3B4F-45D3-AA2F-B24B7745D5AC}" srcOrd="1" destOrd="0" parTransId="{A1D321B0-8ED7-416B-B41A-02426C57E570}" sibTransId="{19AE4128-376E-4D15-B30C-0B7C7F2BE1A0}"/>
    <dgm:cxn modelId="{283188A3-B78F-4E63-BFB3-27B213997A09}" srcId="{1963902A-33AB-4D67-ACF0-45861CB429F6}" destId="{FDBE1927-3002-4DE9-A5E0-417D39A0FBAE}" srcOrd="0" destOrd="0" parTransId="{E5E2C356-EB9D-46CB-B6FD-7B8AA7BCD963}" sibTransId="{BABBD155-D07C-4978-8FA6-E8344F268CAE}"/>
    <dgm:cxn modelId="{DC6767B7-AA23-48C7-A933-3FD28496E6B3}" type="presOf" srcId="{C4416DF2-4B60-48BC-A124-C6EBD92D8414}" destId="{E38A37AA-1B18-47AC-AF2F-AAF5ABADA2F9}" srcOrd="0" destOrd="0" presId="urn:microsoft.com/office/officeart/2005/8/layout/hList2"/>
    <dgm:cxn modelId="{1DCAB7F1-7FF4-4E6F-B185-D3117E16EFA6}" srcId="{5C9F11A0-48C6-4722-A4E2-491BB18CC314}" destId="{656753F0-A1F1-4C0B-B504-A551012A3A92}" srcOrd="0" destOrd="0" parTransId="{10CDF190-5BA1-468C-B161-E0E8173E93AD}" sibTransId="{3369A098-8B2C-4230-ADC1-B2BEA2A3F96F}"/>
    <dgm:cxn modelId="{C781587C-310C-4A06-AD9E-116D232862D6}" type="presParOf" srcId="{6DBE1065-7557-426C-B116-A6B6AAE10009}" destId="{1E87BF0B-0C1D-42A8-B503-56A9E85F0F1D}" srcOrd="0" destOrd="0" presId="urn:microsoft.com/office/officeart/2005/8/layout/hList2"/>
    <dgm:cxn modelId="{A924D3CA-686D-4EF0-A011-74BE8E6DAB1E}" type="presParOf" srcId="{1E87BF0B-0C1D-42A8-B503-56A9E85F0F1D}" destId="{2F731B55-8FAB-4B20-A113-C50D09DAF0DF}" srcOrd="0" destOrd="0" presId="urn:microsoft.com/office/officeart/2005/8/layout/hList2"/>
    <dgm:cxn modelId="{34735743-82C5-4726-BE5A-310AC307381A}" type="presParOf" srcId="{1E87BF0B-0C1D-42A8-B503-56A9E85F0F1D}" destId="{606F9D9D-039A-4D16-8538-5E8DF96795EB}" srcOrd="1" destOrd="0" presId="urn:microsoft.com/office/officeart/2005/8/layout/hList2"/>
    <dgm:cxn modelId="{ED025BD4-C19D-45FC-BF87-8EE9C42962F3}" type="presParOf" srcId="{1E87BF0B-0C1D-42A8-B503-56A9E85F0F1D}" destId="{86B56C75-0534-44E3-ABF4-65EA27B144F9}" srcOrd="2" destOrd="0" presId="urn:microsoft.com/office/officeart/2005/8/layout/hList2"/>
    <dgm:cxn modelId="{0DFE2CFE-0F00-4C22-AAE4-1CA8381B5DC9}" type="presParOf" srcId="{6DBE1065-7557-426C-B116-A6B6AAE10009}" destId="{42BC7039-D8B0-4C60-B7E0-C1C4F57C39D7}" srcOrd="1" destOrd="0" presId="urn:microsoft.com/office/officeart/2005/8/layout/hList2"/>
    <dgm:cxn modelId="{BF814809-73AB-46DC-A597-4AC09AB42F20}" type="presParOf" srcId="{6DBE1065-7557-426C-B116-A6B6AAE10009}" destId="{3A9EB7D2-DD9D-46FD-ACE4-0BE5C31E8304}" srcOrd="2" destOrd="0" presId="urn:microsoft.com/office/officeart/2005/8/layout/hList2"/>
    <dgm:cxn modelId="{0CE2E8DC-F971-4685-BDBD-36D7F9E7C364}" type="presParOf" srcId="{3A9EB7D2-DD9D-46FD-ACE4-0BE5C31E8304}" destId="{443E5C05-9F9A-4D04-B247-D16C5BA6371D}" srcOrd="0" destOrd="0" presId="urn:microsoft.com/office/officeart/2005/8/layout/hList2"/>
    <dgm:cxn modelId="{93FEC61E-B04E-4D42-90D9-16E79514A25E}" type="presParOf" srcId="{3A9EB7D2-DD9D-46FD-ACE4-0BE5C31E8304}" destId="{5837FA2A-F5EC-4E77-8577-B15E81D1543C}" srcOrd="1" destOrd="0" presId="urn:microsoft.com/office/officeart/2005/8/layout/hList2"/>
    <dgm:cxn modelId="{BFC9CD76-0258-446A-9455-F41D98B4727F}" type="presParOf" srcId="{3A9EB7D2-DD9D-46FD-ACE4-0BE5C31E8304}" destId="{E721C9C7-D8D1-48F7-9E1C-AD6CECB2AF87}" srcOrd="2" destOrd="0" presId="urn:microsoft.com/office/officeart/2005/8/layout/hList2"/>
    <dgm:cxn modelId="{4D84CC27-609B-4359-959D-2E781871FB92}" type="presParOf" srcId="{6DBE1065-7557-426C-B116-A6B6AAE10009}" destId="{CFFABE0F-283F-4A30-917B-311DA2FB605C}" srcOrd="3" destOrd="0" presId="urn:microsoft.com/office/officeart/2005/8/layout/hList2"/>
    <dgm:cxn modelId="{1D05A53F-656C-469D-AE5F-3BAD3F37894C}" type="presParOf" srcId="{6DBE1065-7557-426C-B116-A6B6AAE10009}" destId="{30A2CE5A-034E-4009-A960-2702F787BD1F}" srcOrd="4" destOrd="0" presId="urn:microsoft.com/office/officeart/2005/8/layout/hList2"/>
    <dgm:cxn modelId="{66E45FC3-F84F-4CDF-BDFC-8EB7584090D5}" type="presParOf" srcId="{30A2CE5A-034E-4009-A960-2702F787BD1F}" destId="{67966960-E23B-42DA-9CB3-C9E12A3B0050}" srcOrd="0" destOrd="0" presId="urn:microsoft.com/office/officeart/2005/8/layout/hList2"/>
    <dgm:cxn modelId="{60D435DF-F0D1-48CE-82C9-F15AE491BE1D}" type="presParOf" srcId="{30A2CE5A-034E-4009-A960-2702F787BD1F}" destId="{E38A37AA-1B18-47AC-AF2F-AAF5ABADA2F9}" srcOrd="1" destOrd="0" presId="urn:microsoft.com/office/officeart/2005/8/layout/hList2"/>
    <dgm:cxn modelId="{E45B577E-8847-4890-B749-819A1F61F45C}" type="presParOf" srcId="{30A2CE5A-034E-4009-A960-2702F787BD1F}" destId="{F92DAC62-1458-4E2C-9C2D-79768C167D1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1886A88-6619-4279-9115-A84315A69BC5}"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pPr rtl="1"/>
          <a:endParaRPr lang="ar-SA"/>
        </a:p>
      </dgm:t>
    </dgm:pt>
    <dgm:pt modelId="{32443DF5-992E-4DAF-A64F-30B3081A9D6A}">
      <dgm:prSet phldrT="[نص]"/>
      <dgm:spPr/>
      <dgm:t>
        <a:bodyPr/>
        <a:lstStyle/>
        <a:p>
          <a:pPr rtl="1"/>
          <a:r>
            <a:rPr lang="ar-SA" dirty="0"/>
            <a:t>من حيث استهلاك السهم او عدمه</a:t>
          </a:r>
        </a:p>
      </dgm:t>
    </dgm:pt>
    <dgm:pt modelId="{F4237E78-D29F-43ED-BBE7-30F0CFFE4E36}" type="parTrans" cxnId="{33EC0C2B-AD5D-4242-A9BC-E8C9C5068006}">
      <dgm:prSet/>
      <dgm:spPr/>
      <dgm:t>
        <a:bodyPr/>
        <a:lstStyle/>
        <a:p>
          <a:pPr rtl="1"/>
          <a:endParaRPr lang="ar-SA"/>
        </a:p>
      </dgm:t>
    </dgm:pt>
    <dgm:pt modelId="{C39437D6-FC00-47CB-9B44-C76584BFAED8}" type="sibTrans" cxnId="{33EC0C2B-AD5D-4242-A9BC-E8C9C5068006}">
      <dgm:prSet/>
      <dgm:spPr/>
      <dgm:t>
        <a:bodyPr/>
        <a:lstStyle/>
        <a:p>
          <a:pPr rtl="1"/>
          <a:endParaRPr lang="ar-SA"/>
        </a:p>
      </dgm:t>
    </dgm:pt>
    <dgm:pt modelId="{094FCAA2-BAB0-49F2-9C41-1437D2B73278}">
      <dgm:prSet phldrT="[نص]"/>
      <dgm:spPr/>
      <dgm:t>
        <a:bodyPr/>
        <a:lstStyle/>
        <a:p>
          <a:pPr rtl="1"/>
          <a:r>
            <a:rPr lang="ar-SA" dirty="0"/>
            <a:t>اسهم تمتع</a:t>
          </a:r>
        </a:p>
      </dgm:t>
    </dgm:pt>
    <dgm:pt modelId="{3ACC7012-A47E-4A10-9118-F88615106EA5}" type="parTrans" cxnId="{597F70A0-1072-4CFF-B6A6-018B7AF300D2}">
      <dgm:prSet/>
      <dgm:spPr/>
      <dgm:t>
        <a:bodyPr/>
        <a:lstStyle/>
        <a:p>
          <a:pPr rtl="1"/>
          <a:endParaRPr lang="ar-SA"/>
        </a:p>
      </dgm:t>
    </dgm:pt>
    <dgm:pt modelId="{BEDE58AB-EA4B-4D80-B6D3-ADCD6FB0D756}" type="sibTrans" cxnId="{597F70A0-1072-4CFF-B6A6-018B7AF300D2}">
      <dgm:prSet/>
      <dgm:spPr/>
      <dgm:t>
        <a:bodyPr/>
        <a:lstStyle/>
        <a:p>
          <a:pPr rtl="1"/>
          <a:endParaRPr lang="ar-SA"/>
        </a:p>
      </dgm:t>
    </dgm:pt>
    <dgm:pt modelId="{4F006D46-1C32-47DF-9572-71D33B5C0C9D}">
      <dgm:prSet phldrT="[نص]"/>
      <dgm:spPr/>
      <dgm:t>
        <a:bodyPr/>
        <a:lstStyle/>
        <a:p>
          <a:pPr rtl="1"/>
          <a:r>
            <a:rPr lang="ar-SA" dirty="0"/>
            <a:t>اسهم </a:t>
          </a:r>
          <a:r>
            <a:rPr lang="ar-SA" dirty="0" err="1"/>
            <a:t>راسمال</a:t>
          </a:r>
          <a:endParaRPr lang="ar-SA" dirty="0"/>
        </a:p>
      </dgm:t>
    </dgm:pt>
    <dgm:pt modelId="{E48BB0C4-A660-41E3-8A86-F339230CFA16}" type="parTrans" cxnId="{ADE39C94-03B0-442E-BF5E-00DA7F665F77}">
      <dgm:prSet/>
      <dgm:spPr/>
      <dgm:t>
        <a:bodyPr/>
        <a:lstStyle/>
        <a:p>
          <a:pPr rtl="1"/>
          <a:endParaRPr lang="ar-SA"/>
        </a:p>
      </dgm:t>
    </dgm:pt>
    <dgm:pt modelId="{C0355B38-BB46-4C2E-82BB-3E12398FB6F2}" type="sibTrans" cxnId="{ADE39C94-03B0-442E-BF5E-00DA7F665F77}">
      <dgm:prSet/>
      <dgm:spPr/>
      <dgm:t>
        <a:bodyPr/>
        <a:lstStyle/>
        <a:p>
          <a:pPr rtl="1"/>
          <a:endParaRPr lang="ar-SA"/>
        </a:p>
      </dgm:t>
    </dgm:pt>
    <dgm:pt modelId="{C6B206D5-279E-447A-89A9-8EE1BBBEA216}">
      <dgm:prSet phldrT="[نص]"/>
      <dgm:spPr/>
      <dgm:t>
        <a:bodyPr/>
        <a:lstStyle/>
        <a:p>
          <a:pPr rtl="1"/>
          <a:r>
            <a:rPr lang="ar-SA" dirty="0"/>
            <a:t>من حيث شكل السهم </a:t>
          </a:r>
        </a:p>
      </dgm:t>
    </dgm:pt>
    <dgm:pt modelId="{54264B14-B545-47EE-ACBC-B370FED01822}" type="parTrans" cxnId="{EBEA0A0C-4353-4667-BD78-F2866D86DE3F}">
      <dgm:prSet/>
      <dgm:spPr/>
      <dgm:t>
        <a:bodyPr/>
        <a:lstStyle/>
        <a:p>
          <a:pPr rtl="1"/>
          <a:endParaRPr lang="ar-SA"/>
        </a:p>
      </dgm:t>
    </dgm:pt>
    <dgm:pt modelId="{529AF7CB-435F-4C2A-B87C-4FC2CC287DD4}" type="sibTrans" cxnId="{EBEA0A0C-4353-4667-BD78-F2866D86DE3F}">
      <dgm:prSet/>
      <dgm:spPr/>
      <dgm:t>
        <a:bodyPr/>
        <a:lstStyle/>
        <a:p>
          <a:pPr rtl="1"/>
          <a:endParaRPr lang="ar-SA"/>
        </a:p>
      </dgm:t>
    </dgm:pt>
    <dgm:pt modelId="{2435EC6C-4509-4D22-BC53-42FCCA095763}">
      <dgm:prSet phldrT="[نص]"/>
      <dgm:spPr/>
      <dgm:t>
        <a:bodyPr/>
        <a:lstStyle/>
        <a:p>
          <a:pPr rtl="1"/>
          <a:r>
            <a:rPr lang="ar-SA" dirty="0"/>
            <a:t>اسمية </a:t>
          </a:r>
        </a:p>
      </dgm:t>
    </dgm:pt>
    <dgm:pt modelId="{9F95BBFF-EC61-40DC-B9F6-1F35E3F581F9}" type="parTrans" cxnId="{36184EFD-8D0C-4F76-88EA-6495FD016673}">
      <dgm:prSet/>
      <dgm:spPr/>
      <dgm:t>
        <a:bodyPr/>
        <a:lstStyle/>
        <a:p>
          <a:pPr rtl="1"/>
          <a:endParaRPr lang="ar-SA"/>
        </a:p>
      </dgm:t>
    </dgm:pt>
    <dgm:pt modelId="{FE9995DC-1AAC-49F3-A8FB-328E23C4DF6E}" type="sibTrans" cxnId="{36184EFD-8D0C-4F76-88EA-6495FD016673}">
      <dgm:prSet/>
      <dgm:spPr/>
      <dgm:t>
        <a:bodyPr/>
        <a:lstStyle/>
        <a:p>
          <a:pPr rtl="1"/>
          <a:endParaRPr lang="ar-SA"/>
        </a:p>
      </dgm:t>
    </dgm:pt>
    <dgm:pt modelId="{9C5B57C7-5C1A-4C32-A694-7D8B03DCB8C9}">
      <dgm:prSet phldrT="[نص]"/>
      <dgm:spPr/>
      <dgm:t>
        <a:bodyPr/>
        <a:lstStyle/>
        <a:p>
          <a:pPr rtl="1"/>
          <a:r>
            <a:rPr lang="ar-SA" dirty="0"/>
            <a:t>لحامله</a:t>
          </a:r>
        </a:p>
      </dgm:t>
    </dgm:pt>
    <dgm:pt modelId="{354DCF75-197A-431E-B12D-C518C03948D1}" type="parTrans" cxnId="{E335F343-DD48-4477-82AB-C66C90D0A1D4}">
      <dgm:prSet/>
      <dgm:spPr/>
      <dgm:t>
        <a:bodyPr/>
        <a:lstStyle/>
        <a:p>
          <a:pPr rtl="1"/>
          <a:endParaRPr lang="ar-SA"/>
        </a:p>
      </dgm:t>
    </dgm:pt>
    <dgm:pt modelId="{18D859D4-1BA5-4555-B1C6-8F704E7FBD7E}" type="sibTrans" cxnId="{E335F343-DD48-4477-82AB-C66C90D0A1D4}">
      <dgm:prSet/>
      <dgm:spPr/>
      <dgm:t>
        <a:bodyPr/>
        <a:lstStyle/>
        <a:p>
          <a:pPr rtl="1"/>
          <a:endParaRPr lang="ar-SA"/>
        </a:p>
      </dgm:t>
    </dgm:pt>
    <dgm:pt modelId="{DDEAC7AF-93FC-486D-A5BF-7D979662F664}">
      <dgm:prSet phldrT="[نص]"/>
      <dgm:spPr/>
      <dgm:t>
        <a:bodyPr/>
        <a:lstStyle/>
        <a:p>
          <a:pPr rtl="1"/>
          <a:r>
            <a:rPr lang="ar-SA" dirty="0"/>
            <a:t>من حيث طبيعة الحصة </a:t>
          </a:r>
        </a:p>
      </dgm:t>
    </dgm:pt>
    <dgm:pt modelId="{9C0D4B4B-20CA-4FF6-9701-2E9E22A705A4}" type="parTrans" cxnId="{ECC8627E-1871-49FF-9F93-DBC8231EA252}">
      <dgm:prSet/>
      <dgm:spPr/>
      <dgm:t>
        <a:bodyPr/>
        <a:lstStyle/>
        <a:p>
          <a:pPr rtl="1"/>
          <a:endParaRPr lang="ar-SA"/>
        </a:p>
      </dgm:t>
    </dgm:pt>
    <dgm:pt modelId="{A2BBDF29-F244-483D-8818-6A49EF056013}" type="sibTrans" cxnId="{ECC8627E-1871-49FF-9F93-DBC8231EA252}">
      <dgm:prSet/>
      <dgm:spPr/>
      <dgm:t>
        <a:bodyPr/>
        <a:lstStyle/>
        <a:p>
          <a:pPr rtl="1"/>
          <a:endParaRPr lang="ar-SA"/>
        </a:p>
      </dgm:t>
    </dgm:pt>
    <dgm:pt modelId="{D6DD6C49-3B86-45B6-B064-5093717C7DED}">
      <dgm:prSet phldrT="[نص]"/>
      <dgm:spPr/>
      <dgm:t>
        <a:bodyPr/>
        <a:lstStyle/>
        <a:p>
          <a:pPr rtl="1"/>
          <a:r>
            <a:rPr lang="ar-SA" dirty="0"/>
            <a:t>نقدية </a:t>
          </a:r>
        </a:p>
      </dgm:t>
    </dgm:pt>
    <dgm:pt modelId="{FA65D8BA-BBCE-4004-ADFA-DFE023C9B6C4}" type="parTrans" cxnId="{2802C573-5237-46ED-B60D-11700045FB68}">
      <dgm:prSet/>
      <dgm:spPr/>
      <dgm:t>
        <a:bodyPr/>
        <a:lstStyle/>
        <a:p>
          <a:pPr rtl="1"/>
          <a:endParaRPr lang="ar-SA"/>
        </a:p>
      </dgm:t>
    </dgm:pt>
    <dgm:pt modelId="{58534DE2-FD97-4A68-94E6-79FE93B39220}" type="sibTrans" cxnId="{2802C573-5237-46ED-B60D-11700045FB68}">
      <dgm:prSet/>
      <dgm:spPr/>
      <dgm:t>
        <a:bodyPr/>
        <a:lstStyle/>
        <a:p>
          <a:pPr rtl="1"/>
          <a:endParaRPr lang="ar-SA"/>
        </a:p>
      </dgm:t>
    </dgm:pt>
    <dgm:pt modelId="{600DDC1D-A58A-4916-A87E-B3A3EA483CCD}">
      <dgm:prSet phldrT="[نص]"/>
      <dgm:spPr/>
      <dgm:t>
        <a:bodyPr/>
        <a:lstStyle/>
        <a:p>
          <a:pPr rtl="1"/>
          <a:r>
            <a:rPr lang="ar-SA" dirty="0"/>
            <a:t>عينية</a:t>
          </a:r>
        </a:p>
      </dgm:t>
    </dgm:pt>
    <dgm:pt modelId="{AC1C6F8B-8078-40EF-9211-8EFB04EA8443}" type="parTrans" cxnId="{68878CF1-5ACD-4D70-B19A-D688D9EF68FA}">
      <dgm:prSet/>
      <dgm:spPr/>
      <dgm:t>
        <a:bodyPr/>
        <a:lstStyle/>
        <a:p>
          <a:pPr rtl="1"/>
          <a:endParaRPr lang="ar-SA"/>
        </a:p>
      </dgm:t>
    </dgm:pt>
    <dgm:pt modelId="{207D898C-5AC1-4CA9-B0D4-D60F9A12C583}" type="sibTrans" cxnId="{68878CF1-5ACD-4D70-B19A-D688D9EF68FA}">
      <dgm:prSet/>
      <dgm:spPr/>
      <dgm:t>
        <a:bodyPr/>
        <a:lstStyle/>
        <a:p>
          <a:pPr rtl="1"/>
          <a:endParaRPr lang="ar-SA"/>
        </a:p>
      </dgm:t>
    </dgm:pt>
    <dgm:pt modelId="{BA0F1AAE-07D3-4D67-B934-84ECA39E5AEA}">
      <dgm:prSet/>
      <dgm:spPr/>
      <dgm:t>
        <a:bodyPr/>
        <a:lstStyle/>
        <a:p>
          <a:pPr rtl="1"/>
          <a:r>
            <a:rPr lang="ar-SA" dirty="0"/>
            <a:t>من حيث الحقوق التي يخولها السهم</a:t>
          </a:r>
        </a:p>
      </dgm:t>
    </dgm:pt>
    <dgm:pt modelId="{5A5DD7BF-3E2B-4889-990C-3F3672146C59}" type="parTrans" cxnId="{471943B0-F1AD-474E-B12C-CA055943F10D}">
      <dgm:prSet/>
      <dgm:spPr/>
      <dgm:t>
        <a:bodyPr/>
        <a:lstStyle/>
        <a:p>
          <a:pPr rtl="1"/>
          <a:endParaRPr lang="ar-SA"/>
        </a:p>
      </dgm:t>
    </dgm:pt>
    <dgm:pt modelId="{69046048-D125-4D33-9F47-3BF435B5E5F9}" type="sibTrans" cxnId="{471943B0-F1AD-474E-B12C-CA055943F10D}">
      <dgm:prSet/>
      <dgm:spPr/>
      <dgm:t>
        <a:bodyPr/>
        <a:lstStyle/>
        <a:p>
          <a:pPr rtl="1"/>
          <a:endParaRPr lang="ar-SA"/>
        </a:p>
      </dgm:t>
    </dgm:pt>
    <dgm:pt modelId="{DA599511-FDFE-49E7-8D58-7B12A54B7908}" type="pres">
      <dgm:prSet presAssocID="{11886A88-6619-4279-9115-A84315A69BC5}" presName="theList" presStyleCnt="0">
        <dgm:presLayoutVars>
          <dgm:dir/>
          <dgm:animLvl val="lvl"/>
          <dgm:resizeHandles val="exact"/>
        </dgm:presLayoutVars>
      </dgm:prSet>
      <dgm:spPr/>
    </dgm:pt>
    <dgm:pt modelId="{C1505EF8-10ED-446D-8E8A-77B25F639C25}" type="pres">
      <dgm:prSet presAssocID="{32443DF5-992E-4DAF-A64F-30B3081A9D6A}" presName="compNode" presStyleCnt="0"/>
      <dgm:spPr/>
    </dgm:pt>
    <dgm:pt modelId="{293BCB8F-ADB2-4CAA-8CD6-23800991ACE8}" type="pres">
      <dgm:prSet presAssocID="{32443DF5-992E-4DAF-A64F-30B3081A9D6A}" presName="aNode" presStyleLbl="bgShp" presStyleIdx="0" presStyleCnt="4"/>
      <dgm:spPr/>
    </dgm:pt>
    <dgm:pt modelId="{5AC1F403-3C9C-4514-A125-71B7D29E9F4A}" type="pres">
      <dgm:prSet presAssocID="{32443DF5-992E-4DAF-A64F-30B3081A9D6A}" presName="textNode" presStyleLbl="bgShp" presStyleIdx="0" presStyleCnt="4"/>
      <dgm:spPr/>
    </dgm:pt>
    <dgm:pt modelId="{8E66C148-1A5D-422E-98D0-F35AC1B7DA25}" type="pres">
      <dgm:prSet presAssocID="{32443DF5-992E-4DAF-A64F-30B3081A9D6A}" presName="compChildNode" presStyleCnt="0"/>
      <dgm:spPr/>
    </dgm:pt>
    <dgm:pt modelId="{99CE091F-138C-46C2-8FCF-C40DBE6662B0}" type="pres">
      <dgm:prSet presAssocID="{32443DF5-992E-4DAF-A64F-30B3081A9D6A}" presName="theInnerList" presStyleCnt="0"/>
      <dgm:spPr/>
    </dgm:pt>
    <dgm:pt modelId="{C0009336-1548-4CF3-AB3E-66CCC6ADBCA6}" type="pres">
      <dgm:prSet presAssocID="{094FCAA2-BAB0-49F2-9C41-1437D2B73278}" presName="childNode" presStyleLbl="node1" presStyleIdx="0" presStyleCnt="6">
        <dgm:presLayoutVars>
          <dgm:bulletEnabled val="1"/>
        </dgm:presLayoutVars>
      </dgm:prSet>
      <dgm:spPr/>
    </dgm:pt>
    <dgm:pt modelId="{20668242-7CA1-4275-9A9E-B822C64D1854}" type="pres">
      <dgm:prSet presAssocID="{094FCAA2-BAB0-49F2-9C41-1437D2B73278}" presName="aSpace2" presStyleCnt="0"/>
      <dgm:spPr/>
    </dgm:pt>
    <dgm:pt modelId="{7989EF38-D523-40A1-A2CE-795425CFBCBD}" type="pres">
      <dgm:prSet presAssocID="{4F006D46-1C32-47DF-9572-71D33B5C0C9D}" presName="childNode" presStyleLbl="node1" presStyleIdx="1" presStyleCnt="6">
        <dgm:presLayoutVars>
          <dgm:bulletEnabled val="1"/>
        </dgm:presLayoutVars>
      </dgm:prSet>
      <dgm:spPr/>
    </dgm:pt>
    <dgm:pt modelId="{DA5A2048-8684-4458-A2B3-0219A4F77FA6}" type="pres">
      <dgm:prSet presAssocID="{32443DF5-992E-4DAF-A64F-30B3081A9D6A}" presName="aSpace" presStyleCnt="0"/>
      <dgm:spPr/>
    </dgm:pt>
    <dgm:pt modelId="{0B0B9267-4B06-40FF-9714-6BDF4985EA46}" type="pres">
      <dgm:prSet presAssocID="{BA0F1AAE-07D3-4D67-B934-84ECA39E5AEA}" presName="compNode" presStyleCnt="0"/>
      <dgm:spPr/>
    </dgm:pt>
    <dgm:pt modelId="{D5FA7B34-534A-4FEC-AEF2-52F4A218C384}" type="pres">
      <dgm:prSet presAssocID="{BA0F1AAE-07D3-4D67-B934-84ECA39E5AEA}" presName="aNode" presStyleLbl="bgShp" presStyleIdx="1" presStyleCnt="4" custScaleX="100046"/>
      <dgm:spPr/>
    </dgm:pt>
    <dgm:pt modelId="{62A77B08-E977-4C92-972F-C554D32EEF5C}" type="pres">
      <dgm:prSet presAssocID="{BA0F1AAE-07D3-4D67-B934-84ECA39E5AEA}" presName="textNode" presStyleLbl="bgShp" presStyleIdx="1" presStyleCnt="4"/>
      <dgm:spPr/>
    </dgm:pt>
    <dgm:pt modelId="{034A5F28-659D-4BD6-B67E-316186938747}" type="pres">
      <dgm:prSet presAssocID="{BA0F1AAE-07D3-4D67-B934-84ECA39E5AEA}" presName="compChildNode" presStyleCnt="0"/>
      <dgm:spPr/>
    </dgm:pt>
    <dgm:pt modelId="{13B07DDC-3B29-4558-A7E9-8E3AD630CFC1}" type="pres">
      <dgm:prSet presAssocID="{BA0F1AAE-07D3-4D67-B934-84ECA39E5AEA}" presName="theInnerList" presStyleCnt="0"/>
      <dgm:spPr/>
    </dgm:pt>
    <dgm:pt modelId="{5630E4D0-E8ED-459E-8F76-B9391DDF2107}" type="pres">
      <dgm:prSet presAssocID="{BA0F1AAE-07D3-4D67-B934-84ECA39E5AEA}" presName="aSpace" presStyleCnt="0"/>
      <dgm:spPr/>
    </dgm:pt>
    <dgm:pt modelId="{7604BD13-7F32-4ED1-9D8F-5E7CA3191C73}" type="pres">
      <dgm:prSet presAssocID="{C6B206D5-279E-447A-89A9-8EE1BBBEA216}" presName="compNode" presStyleCnt="0"/>
      <dgm:spPr/>
    </dgm:pt>
    <dgm:pt modelId="{937313ED-E21D-4A44-9386-4F1CFE89E3C0}" type="pres">
      <dgm:prSet presAssocID="{C6B206D5-279E-447A-89A9-8EE1BBBEA216}" presName="aNode" presStyleLbl="bgShp" presStyleIdx="2" presStyleCnt="4"/>
      <dgm:spPr/>
    </dgm:pt>
    <dgm:pt modelId="{318F5BD8-DB7D-4C8C-974B-52123858B241}" type="pres">
      <dgm:prSet presAssocID="{C6B206D5-279E-447A-89A9-8EE1BBBEA216}" presName="textNode" presStyleLbl="bgShp" presStyleIdx="2" presStyleCnt="4"/>
      <dgm:spPr/>
    </dgm:pt>
    <dgm:pt modelId="{30BC2E7D-09ED-4697-9233-0BDC860BF3CD}" type="pres">
      <dgm:prSet presAssocID="{C6B206D5-279E-447A-89A9-8EE1BBBEA216}" presName="compChildNode" presStyleCnt="0"/>
      <dgm:spPr/>
    </dgm:pt>
    <dgm:pt modelId="{D5E8274A-2766-42D6-A8E0-0FC4109CE8FE}" type="pres">
      <dgm:prSet presAssocID="{C6B206D5-279E-447A-89A9-8EE1BBBEA216}" presName="theInnerList" presStyleCnt="0"/>
      <dgm:spPr/>
    </dgm:pt>
    <dgm:pt modelId="{22068F0C-2D29-4F68-B940-8192DBCCDF0B}" type="pres">
      <dgm:prSet presAssocID="{2435EC6C-4509-4D22-BC53-42FCCA095763}" presName="childNode" presStyleLbl="node1" presStyleIdx="2" presStyleCnt="6">
        <dgm:presLayoutVars>
          <dgm:bulletEnabled val="1"/>
        </dgm:presLayoutVars>
      </dgm:prSet>
      <dgm:spPr/>
    </dgm:pt>
    <dgm:pt modelId="{E8C3E3C2-FA17-4342-BC34-989B53F8360D}" type="pres">
      <dgm:prSet presAssocID="{2435EC6C-4509-4D22-BC53-42FCCA095763}" presName="aSpace2" presStyleCnt="0"/>
      <dgm:spPr/>
    </dgm:pt>
    <dgm:pt modelId="{B3FDBE5B-1618-4A2C-B110-8792EA9BBF2D}" type="pres">
      <dgm:prSet presAssocID="{9C5B57C7-5C1A-4C32-A694-7D8B03DCB8C9}" presName="childNode" presStyleLbl="node1" presStyleIdx="3" presStyleCnt="6">
        <dgm:presLayoutVars>
          <dgm:bulletEnabled val="1"/>
        </dgm:presLayoutVars>
      </dgm:prSet>
      <dgm:spPr/>
    </dgm:pt>
    <dgm:pt modelId="{5C151A44-EBA7-4F08-901A-42ECD2EF119F}" type="pres">
      <dgm:prSet presAssocID="{C6B206D5-279E-447A-89A9-8EE1BBBEA216}" presName="aSpace" presStyleCnt="0"/>
      <dgm:spPr/>
    </dgm:pt>
    <dgm:pt modelId="{D85CE8E9-DCC4-4087-B0D4-C9160E81DA93}" type="pres">
      <dgm:prSet presAssocID="{DDEAC7AF-93FC-486D-A5BF-7D979662F664}" presName="compNode" presStyleCnt="0"/>
      <dgm:spPr/>
    </dgm:pt>
    <dgm:pt modelId="{270CEFD2-957D-4AC9-AD13-3E241800EA4D}" type="pres">
      <dgm:prSet presAssocID="{DDEAC7AF-93FC-486D-A5BF-7D979662F664}" presName="aNode" presStyleLbl="bgShp" presStyleIdx="3" presStyleCnt="4"/>
      <dgm:spPr/>
    </dgm:pt>
    <dgm:pt modelId="{06C295B4-FBAD-4A5B-9324-71458DC72CFD}" type="pres">
      <dgm:prSet presAssocID="{DDEAC7AF-93FC-486D-A5BF-7D979662F664}" presName="textNode" presStyleLbl="bgShp" presStyleIdx="3" presStyleCnt="4"/>
      <dgm:spPr/>
    </dgm:pt>
    <dgm:pt modelId="{E7241A2E-5B97-445E-A4D8-6AE1C242F605}" type="pres">
      <dgm:prSet presAssocID="{DDEAC7AF-93FC-486D-A5BF-7D979662F664}" presName="compChildNode" presStyleCnt="0"/>
      <dgm:spPr/>
    </dgm:pt>
    <dgm:pt modelId="{49DF9927-E525-48A4-AD18-1CF79805F9F9}" type="pres">
      <dgm:prSet presAssocID="{DDEAC7AF-93FC-486D-A5BF-7D979662F664}" presName="theInnerList" presStyleCnt="0"/>
      <dgm:spPr/>
    </dgm:pt>
    <dgm:pt modelId="{21919DF9-8040-423B-92ED-3F65E3F5A0D0}" type="pres">
      <dgm:prSet presAssocID="{D6DD6C49-3B86-45B6-B064-5093717C7DED}" presName="childNode" presStyleLbl="node1" presStyleIdx="4" presStyleCnt="6">
        <dgm:presLayoutVars>
          <dgm:bulletEnabled val="1"/>
        </dgm:presLayoutVars>
      </dgm:prSet>
      <dgm:spPr/>
    </dgm:pt>
    <dgm:pt modelId="{CACA8CC8-DF17-4DBC-9E21-62BA79C40681}" type="pres">
      <dgm:prSet presAssocID="{D6DD6C49-3B86-45B6-B064-5093717C7DED}" presName="aSpace2" presStyleCnt="0"/>
      <dgm:spPr/>
    </dgm:pt>
    <dgm:pt modelId="{CB9686AF-4F87-4748-9226-82376161A15A}" type="pres">
      <dgm:prSet presAssocID="{600DDC1D-A58A-4916-A87E-B3A3EA483CCD}" presName="childNode" presStyleLbl="node1" presStyleIdx="5" presStyleCnt="6">
        <dgm:presLayoutVars>
          <dgm:bulletEnabled val="1"/>
        </dgm:presLayoutVars>
      </dgm:prSet>
      <dgm:spPr/>
    </dgm:pt>
  </dgm:ptLst>
  <dgm:cxnLst>
    <dgm:cxn modelId="{EBEA0A0C-4353-4667-BD78-F2866D86DE3F}" srcId="{11886A88-6619-4279-9115-A84315A69BC5}" destId="{C6B206D5-279E-447A-89A9-8EE1BBBEA216}" srcOrd="2" destOrd="0" parTransId="{54264B14-B545-47EE-ACBC-B370FED01822}" sibTransId="{529AF7CB-435F-4C2A-B87C-4FC2CC287DD4}"/>
    <dgm:cxn modelId="{E051741A-48E3-4C92-A021-E8539707BCF3}" type="presOf" srcId="{BA0F1AAE-07D3-4D67-B934-84ECA39E5AEA}" destId="{D5FA7B34-534A-4FEC-AEF2-52F4A218C384}" srcOrd="0" destOrd="0" presId="urn:microsoft.com/office/officeart/2005/8/layout/lProcess2"/>
    <dgm:cxn modelId="{6F01791B-2F35-4E09-9C3A-E134298DE5FD}" type="presOf" srcId="{4F006D46-1C32-47DF-9572-71D33B5C0C9D}" destId="{7989EF38-D523-40A1-A2CE-795425CFBCBD}" srcOrd="0" destOrd="0" presId="urn:microsoft.com/office/officeart/2005/8/layout/lProcess2"/>
    <dgm:cxn modelId="{33EC0C2B-AD5D-4242-A9BC-E8C9C5068006}" srcId="{11886A88-6619-4279-9115-A84315A69BC5}" destId="{32443DF5-992E-4DAF-A64F-30B3081A9D6A}" srcOrd="0" destOrd="0" parTransId="{F4237E78-D29F-43ED-BBE7-30F0CFFE4E36}" sibTransId="{C39437D6-FC00-47CB-9B44-C76584BFAED8}"/>
    <dgm:cxn modelId="{BC66183A-9349-470C-AED2-CBE78491C4BD}" type="presOf" srcId="{2435EC6C-4509-4D22-BC53-42FCCA095763}" destId="{22068F0C-2D29-4F68-B940-8192DBCCDF0B}" srcOrd="0" destOrd="0" presId="urn:microsoft.com/office/officeart/2005/8/layout/lProcess2"/>
    <dgm:cxn modelId="{9F4E155D-93FD-4BDC-9CBB-3DD032475821}" type="presOf" srcId="{C6B206D5-279E-447A-89A9-8EE1BBBEA216}" destId="{318F5BD8-DB7D-4C8C-974B-52123858B241}" srcOrd="1" destOrd="0" presId="urn:microsoft.com/office/officeart/2005/8/layout/lProcess2"/>
    <dgm:cxn modelId="{E335F343-DD48-4477-82AB-C66C90D0A1D4}" srcId="{C6B206D5-279E-447A-89A9-8EE1BBBEA216}" destId="{9C5B57C7-5C1A-4C32-A694-7D8B03DCB8C9}" srcOrd="1" destOrd="0" parTransId="{354DCF75-197A-431E-B12D-C518C03948D1}" sibTransId="{18D859D4-1BA5-4555-B1C6-8F704E7FBD7E}"/>
    <dgm:cxn modelId="{1FEE0749-C44D-4D03-800D-83BCE4613851}" type="presOf" srcId="{BA0F1AAE-07D3-4D67-B934-84ECA39E5AEA}" destId="{62A77B08-E977-4C92-972F-C554D32EEF5C}" srcOrd="1" destOrd="0" presId="urn:microsoft.com/office/officeart/2005/8/layout/lProcess2"/>
    <dgm:cxn modelId="{A3233870-C8C4-4702-A547-87DC7FF2CBE6}" type="presOf" srcId="{600DDC1D-A58A-4916-A87E-B3A3EA483CCD}" destId="{CB9686AF-4F87-4748-9226-82376161A15A}" srcOrd="0" destOrd="0" presId="urn:microsoft.com/office/officeart/2005/8/layout/lProcess2"/>
    <dgm:cxn modelId="{2802C573-5237-46ED-B60D-11700045FB68}" srcId="{DDEAC7AF-93FC-486D-A5BF-7D979662F664}" destId="{D6DD6C49-3B86-45B6-B064-5093717C7DED}" srcOrd="0" destOrd="0" parTransId="{FA65D8BA-BBCE-4004-ADFA-DFE023C9B6C4}" sibTransId="{58534DE2-FD97-4A68-94E6-79FE93B39220}"/>
    <dgm:cxn modelId="{C6DCD15A-DF14-47EA-9413-C17DF96DD42D}" type="presOf" srcId="{DDEAC7AF-93FC-486D-A5BF-7D979662F664}" destId="{270CEFD2-957D-4AC9-AD13-3E241800EA4D}" srcOrd="0" destOrd="0" presId="urn:microsoft.com/office/officeart/2005/8/layout/lProcess2"/>
    <dgm:cxn modelId="{ECC8627E-1871-49FF-9F93-DBC8231EA252}" srcId="{11886A88-6619-4279-9115-A84315A69BC5}" destId="{DDEAC7AF-93FC-486D-A5BF-7D979662F664}" srcOrd="3" destOrd="0" parTransId="{9C0D4B4B-20CA-4FF6-9701-2E9E22A705A4}" sibTransId="{A2BBDF29-F244-483D-8818-6A49EF056013}"/>
    <dgm:cxn modelId="{0F2FA086-452B-476B-AA8B-A64CE2A89CA1}" type="presOf" srcId="{9C5B57C7-5C1A-4C32-A694-7D8B03DCB8C9}" destId="{B3FDBE5B-1618-4A2C-B110-8792EA9BBF2D}" srcOrd="0" destOrd="0" presId="urn:microsoft.com/office/officeart/2005/8/layout/lProcess2"/>
    <dgm:cxn modelId="{ADE39C94-03B0-442E-BF5E-00DA7F665F77}" srcId="{32443DF5-992E-4DAF-A64F-30B3081A9D6A}" destId="{4F006D46-1C32-47DF-9572-71D33B5C0C9D}" srcOrd="1" destOrd="0" parTransId="{E48BB0C4-A660-41E3-8A86-F339230CFA16}" sibTransId="{C0355B38-BB46-4C2E-82BB-3E12398FB6F2}"/>
    <dgm:cxn modelId="{597F70A0-1072-4CFF-B6A6-018B7AF300D2}" srcId="{32443DF5-992E-4DAF-A64F-30B3081A9D6A}" destId="{094FCAA2-BAB0-49F2-9C41-1437D2B73278}" srcOrd="0" destOrd="0" parTransId="{3ACC7012-A47E-4A10-9118-F88615106EA5}" sibTransId="{BEDE58AB-EA4B-4D80-B6D3-ADCD6FB0D756}"/>
    <dgm:cxn modelId="{7ADED2A8-DC8B-4B4F-BF5B-F83C012B00F8}" type="presOf" srcId="{D6DD6C49-3B86-45B6-B064-5093717C7DED}" destId="{21919DF9-8040-423B-92ED-3F65E3F5A0D0}" srcOrd="0" destOrd="0" presId="urn:microsoft.com/office/officeart/2005/8/layout/lProcess2"/>
    <dgm:cxn modelId="{471943B0-F1AD-474E-B12C-CA055943F10D}" srcId="{11886A88-6619-4279-9115-A84315A69BC5}" destId="{BA0F1AAE-07D3-4D67-B934-84ECA39E5AEA}" srcOrd="1" destOrd="0" parTransId="{5A5DD7BF-3E2B-4889-990C-3F3672146C59}" sibTransId="{69046048-D125-4D33-9F47-3BF435B5E5F9}"/>
    <dgm:cxn modelId="{9448E7B1-16ED-443D-9F40-EE7E2221E0D6}" type="presOf" srcId="{DDEAC7AF-93FC-486D-A5BF-7D979662F664}" destId="{06C295B4-FBAD-4A5B-9324-71458DC72CFD}" srcOrd="1" destOrd="0" presId="urn:microsoft.com/office/officeart/2005/8/layout/lProcess2"/>
    <dgm:cxn modelId="{832716C7-C4B1-4745-8A0A-E5E3C697E69E}" type="presOf" srcId="{C6B206D5-279E-447A-89A9-8EE1BBBEA216}" destId="{937313ED-E21D-4A44-9386-4F1CFE89E3C0}" srcOrd="0" destOrd="0" presId="urn:microsoft.com/office/officeart/2005/8/layout/lProcess2"/>
    <dgm:cxn modelId="{03081ECA-EDEB-46ED-A4CB-43EA35B3B9CB}" type="presOf" srcId="{32443DF5-992E-4DAF-A64F-30B3081A9D6A}" destId="{5AC1F403-3C9C-4514-A125-71B7D29E9F4A}" srcOrd="1" destOrd="0" presId="urn:microsoft.com/office/officeart/2005/8/layout/lProcess2"/>
    <dgm:cxn modelId="{BFFF74E2-5ACE-404D-BB21-9C822E1A73A1}" type="presOf" srcId="{32443DF5-992E-4DAF-A64F-30B3081A9D6A}" destId="{293BCB8F-ADB2-4CAA-8CD6-23800991ACE8}" srcOrd="0" destOrd="0" presId="urn:microsoft.com/office/officeart/2005/8/layout/lProcess2"/>
    <dgm:cxn modelId="{C6AB89EC-AF1B-481A-81B7-FBF75C745896}" type="presOf" srcId="{11886A88-6619-4279-9115-A84315A69BC5}" destId="{DA599511-FDFE-49E7-8D58-7B12A54B7908}" srcOrd="0" destOrd="0" presId="urn:microsoft.com/office/officeart/2005/8/layout/lProcess2"/>
    <dgm:cxn modelId="{68878CF1-5ACD-4D70-B19A-D688D9EF68FA}" srcId="{DDEAC7AF-93FC-486D-A5BF-7D979662F664}" destId="{600DDC1D-A58A-4916-A87E-B3A3EA483CCD}" srcOrd="1" destOrd="0" parTransId="{AC1C6F8B-8078-40EF-9211-8EFB04EA8443}" sibTransId="{207D898C-5AC1-4CA9-B0D4-D60F9A12C583}"/>
    <dgm:cxn modelId="{36184EFD-8D0C-4F76-88EA-6495FD016673}" srcId="{C6B206D5-279E-447A-89A9-8EE1BBBEA216}" destId="{2435EC6C-4509-4D22-BC53-42FCCA095763}" srcOrd="0" destOrd="0" parTransId="{9F95BBFF-EC61-40DC-B9F6-1F35E3F581F9}" sibTransId="{FE9995DC-1AAC-49F3-A8FB-328E23C4DF6E}"/>
    <dgm:cxn modelId="{E953D7FE-2D78-4479-B926-630DF86C3E94}" type="presOf" srcId="{094FCAA2-BAB0-49F2-9C41-1437D2B73278}" destId="{C0009336-1548-4CF3-AB3E-66CCC6ADBCA6}" srcOrd="0" destOrd="0" presId="urn:microsoft.com/office/officeart/2005/8/layout/lProcess2"/>
    <dgm:cxn modelId="{F3EB335C-031A-4517-8DCD-9A632786D385}" type="presParOf" srcId="{DA599511-FDFE-49E7-8D58-7B12A54B7908}" destId="{C1505EF8-10ED-446D-8E8A-77B25F639C25}" srcOrd="0" destOrd="0" presId="urn:microsoft.com/office/officeart/2005/8/layout/lProcess2"/>
    <dgm:cxn modelId="{9CC279B7-A607-4D6B-8CA2-E70B7654B277}" type="presParOf" srcId="{C1505EF8-10ED-446D-8E8A-77B25F639C25}" destId="{293BCB8F-ADB2-4CAA-8CD6-23800991ACE8}" srcOrd="0" destOrd="0" presId="urn:microsoft.com/office/officeart/2005/8/layout/lProcess2"/>
    <dgm:cxn modelId="{B050ACD7-450E-45D8-B348-2E041F1B66A6}" type="presParOf" srcId="{C1505EF8-10ED-446D-8E8A-77B25F639C25}" destId="{5AC1F403-3C9C-4514-A125-71B7D29E9F4A}" srcOrd="1" destOrd="0" presId="urn:microsoft.com/office/officeart/2005/8/layout/lProcess2"/>
    <dgm:cxn modelId="{21CBE69A-441D-4355-8BDC-DDC160F223DF}" type="presParOf" srcId="{C1505EF8-10ED-446D-8E8A-77B25F639C25}" destId="{8E66C148-1A5D-422E-98D0-F35AC1B7DA25}" srcOrd="2" destOrd="0" presId="urn:microsoft.com/office/officeart/2005/8/layout/lProcess2"/>
    <dgm:cxn modelId="{F574B3B0-DECA-4B31-9323-216AA7225885}" type="presParOf" srcId="{8E66C148-1A5D-422E-98D0-F35AC1B7DA25}" destId="{99CE091F-138C-46C2-8FCF-C40DBE6662B0}" srcOrd="0" destOrd="0" presId="urn:microsoft.com/office/officeart/2005/8/layout/lProcess2"/>
    <dgm:cxn modelId="{301137DD-0703-49CC-BE39-705B6A572A52}" type="presParOf" srcId="{99CE091F-138C-46C2-8FCF-C40DBE6662B0}" destId="{C0009336-1548-4CF3-AB3E-66CCC6ADBCA6}" srcOrd="0" destOrd="0" presId="urn:microsoft.com/office/officeart/2005/8/layout/lProcess2"/>
    <dgm:cxn modelId="{B29B1927-032F-4367-B48E-2E911F26D6CF}" type="presParOf" srcId="{99CE091F-138C-46C2-8FCF-C40DBE6662B0}" destId="{20668242-7CA1-4275-9A9E-B822C64D1854}" srcOrd="1" destOrd="0" presId="urn:microsoft.com/office/officeart/2005/8/layout/lProcess2"/>
    <dgm:cxn modelId="{CB3FB9D3-598B-497C-BAEF-4BFE4AE0C6DB}" type="presParOf" srcId="{99CE091F-138C-46C2-8FCF-C40DBE6662B0}" destId="{7989EF38-D523-40A1-A2CE-795425CFBCBD}" srcOrd="2" destOrd="0" presId="urn:microsoft.com/office/officeart/2005/8/layout/lProcess2"/>
    <dgm:cxn modelId="{5F8F7109-CF8D-4BAD-A150-0ECE0C2F0307}" type="presParOf" srcId="{DA599511-FDFE-49E7-8D58-7B12A54B7908}" destId="{DA5A2048-8684-4458-A2B3-0219A4F77FA6}" srcOrd="1" destOrd="0" presId="urn:microsoft.com/office/officeart/2005/8/layout/lProcess2"/>
    <dgm:cxn modelId="{83C638B3-9378-4615-B7C9-FF551E6110B2}" type="presParOf" srcId="{DA599511-FDFE-49E7-8D58-7B12A54B7908}" destId="{0B0B9267-4B06-40FF-9714-6BDF4985EA46}" srcOrd="2" destOrd="0" presId="urn:microsoft.com/office/officeart/2005/8/layout/lProcess2"/>
    <dgm:cxn modelId="{55C80183-DA6E-4D8E-A280-0CD495D43FDF}" type="presParOf" srcId="{0B0B9267-4B06-40FF-9714-6BDF4985EA46}" destId="{D5FA7B34-534A-4FEC-AEF2-52F4A218C384}" srcOrd="0" destOrd="0" presId="urn:microsoft.com/office/officeart/2005/8/layout/lProcess2"/>
    <dgm:cxn modelId="{ACBFA317-9CD2-4251-92F2-CD48F2552766}" type="presParOf" srcId="{0B0B9267-4B06-40FF-9714-6BDF4985EA46}" destId="{62A77B08-E977-4C92-972F-C554D32EEF5C}" srcOrd="1" destOrd="0" presId="urn:microsoft.com/office/officeart/2005/8/layout/lProcess2"/>
    <dgm:cxn modelId="{9E6D8690-AD7C-4C80-941F-85C029250502}" type="presParOf" srcId="{0B0B9267-4B06-40FF-9714-6BDF4985EA46}" destId="{034A5F28-659D-4BD6-B67E-316186938747}" srcOrd="2" destOrd="0" presId="urn:microsoft.com/office/officeart/2005/8/layout/lProcess2"/>
    <dgm:cxn modelId="{BAEA3BE3-F780-4389-9AFF-41852DD53077}" type="presParOf" srcId="{034A5F28-659D-4BD6-B67E-316186938747}" destId="{13B07DDC-3B29-4558-A7E9-8E3AD630CFC1}" srcOrd="0" destOrd="0" presId="urn:microsoft.com/office/officeart/2005/8/layout/lProcess2"/>
    <dgm:cxn modelId="{E0E58686-0633-41C7-9061-EC754785537E}" type="presParOf" srcId="{DA599511-FDFE-49E7-8D58-7B12A54B7908}" destId="{5630E4D0-E8ED-459E-8F76-B9391DDF2107}" srcOrd="3" destOrd="0" presId="urn:microsoft.com/office/officeart/2005/8/layout/lProcess2"/>
    <dgm:cxn modelId="{2AE08081-013A-4DCF-A579-913B2DBE2185}" type="presParOf" srcId="{DA599511-FDFE-49E7-8D58-7B12A54B7908}" destId="{7604BD13-7F32-4ED1-9D8F-5E7CA3191C73}" srcOrd="4" destOrd="0" presId="urn:microsoft.com/office/officeart/2005/8/layout/lProcess2"/>
    <dgm:cxn modelId="{39F26EF1-A24B-4CF0-BD20-410E25A94603}" type="presParOf" srcId="{7604BD13-7F32-4ED1-9D8F-5E7CA3191C73}" destId="{937313ED-E21D-4A44-9386-4F1CFE89E3C0}" srcOrd="0" destOrd="0" presId="urn:microsoft.com/office/officeart/2005/8/layout/lProcess2"/>
    <dgm:cxn modelId="{FFF00E1B-6228-4C81-A008-250CD84627C5}" type="presParOf" srcId="{7604BD13-7F32-4ED1-9D8F-5E7CA3191C73}" destId="{318F5BD8-DB7D-4C8C-974B-52123858B241}" srcOrd="1" destOrd="0" presId="urn:microsoft.com/office/officeart/2005/8/layout/lProcess2"/>
    <dgm:cxn modelId="{7751EDCF-3586-4D6E-B044-08C43DFEC93B}" type="presParOf" srcId="{7604BD13-7F32-4ED1-9D8F-5E7CA3191C73}" destId="{30BC2E7D-09ED-4697-9233-0BDC860BF3CD}" srcOrd="2" destOrd="0" presId="urn:microsoft.com/office/officeart/2005/8/layout/lProcess2"/>
    <dgm:cxn modelId="{C4E2527B-066C-454D-848D-5F148C5666D9}" type="presParOf" srcId="{30BC2E7D-09ED-4697-9233-0BDC860BF3CD}" destId="{D5E8274A-2766-42D6-A8E0-0FC4109CE8FE}" srcOrd="0" destOrd="0" presId="urn:microsoft.com/office/officeart/2005/8/layout/lProcess2"/>
    <dgm:cxn modelId="{9E869C84-FF3E-422B-9E80-14136C7F860C}" type="presParOf" srcId="{D5E8274A-2766-42D6-A8E0-0FC4109CE8FE}" destId="{22068F0C-2D29-4F68-B940-8192DBCCDF0B}" srcOrd="0" destOrd="0" presId="urn:microsoft.com/office/officeart/2005/8/layout/lProcess2"/>
    <dgm:cxn modelId="{7CEC6667-CE54-4907-AD66-9CBB333823E1}" type="presParOf" srcId="{D5E8274A-2766-42D6-A8E0-0FC4109CE8FE}" destId="{E8C3E3C2-FA17-4342-BC34-989B53F8360D}" srcOrd="1" destOrd="0" presId="urn:microsoft.com/office/officeart/2005/8/layout/lProcess2"/>
    <dgm:cxn modelId="{66BB26F8-C866-40AB-9D12-787DE7CE4766}" type="presParOf" srcId="{D5E8274A-2766-42D6-A8E0-0FC4109CE8FE}" destId="{B3FDBE5B-1618-4A2C-B110-8792EA9BBF2D}" srcOrd="2" destOrd="0" presId="urn:microsoft.com/office/officeart/2005/8/layout/lProcess2"/>
    <dgm:cxn modelId="{7B55239E-8AD6-49FF-8FA2-3354CEA26CC5}" type="presParOf" srcId="{DA599511-FDFE-49E7-8D58-7B12A54B7908}" destId="{5C151A44-EBA7-4F08-901A-42ECD2EF119F}" srcOrd="5" destOrd="0" presId="urn:microsoft.com/office/officeart/2005/8/layout/lProcess2"/>
    <dgm:cxn modelId="{F39B08C1-54F1-4531-B9A9-67A4536CE203}" type="presParOf" srcId="{DA599511-FDFE-49E7-8D58-7B12A54B7908}" destId="{D85CE8E9-DCC4-4087-B0D4-C9160E81DA93}" srcOrd="6" destOrd="0" presId="urn:microsoft.com/office/officeart/2005/8/layout/lProcess2"/>
    <dgm:cxn modelId="{A686DA2B-46C5-4205-9500-196D2060A5F6}" type="presParOf" srcId="{D85CE8E9-DCC4-4087-B0D4-C9160E81DA93}" destId="{270CEFD2-957D-4AC9-AD13-3E241800EA4D}" srcOrd="0" destOrd="0" presId="urn:microsoft.com/office/officeart/2005/8/layout/lProcess2"/>
    <dgm:cxn modelId="{E6AC8210-383A-4BD1-B78B-D8E304C2898B}" type="presParOf" srcId="{D85CE8E9-DCC4-4087-B0D4-C9160E81DA93}" destId="{06C295B4-FBAD-4A5B-9324-71458DC72CFD}" srcOrd="1" destOrd="0" presId="urn:microsoft.com/office/officeart/2005/8/layout/lProcess2"/>
    <dgm:cxn modelId="{826E67B4-10F5-4798-9533-920C31C583A1}" type="presParOf" srcId="{D85CE8E9-DCC4-4087-B0D4-C9160E81DA93}" destId="{E7241A2E-5B97-445E-A4D8-6AE1C242F605}" srcOrd="2" destOrd="0" presId="urn:microsoft.com/office/officeart/2005/8/layout/lProcess2"/>
    <dgm:cxn modelId="{CB952743-6B78-40F0-B933-34AE8770B64A}" type="presParOf" srcId="{E7241A2E-5B97-445E-A4D8-6AE1C242F605}" destId="{49DF9927-E525-48A4-AD18-1CF79805F9F9}" srcOrd="0" destOrd="0" presId="urn:microsoft.com/office/officeart/2005/8/layout/lProcess2"/>
    <dgm:cxn modelId="{91EB1FBA-14DA-4BB7-B41B-A7796EBFB505}" type="presParOf" srcId="{49DF9927-E525-48A4-AD18-1CF79805F9F9}" destId="{21919DF9-8040-423B-92ED-3F65E3F5A0D0}" srcOrd="0" destOrd="0" presId="urn:microsoft.com/office/officeart/2005/8/layout/lProcess2"/>
    <dgm:cxn modelId="{23359BCF-DAED-4F5D-86C1-56BA9D6329BB}" type="presParOf" srcId="{49DF9927-E525-48A4-AD18-1CF79805F9F9}" destId="{CACA8CC8-DF17-4DBC-9E21-62BA79C40681}" srcOrd="1" destOrd="0" presId="urn:microsoft.com/office/officeart/2005/8/layout/lProcess2"/>
    <dgm:cxn modelId="{E5E4BFEE-0B47-4235-8018-1046FE3F5EED}" type="presParOf" srcId="{49DF9927-E525-48A4-AD18-1CF79805F9F9}" destId="{CB9686AF-4F87-4748-9226-82376161A15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144083F-D97E-4D83-998F-C483965D98C1}"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pPr rtl="1"/>
          <a:endParaRPr lang="ar-SA"/>
        </a:p>
      </dgm:t>
    </dgm:pt>
    <dgm:pt modelId="{EE6E1C15-5523-486D-A2EC-AD0794FA82E0}">
      <dgm:prSet phldrT="[نص]" phldr="1"/>
      <dgm:spPr/>
      <dgm:t>
        <a:bodyPr/>
        <a:lstStyle/>
        <a:p>
          <a:pPr rtl="1"/>
          <a:endParaRPr lang="ar-SA"/>
        </a:p>
      </dgm:t>
    </dgm:pt>
    <dgm:pt modelId="{E49DC8C0-FC3C-4A1B-BF8B-92C65614D988}" type="parTrans" cxnId="{C570C06E-4DD7-49B9-8DCD-B326DC6275BC}">
      <dgm:prSet/>
      <dgm:spPr/>
      <dgm:t>
        <a:bodyPr/>
        <a:lstStyle/>
        <a:p>
          <a:pPr rtl="1"/>
          <a:endParaRPr lang="ar-SA"/>
        </a:p>
      </dgm:t>
    </dgm:pt>
    <dgm:pt modelId="{110F0A44-AFDD-4A87-998E-AEC9CD2FA28F}" type="sibTrans" cxnId="{C570C06E-4DD7-49B9-8DCD-B326DC6275BC}">
      <dgm:prSet/>
      <dgm:spPr/>
      <dgm:t>
        <a:bodyPr/>
        <a:lstStyle/>
        <a:p>
          <a:pPr rtl="1"/>
          <a:endParaRPr lang="ar-SA"/>
        </a:p>
      </dgm:t>
    </dgm:pt>
    <dgm:pt modelId="{E13870E6-836D-4A1F-AE52-032548743CAB}">
      <dgm:prSet phldrT="[نص]"/>
      <dgm:spPr/>
      <dgm:t>
        <a:bodyPr/>
        <a:lstStyle/>
        <a:p>
          <a:pPr rtl="1"/>
          <a:r>
            <a:rPr lang="ar-SA" dirty="0"/>
            <a:t>اذا بلغت خسائر الشركة نصف رأسمالها </a:t>
          </a:r>
        </a:p>
      </dgm:t>
    </dgm:pt>
    <dgm:pt modelId="{50E93AEF-EF0D-4648-8650-14B057B7DB95}" type="parTrans" cxnId="{6F298503-68BE-49FD-AE87-9852B7583BFF}">
      <dgm:prSet/>
      <dgm:spPr/>
      <dgm:t>
        <a:bodyPr/>
        <a:lstStyle/>
        <a:p>
          <a:pPr rtl="1"/>
          <a:endParaRPr lang="ar-SA"/>
        </a:p>
      </dgm:t>
    </dgm:pt>
    <dgm:pt modelId="{11983352-8C43-482B-8156-4E04C9721997}" type="sibTrans" cxnId="{6F298503-68BE-49FD-AE87-9852B7583BFF}">
      <dgm:prSet/>
      <dgm:spPr/>
      <dgm:t>
        <a:bodyPr/>
        <a:lstStyle/>
        <a:p>
          <a:pPr rtl="1"/>
          <a:endParaRPr lang="ar-SA"/>
        </a:p>
      </dgm:t>
    </dgm:pt>
    <dgm:pt modelId="{B4C73722-95B3-4A6E-9EB5-A8780F1A1E1F}">
      <dgm:prSet phldrT="[نص]" phldr="1"/>
      <dgm:spPr/>
      <dgm:t>
        <a:bodyPr/>
        <a:lstStyle/>
        <a:p>
          <a:pPr rtl="1"/>
          <a:endParaRPr lang="ar-SA"/>
        </a:p>
      </dgm:t>
    </dgm:pt>
    <dgm:pt modelId="{E8DF2076-64CC-44B8-BE22-4A8583F8771F}" type="parTrans" cxnId="{F1EDD524-E457-49F8-96D6-144A703796D3}">
      <dgm:prSet/>
      <dgm:spPr/>
      <dgm:t>
        <a:bodyPr/>
        <a:lstStyle/>
        <a:p>
          <a:pPr rtl="1"/>
          <a:endParaRPr lang="ar-SA"/>
        </a:p>
      </dgm:t>
    </dgm:pt>
    <dgm:pt modelId="{4C5B319F-9143-46F3-A8A5-7039785B7593}" type="sibTrans" cxnId="{F1EDD524-E457-49F8-96D6-144A703796D3}">
      <dgm:prSet/>
      <dgm:spPr/>
      <dgm:t>
        <a:bodyPr/>
        <a:lstStyle/>
        <a:p>
          <a:pPr rtl="1"/>
          <a:endParaRPr lang="ar-SA"/>
        </a:p>
      </dgm:t>
    </dgm:pt>
    <dgm:pt modelId="{2625AD54-0C30-43A1-B500-6816C2BB0B01}">
      <dgm:prSet phldrT="[نص]"/>
      <dgm:spPr/>
      <dgm:t>
        <a:bodyPr/>
        <a:lstStyle/>
        <a:p>
          <a:pPr rtl="1"/>
          <a:r>
            <a:rPr lang="ar-SA" dirty="0"/>
            <a:t>اذا الت جميع الأسهم الى مساهم واحد</a:t>
          </a:r>
        </a:p>
      </dgm:t>
    </dgm:pt>
    <dgm:pt modelId="{D172CD05-8E3E-41C2-9198-AD8058C021C3}" type="parTrans" cxnId="{41379681-67AC-401F-82A5-F000F7A07DA5}">
      <dgm:prSet/>
      <dgm:spPr/>
      <dgm:t>
        <a:bodyPr/>
        <a:lstStyle/>
        <a:p>
          <a:pPr rtl="1"/>
          <a:endParaRPr lang="ar-SA"/>
        </a:p>
      </dgm:t>
    </dgm:pt>
    <dgm:pt modelId="{75D15AAA-EBBE-40F5-BBC8-AB0C92FFA33B}" type="sibTrans" cxnId="{41379681-67AC-401F-82A5-F000F7A07DA5}">
      <dgm:prSet/>
      <dgm:spPr/>
      <dgm:t>
        <a:bodyPr/>
        <a:lstStyle/>
        <a:p>
          <a:pPr rtl="1"/>
          <a:endParaRPr lang="ar-SA"/>
        </a:p>
      </dgm:t>
    </dgm:pt>
    <dgm:pt modelId="{29F50939-397D-42C2-A8EB-76161ACD79C3}" type="pres">
      <dgm:prSet presAssocID="{2144083F-D97E-4D83-998F-C483965D98C1}" presName="Name0" presStyleCnt="0">
        <dgm:presLayoutVars>
          <dgm:chMax val="2"/>
          <dgm:dir/>
          <dgm:animOne val="branch"/>
          <dgm:animLvl val="lvl"/>
          <dgm:resizeHandles val="exact"/>
        </dgm:presLayoutVars>
      </dgm:prSet>
      <dgm:spPr/>
    </dgm:pt>
    <dgm:pt modelId="{065361D5-CFFF-413F-9BE3-C21AEB5B38F0}" type="pres">
      <dgm:prSet presAssocID="{2144083F-D97E-4D83-998F-C483965D98C1}" presName="Background" presStyleLbl="node1" presStyleIdx="0" presStyleCnt="1"/>
      <dgm:spPr/>
    </dgm:pt>
    <dgm:pt modelId="{B24B7906-471A-4C3B-A0EE-6BF2ECDD172B}" type="pres">
      <dgm:prSet presAssocID="{2144083F-D97E-4D83-998F-C483965D98C1}" presName="Divider" presStyleLbl="callout" presStyleIdx="0" presStyleCnt="1"/>
      <dgm:spPr/>
    </dgm:pt>
    <dgm:pt modelId="{9BC5BC2A-F989-49E5-A0AB-E2DB8385E460}" type="pres">
      <dgm:prSet presAssocID="{2144083F-D97E-4D83-998F-C483965D98C1}" presName="ChildText1" presStyleLbl="revTx" presStyleIdx="0" presStyleCnt="0">
        <dgm:presLayoutVars>
          <dgm:chMax val="0"/>
          <dgm:chPref val="0"/>
          <dgm:bulletEnabled val="1"/>
        </dgm:presLayoutVars>
      </dgm:prSet>
      <dgm:spPr/>
    </dgm:pt>
    <dgm:pt modelId="{15C18CD6-A76D-464D-9E55-8AC744E31A23}" type="pres">
      <dgm:prSet presAssocID="{2144083F-D97E-4D83-998F-C483965D98C1}" presName="ChildText2" presStyleLbl="revTx" presStyleIdx="0" presStyleCnt="0">
        <dgm:presLayoutVars>
          <dgm:chMax val="0"/>
          <dgm:chPref val="0"/>
          <dgm:bulletEnabled val="1"/>
        </dgm:presLayoutVars>
      </dgm:prSet>
      <dgm:spPr/>
    </dgm:pt>
    <dgm:pt modelId="{4E4AE3B7-6A66-47DB-BF90-10BB82B2E9D3}" type="pres">
      <dgm:prSet presAssocID="{2144083F-D97E-4D83-998F-C483965D98C1}" presName="ParentText1" presStyleLbl="revTx" presStyleIdx="0" presStyleCnt="0">
        <dgm:presLayoutVars>
          <dgm:chMax val="1"/>
          <dgm:chPref val="1"/>
        </dgm:presLayoutVars>
      </dgm:prSet>
      <dgm:spPr/>
    </dgm:pt>
    <dgm:pt modelId="{CACBE930-E36D-4573-8E47-F568A6184290}" type="pres">
      <dgm:prSet presAssocID="{2144083F-D97E-4D83-998F-C483965D98C1}" presName="ParentShape1" presStyleLbl="alignImgPlace1" presStyleIdx="0" presStyleCnt="2">
        <dgm:presLayoutVars/>
      </dgm:prSet>
      <dgm:spPr/>
    </dgm:pt>
    <dgm:pt modelId="{7FEC46E6-E021-4E66-B82C-E594DE7FCAA1}" type="pres">
      <dgm:prSet presAssocID="{2144083F-D97E-4D83-998F-C483965D98C1}" presName="ParentText2" presStyleLbl="revTx" presStyleIdx="0" presStyleCnt="0">
        <dgm:presLayoutVars>
          <dgm:chMax val="1"/>
          <dgm:chPref val="1"/>
        </dgm:presLayoutVars>
      </dgm:prSet>
      <dgm:spPr/>
    </dgm:pt>
    <dgm:pt modelId="{5F873CAF-186B-4ED5-BDDC-52F918E840F3}" type="pres">
      <dgm:prSet presAssocID="{2144083F-D97E-4D83-998F-C483965D98C1}" presName="ParentShape2" presStyleLbl="alignImgPlace1" presStyleIdx="1" presStyleCnt="2">
        <dgm:presLayoutVars/>
      </dgm:prSet>
      <dgm:spPr/>
    </dgm:pt>
  </dgm:ptLst>
  <dgm:cxnLst>
    <dgm:cxn modelId="{6F298503-68BE-49FD-AE87-9852B7583BFF}" srcId="{EE6E1C15-5523-486D-A2EC-AD0794FA82E0}" destId="{E13870E6-836D-4A1F-AE52-032548743CAB}" srcOrd="0" destOrd="0" parTransId="{50E93AEF-EF0D-4648-8650-14B057B7DB95}" sibTransId="{11983352-8C43-482B-8156-4E04C9721997}"/>
    <dgm:cxn modelId="{D2D39F0B-361A-4FD2-A34F-265442301E76}" type="presOf" srcId="{E13870E6-836D-4A1F-AE52-032548743CAB}" destId="{9BC5BC2A-F989-49E5-A0AB-E2DB8385E460}" srcOrd="0" destOrd="0" presId="urn:microsoft.com/office/officeart/2009/3/layout/OpposingIdeas"/>
    <dgm:cxn modelId="{F1EDD524-E457-49F8-96D6-144A703796D3}" srcId="{2144083F-D97E-4D83-998F-C483965D98C1}" destId="{B4C73722-95B3-4A6E-9EB5-A8780F1A1E1F}" srcOrd="1" destOrd="0" parTransId="{E8DF2076-64CC-44B8-BE22-4A8583F8771F}" sibTransId="{4C5B319F-9143-46F3-A8A5-7039785B7593}"/>
    <dgm:cxn modelId="{33272F45-2C10-4A8E-8B0B-09E51AAAB078}" type="presOf" srcId="{B4C73722-95B3-4A6E-9EB5-A8780F1A1E1F}" destId="{7FEC46E6-E021-4E66-B82C-E594DE7FCAA1}" srcOrd="0" destOrd="0" presId="urn:microsoft.com/office/officeart/2009/3/layout/OpposingIdeas"/>
    <dgm:cxn modelId="{1D411C4B-85E2-4C82-BB4B-9C66249FE66E}" type="presOf" srcId="{EE6E1C15-5523-486D-A2EC-AD0794FA82E0}" destId="{4E4AE3B7-6A66-47DB-BF90-10BB82B2E9D3}" srcOrd="0" destOrd="0" presId="urn:microsoft.com/office/officeart/2009/3/layout/OpposingIdeas"/>
    <dgm:cxn modelId="{C570C06E-4DD7-49B9-8DCD-B326DC6275BC}" srcId="{2144083F-D97E-4D83-998F-C483965D98C1}" destId="{EE6E1C15-5523-486D-A2EC-AD0794FA82E0}" srcOrd="0" destOrd="0" parTransId="{E49DC8C0-FC3C-4A1B-BF8B-92C65614D988}" sibTransId="{110F0A44-AFDD-4A87-998E-AEC9CD2FA28F}"/>
    <dgm:cxn modelId="{859FDB5A-B6F6-47C1-B4DA-4F616A465EB8}" type="presOf" srcId="{B4C73722-95B3-4A6E-9EB5-A8780F1A1E1F}" destId="{5F873CAF-186B-4ED5-BDDC-52F918E840F3}" srcOrd="1" destOrd="0" presId="urn:microsoft.com/office/officeart/2009/3/layout/OpposingIdeas"/>
    <dgm:cxn modelId="{41379681-67AC-401F-82A5-F000F7A07DA5}" srcId="{B4C73722-95B3-4A6E-9EB5-A8780F1A1E1F}" destId="{2625AD54-0C30-43A1-B500-6816C2BB0B01}" srcOrd="0" destOrd="0" parTransId="{D172CD05-8E3E-41C2-9198-AD8058C021C3}" sibTransId="{75D15AAA-EBBE-40F5-BBC8-AB0C92FFA33B}"/>
    <dgm:cxn modelId="{CA2BFF87-E60E-4A01-94D3-9E97FD9D2477}" type="presOf" srcId="{2144083F-D97E-4D83-998F-C483965D98C1}" destId="{29F50939-397D-42C2-A8EB-76161ACD79C3}" srcOrd="0" destOrd="0" presId="urn:microsoft.com/office/officeart/2009/3/layout/OpposingIdeas"/>
    <dgm:cxn modelId="{4E047DAB-EA39-4FAA-8B7B-9235537ED37F}" type="presOf" srcId="{EE6E1C15-5523-486D-A2EC-AD0794FA82E0}" destId="{CACBE930-E36D-4573-8E47-F568A6184290}" srcOrd="1" destOrd="0" presId="urn:microsoft.com/office/officeart/2009/3/layout/OpposingIdeas"/>
    <dgm:cxn modelId="{DBD2E6ED-A0A6-4E6F-BECD-0DA5BC07944F}" type="presOf" srcId="{2625AD54-0C30-43A1-B500-6816C2BB0B01}" destId="{15C18CD6-A76D-464D-9E55-8AC744E31A23}" srcOrd="0" destOrd="0" presId="urn:microsoft.com/office/officeart/2009/3/layout/OpposingIdeas"/>
    <dgm:cxn modelId="{AC98B081-863D-4FBC-95D9-5FED0AA9AAF4}" type="presParOf" srcId="{29F50939-397D-42C2-A8EB-76161ACD79C3}" destId="{065361D5-CFFF-413F-9BE3-C21AEB5B38F0}" srcOrd="0" destOrd="0" presId="urn:microsoft.com/office/officeart/2009/3/layout/OpposingIdeas"/>
    <dgm:cxn modelId="{232DAE0B-D63C-4D59-99FD-C62BD33752DC}" type="presParOf" srcId="{29F50939-397D-42C2-A8EB-76161ACD79C3}" destId="{B24B7906-471A-4C3B-A0EE-6BF2ECDD172B}" srcOrd="1" destOrd="0" presId="urn:microsoft.com/office/officeart/2009/3/layout/OpposingIdeas"/>
    <dgm:cxn modelId="{781FF770-8FC5-4692-9AE4-27C12BD6103D}" type="presParOf" srcId="{29F50939-397D-42C2-A8EB-76161ACD79C3}" destId="{9BC5BC2A-F989-49E5-A0AB-E2DB8385E460}" srcOrd="2" destOrd="0" presId="urn:microsoft.com/office/officeart/2009/3/layout/OpposingIdeas"/>
    <dgm:cxn modelId="{51BD74A3-340C-4A08-B59F-79BCDDE83B4A}" type="presParOf" srcId="{29F50939-397D-42C2-A8EB-76161ACD79C3}" destId="{15C18CD6-A76D-464D-9E55-8AC744E31A23}" srcOrd="3" destOrd="0" presId="urn:microsoft.com/office/officeart/2009/3/layout/OpposingIdeas"/>
    <dgm:cxn modelId="{E5092925-9C77-4EC1-8D58-0995C4914455}" type="presParOf" srcId="{29F50939-397D-42C2-A8EB-76161ACD79C3}" destId="{4E4AE3B7-6A66-47DB-BF90-10BB82B2E9D3}" srcOrd="4" destOrd="0" presId="urn:microsoft.com/office/officeart/2009/3/layout/OpposingIdeas"/>
    <dgm:cxn modelId="{650904CD-05E4-476E-841B-3FC06A757053}" type="presParOf" srcId="{29F50939-397D-42C2-A8EB-76161ACD79C3}" destId="{CACBE930-E36D-4573-8E47-F568A6184290}" srcOrd="5" destOrd="0" presId="urn:microsoft.com/office/officeart/2009/3/layout/OpposingIdeas"/>
    <dgm:cxn modelId="{ED8525F3-6C31-416F-8C2C-6B505AD88D0B}" type="presParOf" srcId="{29F50939-397D-42C2-A8EB-76161ACD79C3}" destId="{7FEC46E6-E021-4E66-B82C-E594DE7FCAA1}" srcOrd="6" destOrd="0" presId="urn:microsoft.com/office/officeart/2009/3/layout/OpposingIdeas"/>
    <dgm:cxn modelId="{09CC5267-16D0-497B-ACA7-7D571DC0F36E}" type="presParOf" srcId="{29F50939-397D-42C2-A8EB-76161ACD79C3}" destId="{5F873CAF-186B-4ED5-BDDC-52F918E840F3}"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3B10700-6F0B-4DE0-9851-4B8F0F669B3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ar-SA"/>
        </a:p>
      </dgm:t>
    </dgm:pt>
    <dgm:pt modelId="{BC956011-3A0D-4BBC-A6C7-232628537674}">
      <dgm:prSet phldrT="[نص]"/>
      <dgm:spPr/>
      <dgm:t>
        <a:bodyPr/>
        <a:lstStyle/>
        <a:p>
          <a:pPr rtl="1"/>
          <a:r>
            <a:rPr lang="ar-SA" dirty="0"/>
            <a:t>خصائصها </a:t>
          </a:r>
        </a:p>
      </dgm:t>
    </dgm:pt>
    <dgm:pt modelId="{A100EC44-3F73-4430-9006-8AA337FB5097}" type="parTrans" cxnId="{0169177F-A40F-4197-8CFD-664A7959F7A9}">
      <dgm:prSet/>
      <dgm:spPr/>
      <dgm:t>
        <a:bodyPr/>
        <a:lstStyle/>
        <a:p>
          <a:pPr rtl="1"/>
          <a:endParaRPr lang="ar-SA"/>
        </a:p>
      </dgm:t>
    </dgm:pt>
    <dgm:pt modelId="{5FF6DF5E-8E25-4AEB-BC6B-6F378CF79E2B}" type="sibTrans" cxnId="{0169177F-A40F-4197-8CFD-664A7959F7A9}">
      <dgm:prSet/>
      <dgm:spPr/>
      <dgm:t>
        <a:bodyPr/>
        <a:lstStyle/>
        <a:p>
          <a:pPr rtl="1"/>
          <a:endParaRPr lang="ar-SA"/>
        </a:p>
      </dgm:t>
    </dgm:pt>
    <dgm:pt modelId="{E0022A35-B310-46C0-ACBC-958F50CF2E49}">
      <dgm:prSet phldrT="[نص]"/>
      <dgm:spPr/>
      <dgm:t>
        <a:bodyPr/>
        <a:lstStyle/>
        <a:p>
          <a:pPr rtl="1"/>
          <a:r>
            <a:rPr lang="ar-SA" dirty="0"/>
            <a:t>الحد الأدنى لعدد الشركاء</a:t>
          </a:r>
        </a:p>
      </dgm:t>
    </dgm:pt>
    <dgm:pt modelId="{9FDF5495-B3E8-47EF-B93C-5FAEBD020C08}" type="parTrans" cxnId="{1CC55668-DAA8-4310-88DB-D5C13049A8E3}">
      <dgm:prSet/>
      <dgm:spPr/>
      <dgm:t>
        <a:bodyPr/>
        <a:lstStyle/>
        <a:p>
          <a:pPr rtl="1"/>
          <a:endParaRPr lang="ar-SA"/>
        </a:p>
      </dgm:t>
    </dgm:pt>
    <dgm:pt modelId="{AB8818E9-FB48-4E17-8644-0FF7892892AC}" type="sibTrans" cxnId="{1CC55668-DAA8-4310-88DB-D5C13049A8E3}">
      <dgm:prSet/>
      <dgm:spPr/>
      <dgm:t>
        <a:bodyPr/>
        <a:lstStyle/>
        <a:p>
          <a:pPr rtl="1"/>
          <a:endParaRPr lang="ar-SA"/>
        </a:p>
      </dgm:t>
    </dgm:pt>
    <dgm:pt modelId="{71ADE8B6-95A0-498F-AF68-CF44E390991E}">
      <dgm:prSet phldrT="[نص]"/>
      <dgm:spPr/>
      <dgm:t>
        <a:bodyPr/>
        <a:lstStyle/>
        <a:p>
          <a:pPr rtl="1"/>
          <a:r>
            <a:rPr lang="ar-SA" dirty="0"/>
            <a:t>المسؤولية المحدودة </a:t>
          </a:r>
        </a:p>
      </dgm:t>
    </dgm:pt>
    <dgm:pt modelId="{7F8EED6C-461D-416D-BE88-B8212A748C37}" type="parTrans" cxnId="{6971ADED-18A2-4782-9723-C9BD77A2C70F}">
      <dgm:prSet/>
      <dgm:spPr/>
      <dgm:t>
        <a:bodyPr/>
        <a:lstStyle/>
        <a:p>
          <a:pPr rtl="1"/>
          <a:endParaRPr lang="ar-SA"/>
        </a:p>
      </dgm:t>
    </dgm:pt>
    <dgm:pt modelId="{DF2F337B-3752-4622-A08A-D44213334D3B}" type="sibTrans" cxnId="{6971ADED-18A2-4782-9723-C9BD77A2C70F}">
      <dgm:prSet/>
      <dgm:spPr/>
      <dgm:t>
        <a:bodyPr/>
        <a:lstStyle/>
        <a:p>
          <a:pPr rtl="1"/>
          <a:endParaRPr lang="ar-SA"/>
        </a:p>
      </dgm:t>
    </dgm:pt>
    <dgm:pt modelId="{5FAE1082-6EF6-4569-A632-A4082D55453B}">
      <dgm:prSet phldrT="[نص]"/>
      <dgm:spPr/>
      <dgm:t>
        <a:bodyPr/>
        <a:lstStyle/>
        <a:p>
          <a:pPr rtl="1"/>
          <a:r>
            <a:rPr lang="ar-SA" dirty="0"/>
            <a:t>رأسمال الشركة </a:t>
          </a:r>
        </a:p>
      </dgm:t>
    </dgm:pt>
    <dgm:pt modelId="{C95359AC-8A09-4A7E-AE74-548ABBA25402}" type="parTrans" cxnId="{1C594EFE-168A-4276-8E01-3B740A5B6649}">
      <dgm:prSet/>
      <dgm:spPr/>
      <dgm:t>
        <a:bodyPr/>
        <a:lstStyle/>
        <a:p>
          <a:pPr rtl="1"/>
          <a:endParaRPr lang="ar-SA"/>
        </a:p>
      </dgm:t>
    </dgm:pt>
    <dgm:pt modelId="{4E0DF799-B917-4FF3-AED9-DBF0FB7D82CF}" type="sibTrans" cxnId="{1C594EFE-168A-4276-8E01-3B740A5B6649}">
      <dgm:prSet/>
      <dgm:spPr/>
      <dgm:t>
        <a:bodyPr/>
        <a:lstStyle/>
        <a:p>
          <a:pPr rtl="1"/>
          <a:endParaRPr lang="ar-SA"/>
        </a:p>
      </dgm:t>
    </dgm:pt>
    <dgm:pt modelId="{6C27BE13-AABC-4A58-BD0A-8FAA2F6948F2}">
      <dgm:prSet phldrT="[نص]"/>
      <dgm:spPr/>
      <dgm:t>
        <a:bodyPr/>
        <a:lstStyle/>
        <a:p>
          <a:pPr rtl="1"/>
          <a:r>
            <a:rPr lang="ar-SA" dirty="0"/>
            <a:t>الحد الأقصى لعدد الشركاء </a:t>
          </a:r>
        </a:p>
      </dgm:t>
    </dgm:pt>
    <dgm:pt modelId="{373CCA4A-5CB3-4767-A974-6B7D20633E83}" type="parTrans" cxnId="{BA2B4EDF-FCAF-4990-B1B4-56CA22A0C3E6}">
      <dgm:prSet/>
      <dgm:spPr/>
      <dgm:t>
        <a:bodyPr/>
        <a:lstStyle/>
        <a:p>
          <a:pPr rtl="1"/>
          <a:endParaRPr lang="ar-SA"/>
        </a:p>
      </dgm:t>
    </dgm:pt>
    <dgm:pt modelId="{BD73ED3D-6505-497F-9858-5EE2E20BB14C}" type="sibTrans" cxnId="{BA2B4EDF-FCAF-4990-B1B4-56CA22A0C3E6}">
      <dgm:prSet/>
      <dgm:spPr/>
      <dgm:t>
        <a:bodyPr/>
        <a:lstStyle/>
        <a:p>
          <a:pPr rtl="1"/>
          <a:endParaRPr lang="ar-SA"/>
        </a:p>
      </dgm:t>
    </dgm:pt>
    <dgm:pt modelId="{030CB42E-60D2-45C2-BEBE-25D6BB0DE084}">
      <dgm:prSet/>
      <dgm:spPr/>
      <dgm:t>
        <a:bodyPr/>
        <a:lstStyle/>
        <a:p>
          <a:pPr rtl="1"/>
          <a:r>
            <a:rPr lang="ar-SA" dirty="0"/>
            <a:t>اسم الشركة</a:t>
          </a:r>
        </a:p>
      </dgm:t>
    </dgm:pt>
    <dgm:pt modelId="{FBEEAB8A-BA8F-4DBA-8079-215D6D20A877}" type="parTrans" cxnId="{6BAFF26C-33BC-42F0-8B28-F5922EE5E024}">
      <dgm:prSet/>
      <dgm:spPr/>
      <dgm:t>
        <a:bodyPr/>
        <a:lstStyle/>
        <a:p>
          <a:pPr rtl="1"/>
          <a:endParaRPr lang="ar-SA"/>
        </a:p>
      </dgm:t>
    </dgm:pt>
    <dgm:pt modelId="{14E3B778-8191-414A-AE63-848907FDA8FF}" type="sibTrans" cxnId="{6BAFF26C-33BC-42F0-8B28-F5922EE5E024}">
      <dgm:prSet/>
      <dgm:spPr/>
      <dgm:t>
        <a:bodyPr/>
        <a:lstStyle/>
        <a:p>
          <a:pPr rtl="1"/>
          <a:endParaRPr lang="ar-SA"/>
        </a:p>
      </dgm:t>
    </dgm:pt>
    <dgm:pt modelId="{1C91343A-53AC-4F91-B17A-5182BA51DF7D}">
      <dgm:prSet/>
      <dgm:spPr/>
      <dgm:t>
        <a:bodyPr/>
        <a:lstStyle/>
        <a:p>
          <a:pPr rtl="1"/>
          <a:r>
            <a:rPr lang="ar-SA" dirty="0"/>
            <a:t>لا تكون الحصص في شكل صكوك قابلة للتداول </a:t>
          </a:r>
        </a:p>
      </dgm:t>
    </dgm:pt>
    <dgm:pt modelId="{62D93CEF-FEF5-4A76-BA8A-1C4DAB324A97}" type="parTrans" cxnId="{7BA650F6-55D3-4CF5-BF55-D5C57B2C2886}">
      <dgm:prSet/>
      <dgm:spPr/>
      <dgm:t>
        <a:bodyPr/>
        <a:lstStyle/>
        <a:p>
          <a:pPr rtl="1"/>
          <a:endParaRPr lang="ar-SA"/>
        </a:p>
      </dgm:t>
    </dgm:pt>
    <dgm:pt modelId="{65329A13-2C24-4244-BDAC-83A2695584F1}" type="sibTrans" cxnId="{7BA650F6-55D3-4CF5-BF55-D5C57B2C2886}">
      <dgm:prSet/>
      <dgm:spPr/>
      <dgm:t>
        <a:bodyPr/>
        <a:lstStyle/>
        <a:p>
          <a:pPr rtl="1"/>
          <a:endParaRPr lang="ar-SA"/>
        </a:p>
      </dgm:t>
    </dgm:pt>
    <dgm:pt modelId="{BF880F46-08FF-4693-9A40-20871D3EC7EF}" type="pres">
      <dgm:prSet presAssocID="{A3B10700-6F0B-4DE0-9851-4B8F0F669B31}" presName="Name0" presStyleCnt="0">
        <dgm:presLayoutVars>
          <dgm:chMax val="1"/>
          <dgm:dir/>
          <dgm:animLvl val="ctr"/>
          <dgm:resizeHandles val="exact"/>
        </dgm:presLayoutVars>
      </dgm:prSet>
      <dgm:spPr/>
    </dgm:pt>
    <dgm:pt modelId="{62EE806F-3DBC-45E4-B820-59FF940EC9C4}" type="pres">
      <dgm:prSet presAssocID="{BC956011-3A0D-4BBC-A6C7-232628537674}" presName="centerShape" presStyleLbl="node0" presStyleIdx="0" presStyleCnt="1"/>
      <dgm:spPr/>
    </dgm:pt>
    <dgm:pt modelId="{516D3633-D012-44B0-A7A3-90697165849C}" type="pres">
      <dgm:prSet presAssocID="{9FDF5495-B3E8-47EF-B93C-5FAEBD020C08}" presName="parTrans" presStyleLbl="sibTrans2D1" presStyleIdx="0" presStyleCnt="6"/>
      <dgm:spPr/>
    </dgm:pt>
    <dgm:pt modelId="{D2F5196B-4B91-4E05-B3BB-A88425F12FCF}" type="pres">
      <dgm:prSet presAssocID="{9FDF5495-B3E8-47EF-B93C-5FAEBD020C08}" presName="connectorText" presStyleLbl="sibTrans2D1" presStyleIdx="0" presStyleCnt="6"/>
      <dgm:spPr/>
    </dgm:pt>
    <dgm:pt modelId="{6D428D55-28AA-421D-BE9A-E13072BBA1FD}" type="pres">
      <dgm:prSet presAssocID="{E0022A35-B310-46C0-ACBC-958F50CF2E49}" presName="node" presStyleLbl="node1" presStyleIdx="0" presStyleCnt="6" custRadScaleRad="97603" custRadScaleInc="-408">
        <dgm:presLayoutVars>
          <dgm:bulletEnabled val="1"/>
        </dgm:presLayoutVars>
      </dgm:prSet>
      <dgm:spPr/>
    </dgm:pt>
    <dgm:pt modelId="{7CFBEE04-35ED-4F60-88E5-E4467040AD2A}" type="pres">
      <dgm:prSet presAssocID="{7F8EED6C-461D-416D-BE88-B8212A748C37}" presName="parTrans" presStyleLbl="sibTrans2D1" presStyleIdx="1" presStyleCnt="6"/>
      <dgm:spPr/>
    </dgm:pt>
    <dgm:pt modelId="{9A1D3C38-5D52-4B53-8CFF-303324185825}" type="pres">
      <dgm:prSet presAssocID="{7F8EED6C-461D-416D-BE88-B8212A748C37}" presName="connectorText" presStyleLbl="sibTrans2D1" presStyleIdx="1" presStyleCnt="6"/>
      <dgm:spPr/>
    </dgm:pt>
    <dgm:pt modelId="{DF5DF0C0-CFE4-48CA-98BD-DD4E005BA016}" type="pres">
      <dgm:prSet presAssocID="{71ADE8B6-95A0-498F-AF68-CF44E390991E}" presName="node" presStyleLbl="node1" presStyleIdx="1" presStyleCnt="6">
        <dgm:presLayoutVars>
          <dgm:bulletEnabled val="1"/>
        </dgm:presLayoutVars>
      </dgm:prSet>
      <dgm:spPr/>
    </dgm:pt>
    <dgm:pt modelId="{80B877FE-A0A8-4098-BA9F-3C9719DD99DF}" type="pres">
      <dgm:prSet presAssocID="{C95359AC-8A09-4A7E-AE74-548ABBA25402}" presName="parTrans" presStyleLbl="sibTrans2D1" presStyleIdx="2" presStyleCnt="6"/>
      <dgm:spPr/>
    </dgm:pt>
    <dgm:pt modelId="{B0A6473F-13EC-41E3-B102-3AB42B8F4D0D}" type="pres">
      <dgm:prSet presAssocID="{C95359AC-8A09-4A7E-AE74-548ABBA25402}" presName="connectorText" presStyleLbl="sibTrans2D1" presStyleIdx="2" presStyleCnt="6"/>
      <dgm:spPr/>
    </dgm:pt>
    <dgm:pt modelId="{0EC2410F-311E-4418-9353-9FF0672ED870}" type="pres">
      <dgm:prSet presAssocID="{5FAE1082-6EF6-4569-A632-A4082D55453B}" presName="node" presStyleLbl="node1" presStyleIdx="2" presStyleCnt="6">
        <dgm:presLayoutVars>
          <dgm:bulletEnabled val="1"/>
        </dgm:presLayoutVars>
      </dgm:prSet>
      <dgm:spPr/>
    </dgm:pt>
    <dgm:pt modelId="{F1B25D8F-7362-4218-8416-26548CF959B1}" type="pres">
      <dgm:prSet presAssocID="{FBEEAB8A-BA8F-4DBA-8079-215D6D20A877}" presName="parTrans" presStyleLbl="sibTrans2D1" presStyleIdx="3" presStyleCnt="6"/>
      <dgm:spPr/>
    </dgm:pt>
    <dgm:pt modelId="{49634890-6FC7-4F5F-9F95-BF52227AFEB2}" type="pres">
      <dgm:prSet presAssocID="{FBEEAB8A-BA8F-4DBA-8079-215D6D20A877}" presName="connectorText" presStyleLbl="sibTrans2D1" presStyleIdx="3" presStyleCnt="6"/>
      <dgm:spPr/>
    </dgm:pt>
    <dgm:pt modelId="{7BA4C8B9-1ECB-477A-AA02-50FFC0792EA2}" type="pres">
      <dgm:prSet presAssocID="{030CB42E-60D2-45C2-BEBE-25D6BB0DE084}" presName="node" presStyleLbl="node1" presStyleIdx="3" presStyleCnt="6">
        <dgm:presLayoutVars>
          <dgm:bulletEnabled val="1"/>
        </dgm:presLayoutVars>
      </dgm:prSet>
      <dgm:spPr/>
    </dgm:pt>
    <dgm:pt modelId="{08E20F53-A7F5-4623-B9A4-B0FD4D6CB1DF}" type="pres">
      <dgm:prSet presAssocID="{62D93CEF-FEF5-4A76-BA8A-1C4DAB324A97}" presName="parTrans" presStyleLbl="sibTrans2D1" presStyleIdx="4" presStyleCnt="6"/>
      <dgm:spPr/>
    </dgm:pt>
    <dgm:pt modelId="{58772856-8657-41C6-9BBC-D22FC15C37D1}" type="pres">
      <dgm:prSet presAssocID="{62D93CEF-FEF5-4A76-BA8A-1C4DAB324A97}" presName="connectorText" presStyleLbl="sibTrans2D1" presStyleIdx="4" presStyleCnt="6"/>
      <dgm:spPr/>
    </dgm:pt>
    <dgm:pt modelId="{85FFF3D2-C26D-49E7-B173-F63807368E06}" type="pres">
      <dgm:prSet presAssocID="{1C91343A-53AC-4F91-B17A-5182BA51DF7D}" presName="node" presStyleLbl="node1" presStyleIdx="4" presStyleCnt="6">
        <dgm:presLayoutVars>
          <dgm:bulletEnabled val="1"/>
        </dgm:presLayoutVars>
      </dgm:prSet>
      <dgm:spPr/>
    </dgm:pt>
    <dgm:pt modelId="{8A9C804F-DB5D-45BF-8C61-1D484145718B}" type="pres">
      <dgm:prSet presAssocID="{373CCA4A-5CB3-4767-A974-6B7D20633E83}" presName="parTrans" presStyleLbl="sibTrans2D1" presStyleIdx="5" presStyleCnt="6"/>
      <dgm:spPr/>
    </dgm:pt>
    <dgm:pt modelId="{556FCE66-2E90-4587-81FF-A8E3B2B3DB26}" type="pres">
      <dgm:prSet presAssocID="{373CCA4A-5CB3-4767-A974-6B7D20633E83}" presName="connectorText" presStyleLbl="sibTrans2D1" presStyleIdx="5" presStyleCnt="6"/>
      <dgm:spPr/>
    </dgm:pt>
    <dgm:pt modelId="{0830D3B1-58E5-46AF-8DD8-2174236311AC}" type="pres">
      <dgm:prSet presAssocID="{6C27BE13-AABC-4A58-BD0A-8FAA2F6948F2}" presName="node" presStyleLbl="node1" presStyleIdx="5" presStyleCnt="6">
        <dgm:presLayoutVars>
          <dgm:bulletEnabled val="1"/>
        </dgm:presLayoutVars>
      </dgm:prSet>
      <dgm:spPr/>
    </dgm:pt>
  </dgm:ptLst>
  <dgm:cxnLst>
    <dgm:cxn modelId="{224CBB02-E71B-4D36-94E3-D55883ECE514}" type="presOf" srcId="{BC956011-3A0D-4BBC-A6C7-232628537674}" destId="{62EE806F-3DBC-45E4-B820-59FF940EC9C4}" srcOrd="0" destOrd="0" presId="urn:microsoft.com/office/officeart/2005/8/layout/radial5"/>
    <dgm:cxn modelId="{B4B5E50B-DB7A-4AF2-B9B1-30E634832C20}" type="presOf" srcId="{C95359AC-8A09-4A7E-AE74-548ABBA25402}" destId="{80B877FE-A0A8-4098-BA9F-3C9719DD99DF}" srcOrd="0" destOrd="0" presId="urn:microsoft.com/office/officeart/2005/8/layout/radial5"/>
    <dgm:cxn modelId="{45DA200D-5983-433B-9907-266F33DBA2F1}" type="presOf" srcId="{9FDF5495-B3E8-47EF-B93C-5FAEBD020C08}" destId="{D2F5196B-4B91-4E05-B3BB-A88425F12FCF}" srcOrd="1" destOrd="0" presId="urn:microsoft.com/office/officeart/2005/8/layout/radial5"/>
    <dgm:cxn modelId="{7657F025-95D1-44D7-89A3-67D9B8BFC8CA}" type="presOf" srcId="{71ADE8B6-95A0-498F-AF68-CF44E390991E}" destId="{DF5DF0C0-CFE4-48CA-98BD-DD4E005BA016}" srcOrd="0" destOrd="0" presId="urn:microsoft.com/office/officeart/2005/8/layout/radial5"/>
    <dgm:cxn modelId="{50B6EC2A-628E-4706-901C-D2D12B6AD388}" type="presOf" srcId="{373CCA4A-5CB3-4767-A974-6B7D20633E83}" destId="{8A9C804F-DB5D-45BF-8C61-1D484145718B}" srcOrd="0" destOrd="0" presId="urn:microsoft.com/office/officeart/2005/8/layout/radial5"/>
    <dgm:cxn modelId="{0E24F831-D260-4437-B46C-14E805986D4B}" type="presOf" srcId="{62D93CEF-FEF5-4A76-BA8A-1C4DAB324A97}" destId="{58772856-8657-41C6-9BBC-D22FC15C37D1}" srcOrd="1" destOrd="0" presId="urn:microsoft.com/office/officeart/2005/8/layout/radial5"/>
    <dgm:cxn modelId="{19996D32-E01F-4F2D-AD6F-6DA04375E05D}" type="presOf" srcId="{C95359AC-8A09-4A7E-AE74-548ABBA25402}" destId="{B0A6473F-13EC-41E3-B102-3AB42B8F4D0D}" srcOrd="1" destOrd="0" presId="urn:microsoft.com/office/officeart/2005/8/layout/radial5"/>
    <dgm:cxn modelId="{02D3FB37-FF52-43C9-B994-6567347FCF5D}" type="presOf" srcId="{E0022A35-B310-46C0-ACBC-958F50CF2E49}" destId="{6D428D55-28AA-421D-BE9A-E13072BBA1FD}" srcOrd="0" destOrd="0" presId="urn:microsoft.com/office/officeart/2005/8/layout/radial5"/>
    <dgm:cxn modelId="{1CC55668-DAA8-4310-88DB-D5C13049A8E3}" srcId="{BC956011-3A0D-4BBC-A6C7-232628537674}" destId="{E0022A35-B310-46C0-ACBC-958F50CF2E49}" srcOrd="0" destOrd="0" parTransId="{9FDF5495-B3E8-47EF-B93C-5FAEBD020C08}" sibTransId="{AB8818E9-FB48-4E17-8644-0FF7892892AC}"/>
    <dgm:cxn modelId="{A1BD9C4C-5303-45F1-B0E4-89FF596D6AF7}" type="presOf" srcId="{A3B10700-6F0B-4DE0-9851-4B8F0F669B31}" destId="{BF880F46-08FF-4693-9A40-20871D3EC7EF}" srcOrd="0" destOrd="0" presId="urn:microsoft.com/office/officeart/2005/8/layout/radial5"/>
    <dgm:cxn modelId="{2FC1C86C-CABC-404E-93EB-6C6CB84C060D}" type="presOf" srcId="{FBEEAB8A-BA8F-4DBA-8079-215D6D20A877}" destId="{49634890-6FC7-4F5F-9F95-BF52227AFEB2}" srcOrd="1" destOrd="0" presId="urn:microsoft.com/office/officeart/2005/8/layout/radial5"/>
    <dgm:cxn modelId="{6BAFF26C-33BC-42F0-8B28-F5922EE5E024}" srcId="{BC956011-3A0D-4BBC-A6C7-232628537674}" destId="{030CB42E-60D2-45C2-BEBE-25D6BB0DE084}" srcOrd="3" destOrd="0" parTransId="{FBEEAB8A-BA8F-4DBA-8079-215D6D20A877}" sibTransId="{14E3B778-8191-414A-AE63-848907FDA8FF}"/>
    <dgm:cxn modelId="{45996D53-1531-4847-9717-554052B89D27}" type="presOf" srcId="{FBEEAB8A-BA8F-4DBA-8079-215D6D20A877}" destId="{F1B25D8F-7362-4218-8416-26548CF959B1}" srcOrd="0" destOrd="0" presId="urn:microsoft.com/office/officeart/2005/8/layout/radial5"/>
    <dgm:cxn modelId="{BE45B87D-EEBA-48A7-A68F-EC31170FB7C6}" type="presOf" srcId="{373CCA4A-5CB3-4767-A974-6B7D20633E83}" destId="{556FCE66-2E90-4587-81FF-A8E3B2B3DB26}" srcOrd="1" destOrd="0" presId="urn:microsoft.com/office/officeart/2005/8/layout/radial5"/>
    <dgm:cxn modelId="{0169177F-A40F-4197-8CFD-664A7959F7A9}" srcId="{A3B10700-6F0B-4DE0-9851-4B8F0F669B31}" destId="{BC956011-3A0D-4BBC-A6C7-232628537674}" srcOrd="0" destOrd="0" parTransId="{A100EC44-3F73-4430-9006-8AA337FB5097}" sibTransId="{5FF6DF5E-8E25-4AEB-BC6B-6F378CF79E2B}"/>
    <dgm:cxn modelId="{35299A89-5C63-4639-8444-7D451ABD306E}" type="presOf" srcId="{030CB42E-60D2-45C2-BEBE-25D6BB0DE084}" destId="{7BA4C8B9-1ECB-477A-AA02-50FFC0792EA2}" srcOrd="0" destOrd="0" presId="urn:microsoft.com/office/officeart/2005/8/layout/radial5"/>
    <dgm:cxn modelId="{C5F0BC90-972A-43DB-9487-E05AC6601349}" type="presOf" srcId="{9FDF5495-B3E8-47EF-B93C-5FAEBD020C08}" destId="{516D3633-D012-44B0-A7A3-90697165849C}" srcOrd="0" destOrd="0" presId="urn:microsoft.com/office/officeart/2005/8/layout/radial5"/>
    <dgm:cxn modelId="{824904C1-F5F3-4278-BA93-B97EA8D6F98E}" type="presOf" srcId="{1C91343A-53AC-4F91-B17A-5182BA51DF7D}" destId="{85FFF3D2-C26D-49E7-B173-F63807368E06}" srcOrd="0" destOrd="0" presId="urn:microsoft.com/office/officeart/2005/8/layout/radial5"/>
    <dgm:cxn modelId="{CF17F0C2-D45B-4C76-960C-AF89E7C43DA1}" type="presOf" srcId="{62D93CEF-FEF5-4A76-BA8A-1C4DAB324A97}" destId="{08E20F53-A7F5-4623-B9A4-B0FD4D6CB1DF}" srcOrd="0" destOrd="0" presId="urn:microsoft.com/office/officeart/2005/8/layout/radial5"/>
    <dgm:cxn modelId="{6BD952CE-11E9-4A3D-9473-CE7FF27865F7}" type="presOf" srcId="{7F8EED6C-461D-416D-BE88-B8212A748C37}" destId="{9A1D3C38-5D52-4B53-8CFF-303324185825}" srcOrd="1" destOrd="0" presId="urn:microsoft.com/office/officeart/2005/8/layout/radial5"/>
    <dgm:cxn modelId="{957326D5-A104-4BD6-ABB6-B0E7D71B921D}" type="presOf" srcId="{5FAE1082-6EF6-4569-A632-A4082D55453B}" destId="{0EC2410F-311E-4418-9353-9FF0672ED870}" srcOrd="0" destOrd="0" presId="urn:microsoft.com/office/officeart/2005/8/layout/radial5"/>
    <dgm:cxn modelId="{BA2B4EDF-FCAF-4990-B1B4-56CA22A0C3E6}" srcId="{BC956011-3A0D-4BBC-A6C7-232628537674}" destId="{6C27BE13-AABC-4A58-BD0A-8FAA2F6948F2}" srcOrd="5" destOrd="0" parTransId="{373CCA4A-5CB3-4767-A974-6B7D20633E83}" sibTransId="{BD73ED3D-6505-497F-9858-5EE2E20BB14C}"/>
    <dgm:cxn modelId="{A6439BE0-BD54-43F1-9962-9922E50621B4}" type="presOf" srcId="{7F8EED6C-461D-416D-BE88-B8212A748C37}" destId="{7CFBEE04-35ED-4F60-88E5-E4467040AD2A}" srcOrd="0" destOrd="0" presId="urn:microsoft.com/office/officeart/2005/8/layout/radial5"/>
    <dgm:cxn modelId="{4A4397E1-69BB-499A-AB57-9FB38404F42A}" type="presOf" srcId="{6C27BE13-AABC-4A58-BD0A-8FAA2F6948F2}" destId="{0830D3B1-58E5-46AF-8DD8-2174236311AC}" srcOrd="0" destOrd="0" presId="urn:microsoft.com/office/officeart/2005/8/layout/radial5"/>
    <dgm:cxn modelId="{6971ADED-18A2-4782-9723-C9BD77A2C70F}" srcId="{BC956011-3A0D-4BBC-A6C7-232628537674}" destId="{71ADE8B6-95A0-498F-AF68-CF44E390991E}" srcOrd="1" destOrd="0" parTransId="{7F8EED6C-461D-416D-BE88-B8212A748C37}" sibTransId="{DF2F337B-3752-4622-A08A-D44213334D3B}"/>
    <dgm:cxn modelId="{7BA650F6-55D3-4CF5-BF55-D5C57B2C2886}" srcId="{BC956011-3A0D-4BBC-A6C7-232628537674}" destId="{1C91343A-53AC-4F91-B17A-5182BA51DF7D}" srcOrd="4" destOrd="0" parTransId="{62D93CEF-FEF5-4A76-BA8A-1C4DAB324A97}" sibTransId="{65329A13-2C24-4244-BDAC-83A2695584F1}"/>
    <dgm:cxn modelId="{1C594EFE-168A-4276-8E01-3B740A5B6649}" srcId="{BC956011-3A0D-4BBC-A6C7-232628537674}" destId="{5FAE1082-6EF6-4569-A632-A4082D55453B}" srcOrd="2" destOrd="0" parTransId="{C95359AC-8A09-4A7E-AE74-548ABBA25402}" sibTransId="{4E0DF799-B917-4FF3-AED9-DBF0FB7D82CF}"/>
    <dgm:cxn modelId="{6B0B6F97-2B8C-495B-986A-A53B1AC4D9DE}" type="presParOf" srcId="{BF880F46-08FF-4693-9A40-20871D3EC7EF}" destId="{62EE806F-3DBC-45E4-B820-59FF940EC9C4}" srcOrd="0" destOrd="0" presId="urn:microsoft.com/office/officeart/2005/8/layout/radial5"/>
    <dgm:cxn modelId="{A683350B-46F0-4B2B-8EE8-A013D0BC28A5}" type="presParOf" srcId="{BF880F46-08FF-4693-9A40-20871D3EC7EF}" destId="{516D3633-D012-44B0-A7A3-90697165849C}" srcOrd="1" destOrd="0" presId="urn:microsoft.com/office/officeart/2005/8/layout/radial5"/>
    <dgm:cxn modelId="{FB17771D-1306-4143-B6F6-5D75A2F782DE}" type="presParOf" srcId="{516D3633-D012-44B0-A7A3-90697165849C}" destId="{D2F5196B-4B91-4E05-B3BB-A88425F12FCF}" srcOrd="0" destOrd="0" presId="urn:microsoft.com/office/officeart/2005/8/layout/radial5"/>
    <dgm:cxn modelId="{E1556427-950C-4846-A94E-008629DE1536}" type="presParOf" srcId="{BF880F46-08FF-4693-9A40-20871D3EC7EF}" destId="{6D428D55-28AA-421D-BE9A-E13072BBA1FD}" srcOrd="2" destOrd="0" presId="urn:microsoft.com/office/officeart/2005/8/layout/radial5"/>
    <dgm:cxn modelId="{DC2AC365-A8AF-4C64-AA9D-65EC961099DB}" type="presParOf" srcId="{BF880F46-08FF-4693-9A40-20871D3EC7EF}" destId="{7CFBEE04-35ED-4F60-88E5-E4467040AD2A}" srcOrd="3" destOrd="0" presId="urn:microsoft.com/office/officeart/2005/8/layout/radial5"/>
    <dgm:cxn modelId="{0545DFE7-0EFB-4A66-977F-230292CD6A4E}" type="presParOf" srcId="{7CFBEE04-35ED-4F60-88E5-E4467040AD2A}" destId="{9A1D3C38-5D52-4B53-8CFF-303324185825}" srcOrd="0" destOrd="0" presId="urn:microsoft.com/office/officeart/2005/8/layout/radial5"/>
    <dgm:cxn modelId="{1C17236D-3A8B-43B4-9DF9-8F898F5DC017}" type="presParOf" srcId="{BF880F46-08FF-4693-9A40-20871D3EC7EF}" destId="{DF5DF0C0-CFE4-48CA-98BD-DD4E005BA016}" srcOrd="4" destOrd="0" presId="urn:microsoft.com/office/officeart/2005/8/layout/radial5"/>
    <dgm:cxn modelId="{75BA543E-527F-4D8A-88C5-50A89A5901B7}" type="presParOf" srcId="{BF880F46-08FF-4693-9A40-20871D3EC7EF}" destId="{80B877FE-A0A8-4098-BA9F-3C9719DD99DF}" srcOrd="5" destOrd="0" presId="urn:microsoft.com/office/officeart/2005/8/layout/radial5"/>
    <dgm:cxn modelId="{8B7C21E0-E04B-40C0-942C-3AB03A033F79}" type="presParOf" srcId="{80B877FE-A0A8-4098-BA9F-3C9719DD99DF}" destId="{B0A6473F-13EC-41E3-B102-3AB42B8F4D0D}" srcOrd="0" destOrd="0" presId="urn:microsoft.com/office/officeart/2005/8/layout/radial5"/>
    <dgm:cxn modelId="{A5519681-8C74-44A2-9F98-714EFDAA9773}" type="presParOf" srcId="{BF880F46-08FF-4693-9A40-20871D3EC7EF}" destId="{0EC2410F-311E-4418-9353-9FF0672ED870}" srcOrd="6" destOrd="0" presId="urn:microsoft.com/office/officeart/2005/8/layout/radial5"/>
    <dgm:cxn modelId="{F63E5924-ADA6-4F07-8138-C617A492E91A}" type="presParOf" srcId="{BF880F46-08FF-4693-9A40-20871D3EC7EF}" destId="{F1B25D8F-7362-4218-8416-26548CF959B1}" srcOrd="7" destOrd="0" presId="urn:microsoft.com/office/officeart/2005/8/layout/radial5"/>
    <dgm:cxn modelId="{975BB4EB-EE44-4F85-83D2-4F3F9239DF4E}" type="presParOf" srcId="{F1B25D8F-7362-4218-8416-26548CF959B1}" destId="{49634890-6FC7-4F5F-9F95-BF52227AFEB2}" srcOrd="0" destOrd="0" presId="urn:microsoft.com/office/officeart/2005/8/layout/radial5"/>
    <dgm:cxn modelId="{AFCA3091-95F9-4198-9C33-8B79043FB48A}" type="presParOf" srcId="{BF880F46-08FF-4693-9A40-20871D3EC7EF}" destId="{7BA4C8B9-1ECB-477A-AA02-50FFC0792EA2}" srcOrd="8" destOrd="0" presId="urn:microsoft.com/office/officeart/2005/8/layout/radial5"/>
    <dgm:cxn modelId="{793F9334-D3A5-4D13-8999-6D5D01F51F92}" type="presParOf" srcId="{BF880F46-08FF-4693-9A40-20871D3EC7EF}" destId="{08E20F53-A7F5-4623-B9A4-B0FD4D6CB1DF}" srcOrd="9" destOrd="0" presId="urn:microsoft.com/office/officeart/2005/8/layout/radial5"/>
    <dgm:cxn modelId="{A8369B1E-7D35-44B6-A541-E9E9A4DF8AA8}" type="presParOf" srcId="{08E20F53-A7F5-4623-B9A4-B0FD4D6CB1DF}" destId="{58772856-8657-41C6-9BBC-D22FC15C37D1}" srcOrd="0" destOrd="0" presId="urn:microsoft.com/office/officeart/2005/8/layout/radial5"/>
    <dgm:cxn modelId="{B48AE052-E427-49BB-8AFD-97278AF2BBB2}" type="presParOf" srcId="{BF880F46-08FF-4693-9A40-20871D3EC7EF}" destId="{85FFF3D2-C26D-49E7-B173-F63807368E06}" srcOrd="10" destOrd="0" presId="urn:microsoft.com/office/officeart/2005/8/layout/radial5"/>
    <dgm:cxn modelId="{18F6C77E-1426-4B14-965F-AF86A55F1D0E}" type="presParOf" srcId="{BF880F46-08FF-4693-9A40-20871D3EC7EF}" destId="{8A9C804F-DB5D-45BF-8C61-1D484145718B}" srcOrd="11" destOrd="0" presId="urn:microsoft.com/office/officeart/2005/8/layout/radial5"/>
    <dgm:cxn modelId="{9DB7870C-827F-463B-89DE-3FB7862594E2}" type="presParOf" srcId="{8A9C804F-DB5D-45BF-8C61-1D484145718B}" destId="{556FCE66-2E90-4587-81FF-A8E3B2B3DB26}" srcOrd="0" destOrd="0" presId="urn:microsoft.com/office/officeart/2005/8/layout/radial5"/>
    <dgm:cxn modelId="{A4C6248D-E842-43EB-87D7-E9F9747CB617}" type="presParOf" srcId="{BF880F46-08FF-4693-9A40-20871D3EC7EF}" destId="{0830D3B1-58E5-46AF-8DD8-2174236311AC}"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C67270-6DF7-4912-85FF-83BF86C8CE0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pPr rtl="1"/>
          <a:endParaRPr lang="ar-SA"/>
        </a:p>
      </dgm:t>
    </dgm:pt>
    <dgm:pt modelId="{7B11BA17-E0C4-4DBA-BDD2-08B9CABCFC41}">
      <dgm:prSet phldrT="[نص]"/>
      <dgm:spPr/>
      <dgm:t>
        <a:bodyPr/>
        <a:lstStyle/>
        <a:p>
          <a:pPr rtl="1"/>
          <a:r>
            <a:rPr lang="ar-SA" dirty="0"/>
            <a:t>خصائصها </a:t>
          </a:r>
        </a:p>
      </dgm:t>
    </dgm:pt>
    <dgm:pt modelId="{B5ABB191-DBCC-4F5E-A0B0-561BFD1ECEDC}" type="parTrans" cxnId="{7CA6E2AB-C493-46A3-AA75-059130082BE7}">
      <dgm:prSet/>
      <dgm:spPr/>
      <dgm:t>
        <a:bodyPr/>
        <a:lstStyle/>
        <a:p>
          <a:pPr rtl="1"/>
          <a:endParaRPr lang="ar-SA"/>
        </a:p>
      </dgm:t>
    </dgm:pt>
    <dgm:pt modelId="{6B964E75-9E3A-483A-B1F3-585A668A68EF}" type="sibTrans" cxnId="{7CA6E2AB-C493-46A3-AA75-059130082BE7}">
      <dgm:prSet/>
      <dgm:spPr/>
      <dgm:t>
        <a:bodyPr/>
        <a:lstStyle/>
        <a:p>
          <a:pPr rtl="1"/>
          <a:endParaRPr lang="ar-SA"/>
        </a:p>
      </dgm:t>
    </dgm:pt>
    <dgm:pt modelId="{9AFB81F5-014B-483D-8E25-6527B225AD1F}">
      <dgm:prSet phldrT="[نص]" phldr="1"/>
      <dgm:spPr/>
      <dgm:t>
        <a:bodyPr/>
        <a:lstStyle/>
        <a:p>
          <a:pPr rtl="1"/>
          <a:endParaRPr lang="ar-SA"/>
        </a:p>
      </dgm:t>
    </dgm:pt>
    <dgm:pt modelId="{2D1569B2-6592-4177-A243-BE03E267B2D5}" type="parTrans" cxnId="{AE9C6CEC-E04B-4454-A363-3133B40BDF6C}">
      <dgm:prSet/>
      <dgm:spPr/>
      <dgm:t>
        <a:bodyPr/>
        <a:lstStyle/>
        <a:p>
          <a:pPr rtl="1"/>
          <a:endParaRPr lang="ar-SA"/>
        </a:p>
      </dgm:t>
    </dgm:pt>
    <dgm:pt modelId="{6353AADE-64A6-47E8-A530-81297CF83EB9}" type="sibTrans" cxnId="{AE9C6CEC-E04B-4454-A363-3133B40BDF6C}">
      <dgm:prSet/>
      <dgm:spPr/>
      <dgm:t>
        <a:bodyPr/>
        <a:lstStyle/>
        <a:p>
          <a:pPr rtl="1"/>
          <a:endParaRPr lang="ar-SA"/>
        </a:p>
      </dgm:t>
    </dgm:pt>
    <dgm:pt modelId="{4F941901-27A5-4F91-A030-CE2BA061B05D}">
      <dgm:prSet phldrT="[نص]"/>
      <dgm:spPr/>
      <dgm:t>
        <a:bodyPr/>
        <a:lstStyle/>
        <a:p>
          <a:pPr rtl="1"/>
          <a:r>
            <a:rPr lang="ar-SA" dirty="0"/>
            <a:t>المسؤولية المحدودة </a:t>
          </a:r>
        </a:p>
      </dgm:t>
    </dgm:pt>
    <dgm:pt modelId="{4279462C-09E8-4F18-9566-7D6704B9AD6E}" type="parTrans" cxnId="{75D8000C-6F52-48BE-A99A-56AC178B8AC1}">
      <dgm:prSet/>
      <dgm:spPr/>
      <dgm:t>
        <a:bodyPr/>
        <a:lstStyle/>
        <a:p>
          <a:pPr rtl="1"/>
          <a:endParaRPr lang="ar-SA"/>
        </a:p>
      </dgm:t>
    </dgm:pt>
    <dgm:pt modelId="{32BEB26E-9E93-48B6-99F1-D0914AA59559}" type="sibTrans" cxnId="{75D8000C-6F52-48BE-A99A-56AC178B8AC1}">
      <dgm:prSet/>
      <dgm:spPr/>
      <dgm:t>
        <a:bodyPr/>
        <a:lstStyle/>
        <a:p>
          <a:pPr rtl="1"/>
          <a:endParaRPr lang="ar-SA"/>
        </a:p>
      </dgm:t>
    </dgm:pt>
    <dgm:pt modelId="{53F52995-BD79-478A-9D64-68CE667C7E4B}">
      <dgm:prSet phldrT="[نص]"/>
      <dgm:spPr/>
      <dgm:t>
        <a:bodyPr/>
        <a:lstStyle/>
        <a:p>
          <a:pPr rtl="1"/>
          <a:r>
            <a:rPr lang="ar-SA" dirty="0"/>
            <a:t>انفراد الشخص </a:t>
          </a:r>
          <a:r>
            <a:rPr lang="ar-SA"/>
            <a:t>بالإدارة واتحاذ القرار</a:t>
          </a:r>
        </a:p>
      </dgm:t>
    </dgm:pt>
    <dgm:pt modelId="{06E0A06E-0DA6-463C-859C-38D748265590}" type="parTrans" cxnId="{B84973E7-68D8-429B-9C7B-294222CCC39B}">
      <dgm:prSet/>
      <dgm:spPr/>
      <dgm:t>
        <a:bodyPr/>
        <a:lstStyle/>
        <a:p>
          <a:pPr rtl="1"/>
          <a:endParaRPr lang="ar-SA"/>
        </a:p>
      </dgm:t>
    </dgm:pt>
    <dgm:pt modelId="{D1E381EC-8E75-49EA-83F7-BBE66AD0352F}" type="sibTrans" cxnId="{B84973E7-68D8-429B-9C7B-294222CCC39B}">
      <dgm:prSet/>
      <dgm:spPr/>
      <dgm:t>
        <a:bodyPr/>
        <a:lstStyle/>
        <a:p>
          <a:pPr rtl="1"/>
          <a:endParaRPr lang="ar-SA"/>
        </a:p>
      </dgm:t>
    </dgm:pt>
    <dgm:pt modelId="{E9A75A30-E533-4C25-974D-480A6CDB7223}" type="pres">
      <dgm:prSet presAssocID="{C7C67270-6DF7-4912-85FF-83BF86C8CE00}" presName="Name0" presStyleCnt="0">
        <dgm:presLayoutVars>
          <dgm:chMax val="1"/>
          <dgm:dir/>
          <dgm:animLvl val="ctr"/>
          <dgm:resizeHandles val="exact"/>
        </dgm:presLayoutVars>
      </dgm:prSet>
      <dgm:spPr/>
    </dgm:pt>
    <dgm:pt modelId="{BB597EAE-920B-4702-BFCA-195BAC840A40}" type="pres">
      <dgm:prSet presAssocID="{7B11BA17-E0C4-4DBA-BDD2-08B9CABCFC41}" presName="centerShape" presStyleLbl="node0" presStyleIdx="0" presStyleCnt="1"/>
      <dgm:spPr/>
    </dgm:pt>
    <dgm:pt modelId="{93939161-445E-4235-8048-D926BC1BB009}" type="pres">
      <dgm:prSet presAssocID="{9AFB81F5-014B-483D-8E25-6527B225AD1F}" presName="node" presStyleLbl="node1" presStyleIdx="0" presStyleCnt="3">
        <dgm:presLayoutVars>
          <dgm:bulletEnabled val="1"/>
        </dgm:presLayoutVars>
      </dgm:prSet>
      <dgm:spPr/>
    </dgm:pt>
    <dgm:pt modelId="{86F714A4-9CFB-4642-98C6-12247F930BDD}" type="pres">
      <dgm:prSet presAssocID="{9AFB81F5-014B-483D-8E25-6527B225AD1F}" presName="dummy" presStyleCnt="0"/>
      <dgm:spPr/>
    </dgm:pt>
    <dgm:pt modelId="{AE73F6A8-A260-47DA-A16F-C0CAC8EFF9C1}" type="pres">
      <dgm:prSet presAssocID="{6353AADE-64A6-47E8-A530-81297CF83EB9}" presName="sibTrans" presStyleLbl="sibTrans2D1" presStyleIdx="0" presStyleCnt="3"/>
      <dgm:spPr/>
    </dgm:pt>
    <dgm:pt modelId="{35600E0C-972B-43E9-85E8-B873F36A6EB0}" type="pres">
      <dgm:prSet presAssocID="{4F941901-27A5-4F91-A030-CE2BA061B05D}" presName="node" presStyleLbl="node1" presStyleIdx="1" presStyleCnt="3">
        <dgm:presLayoutVars>
          <dgm:bulletEnabled val="1"/>
        </dgm:presLayoutVars>
      </dgm:prSet>
      <dgm:spPr/>
    </dgm:pt>
    <dgm:pt modelId="{6DD34353-B324-40A7-BB95-E0DC71BD8AE9}" type="pres">
      <dgm:prSet presAssocID="{4F941901-27A5-4F91-A030-CE2BA061B05D}" presName="dummy" presStyleCnt="0"/>
      <dgm:spPr/>
    </dgm:pt>
    <dgm:pt modelId="{F75F3EBC-D856-4296-A967-A43016A1F26D}" type="pres">
      <dgm:prSet presAssocID="{32BEB26E-9E93-48B6-99F1-D0914AA59559}" presName="sibTrans" presStyleLbl="sibTrans2D1" presStyleIdx="1" presStyleCnt="3"/>
      <dgm:spPr/>
    </dgm:pt>
    <dgm:pt modelId="{6951704D-3DA9-47C9-941A-E15A0FD04B6E}" type="pres">
      <dgm:prSet presAssocID="{53F52995-BD79-478A-9D64-68CE667C7E4B}" presName="node" presStyleLbl="node1" presStyleIdx="2" presStyleCnt="3">
        <dgm:presLayoutVars>
          <dgm:bulletEnabled val="1"/>
        </dgm:presLayoutVars>
      </dgm:prSet>
      <dgm:spPr/>
    </dgm:pt>
    <dgm:pt modelId="{3AB6B499-A120-4789-8FD7-CE3497C21125}" type="pres">
      <dgm:prSet presAssocID="{53F52995-BD79-478A-9D64-68CE667C7E4B}" presName="dummy" presStyleCnt="0"/>
      <dgm:spPr/>
    </dgm:pt>
    <dgm:pt modelId="{679CAA7E-8CB2-4643-A641-087E70631A9A}" type="pres">
      <dgm:prSet presAssocID="{D1E381EC-8E75-49EA-83F7-BBE66AD0352F}" presName="sibTrans" presStyleLbl="sibTrans2D1" presStyleIdx="2" presStyleCnt="3"/>
      <dgm:spPr/>
    </dgm:pt>
  </dgm:ptLst>
  <dgm:cxnLst>
    <dgm:cxn modelId="{75D8000C-6F52-48BE-A99A-56AC178B8AC1}" srcId="{7B11BA17-E0C4-4DBA-BDD2-08B9CABCFC41}" destId="{4F941901-27A5-4F91-A030-CE2BA061B05D}" srcOrd="1" destOrd="0" parTransId="{4279462C-09E8-4F18-9566-7D6704B9AD6E}" sibTransId="{32BEB26E-9E93-48B6-99F1-D0914AA59559}"/>
    <dgm:cxn modelId="{EFE6E211-02AE-4AAC-AB8D-D4419FD244C4}" type="presOf" srcId="{32BEB26E-9E93-48B6-99F1-D0914AA59559}" destId="{F75F3EBC-D856-4296-A967-A43016A1F26D}" srcOrd="0" destOrd="0" presId="urn:microsoft.com/office/officeart/2005/8/layout/radial6"/>
    <dgm:cxn modelId="{36DF181B-C54E-4FA5-B53E-DE697125CD49}" type="presOf" srcId="{6353AADE-64A6-47E8-A530-81297CF83EB9}" destId="{AE73F6A8-A260-47DA-A16F-C0CAC8EFF9C1}" srcOrd="0" destOrd="0" presId="urn:microsoft.com/office/officeart/2005/8/layout/radial6"/>
    <dgm:cxn modelId="{C2526529-AD34-413E-8136-BD790FC41ECF}" type="presOf" srcId="{4F941901-27A5-4F91-A030-CE2BA061B05D}" destId="{35600E0C-972B-43E9-85E8-B873F36A6EB0}" srcOrd="0" destOrd="0" presId="urn:microsoft.com/office/officeart/2005/8/layout/radial6"/>
    <dgm:cxn modelId="{791DD73E-8788-4447-BAE9-D6B79B3C60C5}" type="presOf" srcId="{7B11BA17-E0C4-4DBA-BDD2-08B9CABCFC41}" destId="{BB597EAE-920B-4702-BFCA-195BAC840A40}" srcOrd="0" destOrd="0" presId="urn:microsoft.com/office/officeart/2005/8/layout/radial6"/>
    <dgm:cxn modelId="{D8286B6A-96BA-4C85-BF48-B353813A1CD5}" type="presOf" srcId="{9AFB81F5-014B-483D-8E25-6527B225AD1F}" destId="{93939161-445E-4235-8048-D926BC1BB009}" srcOrd="0" destOrd="0" presId="urn:microsoft.com/office/officeart/2005/8/layout/radial6"/>
    <dgm:cxn modelId="{B756654E-ECFB-407F-A018-AE1F01F448DA}" type="presOf" srcId="{C7C67270-6DF7-4912-85FF-83BF86C8CE00}" destId="{E9A75A30-E533-4C25-974D-480A6CDB7223}" srcOrd="0" destOrd="0" presId="urn:microsoft.com/office/officeart/2005/8/layout/radial6"/>
    <dgm:cxn modelId="{6CAB0F70-48C8-4FE9-A3E4-736C8314C1C5}" type="presOf" srcId="{D1E381EC-8E75-49EA-83F7-BBE66AD0352F}" destId="{679CAA7E-8CB2-4643-A641-087E70631A9A}" srcOrd="0" destOrd="0" presId="urn:microsoft.com/office/officeart/2005/8/layout/radial6"/>
    <dgm:cxn modelId="{7CA6E2AB-C493-46A3-AA75-059130082BE7}" srcId="{C7C67270-6DF7-4912-85FF-83BF86C8CE00}" destId="{7B11BA17-E0C4-4DBA-BDD2-08B9CABCFC41}" srcOrd="0" destOrd="0" parTransId="{B5ABB191-DBCC-4F5E-A0B0-561BFD1ECEDC}" sibTransId="{6B964E75-9E3A-483A-B1F3-585A668A68EF}"/>
    <dgm:cxn modelId="{B84973E7-68D8-429B-9C7B-294222CCC39B}" srcId="{7B11BA17-E0C4-4DBA-BDD2-08B9CABCFC41}" destId="{53F52995-BD79-478A-9D64-68CE667C7E4B}" srcOrd="2" destOrd="0" parTransId="{06E0A06E-0DA6-463C-859C-38D748265590}" sibTransId="{D1E381EC-8E75-49EA-83F7-BBE66AD0352F}"/>
    <dgm:cxn modelId="{AE9C6CEC-E04B-4454-A363-3133B40BDF6C}" srcId="{7B11BA17-E0C4-4DBA-BDD2-08B9CABCFC41}" destId="{9AFB81F5-014B-483D-8E25-6527B225AD1F}" srcOrd="0" destOrd="0" parTransId="{2D1569B2-6592-4177-A243-BE03E267B2D5}" sibTransId="{6353AADE-64A6-47E8-A530-81297CF83EB9}"/>
    <dgm:cxn modelId="{7A58A4EF-968A-4700-9A57-7E3B2321E76B}" type="presOf" srcId="{53F52995-BD79-478A-9D64-68CE667C7E4B}" destId="{6951704D-3DA9-47C9-941A-E15A0FD04B6E}" srcOrd="0" destOrd="0" presId="urn:microsoft.com/office/officeart/2005/8/layout/radial6"/>
    <dgm:cxn modelId="{DAE536CE-903A-4B56-99C4-45654E131376}" type="presParOf" srcId="{E9A75A30-E533-4C25-974D-480A6CDB7223}" destId="{BB597EAE-920B-4702-BFCA-195BAC840A40}" srcOrd="0" destOrd="0" presId="urn:microsoft.com/office/officeart/2005/8/layout/radial6"/>
    <dgm:cxn modelId="{58126362-36D3-4814-A315-332BF11A9E93}" type="presParOf" srcId="{E9A75A30-E533-4C25-974D-480A6CDB7223}" destId="{93939161-445E-4235-8048-D926BC1BB009}" srcOrd="1" destOrd="0" presId="urn:microsoft.com/office/officeart/2005/8/layout/radial6"/>
    <dgm:cxn modelId="{95B6EAB3-0577-4C00-AAED-CF38AAAE6C93}" type="presParOf" srcId="{E9A75A30-E533-4C25-974D-480A6CDB7223}" destId="{86F714A4-9CFB-4642-98C6-12247F930BDD}" srcOrd="2" destOrd="0" presId="urn:microsoft.com/office/officeart/2005/8/layout/radial6"/>
    <dgm:cxn modelId="{FE1B5991-3AAA-452A-BB0F-9ECE31F9F2E7}" type="presParOf" srcId="{E9A75A30-E533-4C25-974D-480A6CDB7223}" destId="{AE73F6A8-A260-47DA-A16F-C0CAC8EFF9C1}" srcOrd="3" destOrd="0" presId="urn:microsoft.com/office/officeart/2005/8/layout/radial6"/>
    <dgm:cxn modelId="{0B0D5FEA-A2ED-48B9-8855-1BDC319F5988}" type="presParOf" srcId="{E9A75A30-E533-4C25-974D-480A6CDB7223}" destId="{35600E0C-972B-43E9-85E8-B873F36A6EB0}" srcOrd="4" destOrd="0" presId="urn:microsoft.com/office/officeart/2005/8/layout/radial6"/>
    <dgm:cxn modelId="{7E9B4D0C-6CD2-4CBD-A45B-78EB84FA8BA0}" type="presParOf" srcId="{E9A75A30-E533-4C25-974D-480A6CDB7223}" destId="{6DD34353-B324-40A7-BB95-E0DC71BD8AE9}" srcOrd="5" destOrd="0" presId="urn:microsoft.com/office/officeart/2005/8/layout/radial6"/>
    <dgm:cxn modelId="{77E47C38-F441-4EA2-9A08-BF2039AC6B98}" type="presParOf" srcId="{E9A75A30-E533-4C25-974D-480A6CDB7223}" destId="{F75F3EBC-D856-4296-A967-A43016A1F26D}" srcOrd="6" destOrd="0" presId="urn:microsoft.com/office/officeart/2005/8/layout/radial6"/>
    <dgm:cxn modelId="{A88BDA56-8D24-41E1-8FDF-077EDF9333B2}" type="presParOf" srcId="{E9A75A30-E533-4C25-974D-480A6CDB7223}" destId="{6951704D-3DA9-47C9-941A-E15A0FD04B6E}" srcOrd="7" destOrd="0" presId="urn:microsoft.com/office/officeart/2005/8/layout/radial6"/>
    <dgm:cxn modelId="{127CD6BF-1ED6-45CD-9EFC-B4FBD89F23F2}" type="presParOf" srcId="{E9A75A30-E533-4C25-974D-480A6CDB7223}" destId="{3AB6B499-A120-4789-8FD7-CE3497C21125}" srcOrd="8" destOrd="0" presId="urn:microsoft.com/office/officeart/2005/8/layout/radial6"/>
    <dgm:cxn modelId="{0A8E44C4-380F-4B83-B33D-98F839FBC184}" type="presParOf" srcId="{E9A75A30-E533-4C25-974D-480A6CDB7223}" destId="{679CAA7E-8CB2-4643-A641-087E70631A9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BA880-39E0-48F9-9C59-66220D2A889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SA"/>
        </a:p>
      </dgm:t>
    </dgm:pt>
    <dgm:pt modelId="{2B09181C-1C8A-4668-A534-72F603381424}">
      <dgm:prSet phldrT="[نص]" custT="1"/>
      <dgm:spPr/>
      <dgm:t>
        <a:bodyPr/>
        <a:lstStyle/>
        <a:p>
          <a:pPr rtl="1"/>
          <a:r>
            <a:rPr lang="ar-SA" sz="2800" dirty="0"/>
            <a:t>القانون </a:t>
          </a:r>
          <a:r>
            <a:rPr lang="ar-SA" sz="2800" dirty="0" err="1"/>
            <a:t>الوطنى</a:t>
          </a:r>
          <a:endParaRPr lang="ar-SA" sz="2800" dirty="0"/>
        </a:p>
      </dgm:t>
    </dgm:pt>
    <dgm:pt modelId="{9EABF385-3C89-4FE0-BCA0-A24C4F714B91}" type="parTrans" cxnId="{86338306-CFC5-4BAD-839D-A3ED5A071C48}">
      <dgm:prSet/>
      <dgm:spPr/>
      <dgm:t>
        <a:bodyPr/>
        <a:lstStyle/>
        <a:p>
          <a:pPr rtl="1"/>
          <a:endParaRPr lang="ar-SA"/>
        </a:p>
      </dgm:t>
    </dgm:pt>
    <dgm:pt modelId="{0747F169-FE2E-4E47-9934-42F36D3D44D3}" type="sibTrans" cxnId="{86338306-CFC5-4BAD-839D-A3ED5A071C48}">
      <dgm:prSet/>
      <dgm:spPr/>
      <dgm:t>
        <a:bodyPr/>
        <a:lstStyle/>
        <a:p>
          <a:pPr rtl="1"/>
          <a:endParaRPr lang="ar-SA"/>
        </a:p>
      </dgm:t>
    </dgm:pt>
    <dgm:pt modelId="{DE112121-75D7-43F3-8E42-B873447754BD}">
      <dgm:prSet phldrT="[نص]"/>
      <dgm:spPr/>
      <dgm:t>
        <a:bodyPr/>
        <a:lstStyle/>
        <a:p>
          <a:pPr rtl="1"/>
          <a:r>
            <a:rPr lang="ar-SA" dirty="0"/>
            <a:t>الأنظمة التجارية</a:t>
          </a:r>
        </a:p>
      </dgm:t>
    </dgm:pt>
    <dgm:pt modelId="{6D5CA47E-D7E0-4661-8512-3E4BC1FF5ADE}" type="parTrans" cxnId="{7B30B8B0-FADC-4541-8C0A-B1CB878301AE}">
      <dgm:prSet/>
      <dgm:spPr/>
      <dgm:t>
        <a:bodyPr/>
        <a:lstStyle/>
        <a:p>
          <a:pPr rtl="1"/>
          <a:endParaRPr lang="ar-SA"/>
        </a:p>
      </dgm:t>
    </dgm:pt>
    <dgm:pt modelId="{1E562AD1-1017-42C3-B370-BFC7504A76A7}" type="sibTrans" cxnId="{7B30B8B0-FADC-4541-8C0A-B1CB878301AE}">
      <dgm:prSet/>
      <dgm:spPr/>
      <dgm:t>
        <a:bodyPr/>
        <a:lstStyle/>
        <a:p>
          <a:pPr rtl="1"/>
          <a:endParaRPr lang="ar-SA"/>
        </a:p>
      </dgm:t>
    </dgm:pt>
    <dgm:pt modelId="{672D1292-8073-4C54-8394-A80F75610B70}">
      <dgm:prSet phldrT="[نص]"/>
      <dgm:spPr/>
      <dgm:t>
        <a:bodyPr/>
        <a:lstStyle/>
        <a:p>
          <a:pPr rtl="1"/>
          <a:r>
            <a:rPr lang="ar-SA" dirty="0"/>
            <a:t>الشريعة الاسلامية</a:t>
          </a:r>
        </a:p>
      </dgm:t>
    </dgm:pt>
    <dgm:pt modelId="{FE0C458C-DEB3-4B0C-8DCE-0CE5DB583F21}" type="parTrans" cxnId="{C3549F23-7084-4F30-840E-E998469BA0A7}">
      <dgm:prSet/>
      <dgm:spPr/>
      <dgm:t>
        <a:bodyPr/>
        <a:lstStyle/>
        <a:p>
          <a:pPr rtl="1"/>
          <a:endParaRPr lang="ar-SA"/>
        </a:p>
      </dgm:t>
    </dgm:pt>
    <dgm:pt modelId="{9476B8BE-F547-4FEA-AF71-539CEC3827C4}" type="sibTrans" cxnId="{C3549F23-7084-4F30-840E-E998469BA0A7}">
      <dgm:prSet/>
      <dgm:spPr/>
      <dgm:t>
        <a:bodyPr/>
        <a:lstStyle/>
        <a:p>
          <a:pPr rtl="1"/>
          <a:endParaRPr lang="ar-SA"/>
        </a:p>
      </dgm:t>
    </dgm:pt>
    <dgm:pt modelId="{8A10C20E-33E7-4ED3-8064-6A51D1984607}">
      <dgm:prSet phldrT="[نص]" custT="1"/>
      <dgm:spPr/>
      <dgm:t>
        <a:bodyPr/>
        <a:lstStyle/>
        <a:p>
          <a:pPr rtl="1"/>
          <a:r>
            <a:rPr lang="ar-SA" sz="2000" dirty="0"/>
            <a:t>العرف والعادات</a:t>
          </a:r>
        </a:p>
      </dgm:t>
    </dgm:pt>
    <dgm:pt modelId="{57A2B22B-9C69-4550-9D11-657CD905EC7B}" type="parTrans" cxnId="{D54873DA-4913-4C0D-97E0-5492500EDB71}">
      <dgm:prSet/>
      <dgm:spPr/>
      <dgm:t>
        <a:bodyPr/>
        <a:lstStyle/>
        <a:p>
          <a:pPr rtl="1"/>
          <a:endParaRPr lang="ar-SA"/>
        </a:p>
      </dgm:t>
    </dgm:pt>
    <dgm:pt modelId="{DE849634-0DE4-4753-B913-CE5F5079418F}" type="sibTrans" cxnId="{D54873DA-4913-4C0D-97E0-5492500EDB71}">
      <dgm:prSet/>
      <dgm:spPr/>
      <dgm:t>
        <a:bodyPr/>
        <a:lstStyle/>
        <a:p>
          <a:pPr rtl="1"/>
          <a:endParaRPr lang="ar-SA" sz="2800"/>
        </a:p>
      </dgm:t>
    </dgm:pt>
    <dgm:pt modelId="{8E0DFD52-9163-4080-A04E-B235D1A596E4}">
      <dgm:prSet phldrT="[نص]" custT="1"/>
      <dgm:spPr/>
      <dgm:t>
        <a:bodyPr/>
        <a:lstStyle/>
        <a:p>
          <a:pPr rtl="1"/>
          <a:r>
            <a:rPr lang="ar-SA" sz="2000" dirty="0"/>
            <a:t>القضاء والفقه</a:t>
          </a:r>
        </a:p>
      </dgm:t>
    </dgm:pt>
    <dgm:pt modelId="{6597D679-EC66-404E-A129-4EAE5C57B330}" type="parTrans" cxnId="{4803A4C8-7A5E-4A3F-ABFD-5DD21539456D}">
      <dgm:prSet/>
      <dgm:spPr/>
      <dgm:t>
        <a:bodyPr/>
        <a:lstStyle/>
        <a:p>
          <a:pPr rtl="1"/>
          <a:endParaRPr lang="ar-SA"/>
        </a:p>
      </dgm:t>
    </dgm:pt>
    <dgm:pt modelId="{80178BD2-7D74-4004-8B0B-2E9AD84AD930}" type="sibTrans" cxnId="{4803A4C8-7A5E-4A3F-ABFD-5DD21539456D}">
      <dgm:prSet/>
      <dgm:spPr/>
      <dgm:t>
        <a:bodyPr/>
        <a:lstStyle/>
        <a:p>
          <a:pPr rtl="1"/>
          <a:endParaRPr lang="ar-SA" sz="2800"/>
        </a:p>
      </dgm:t>
    </dgm:pt>
    <dgm:pt modelId="{7F5A7D6A-A714-47E7-A221-B72C3CE63780}" type="pres">
      <dgm:prSet presAssocID="{CCEBA880-39E0-48F9-9C59-66220D2A8896}" presName="Name0" presStyleCnt="0">
        <dgm:presLayoutVars>
          <dgm:chMax val="1"/>
          <dgm:dir/>
          <dgm:animLvl val="ctr"/>
          <dgm:resizeHandles val="exact"/>
        </dgm:presLayoutVars>
      </dgm:prSet>
      <dgm:spPr/>
    </dgm:pt>
    <dgm:pt modelId="{19A37805-12A9-4FF6-8A58-8C9CCCA16C64}" type="pres">
      <dgm:prSet presAssocID="{2B09181C-1C8A-4668-A534-72F603381424}" presName="centerShape" presStyleLbl="node0" presStyleIdx="0" presStyleCnt="1" custScaleX="194872" custScaleY="194872"/>
      <dgm:spPr/>
    </dgm:pt>
    <dgm:pt modelId="{3CC32840-1604-428E-81CA-4A970DB38176}" type="pres">
      <dgm:prSet presAssocID="{DE112121-75D7-43F3-8E42-B873447754BD}" presName="node" presStyleLbl="node1" presStyleIdx="0" presStyleCnt="4" custScaleX="169470" custScaleY="201643" custRadScaleRad="108400" custRadScaleInc="8181">
        <dgm:presLayoutVars>
          <dgm:bulletEnabled val="1"/>
        </dgm:presLayoutVars>
      </dgm:prSet>
      <dgm:spPr/>
    </dgm:pt>
    <dgm:pt modelId="{B948BD0B-0194-486B-9FDE-87933034EB1E}" type="pres">
      <dgm:prSet presAssocID="{DE112121-75D7-43F3-8E42-B873447754BD}" presName="dummy" presStyleCnt="0"/>
      <dgm:spPr/>
    </dgm:pt>
    <dgm:pt modelId="{EB45777A-0164-4227-AE02-54210ED011EE}" type="pres">
      <dgm:prSet presAssocID="{1E562AD1-1017-42C3-B370-BFC7504A76A7}" presName="sibTrans" presStyleLbl="sibTrans2D1" presStyleIdx="0" presStyleCnt="4"/>
      <dgm:spPr/>
    </dgm:pt>
    <dgm:pt modelId="{1FA9DF34-D095-4990-9C53-14F391233FBC}" type="pres">
      <dgm:prSet presAssocID="{672D1292-8073-4C54-8394-A80F75610B70}" presName="node" presStyleLbl="node1" presStyleIdx="1" presStyleCnt="4" custScaleX="143807" custRadScaleRad="97811" custRadScaleInc="-4137">
        <dgm:presLayoutVars>
          <dgm:bulletEnabled val="1"/>
        </dgm:presLayoutVars>
      </dgm:prSet>
      <dgm:spPr/>
    </dgm:pt>
    <dgm:pt modelId="{704B1925-F183-4258-A67B-3859628C51B6}" type="pres">
      <dgm:prSet presAssocID="{672D1292-8073-4C54-8394-A80F75610B70}" presName="dummy" presStyleCnt="0"/>
      <dgm:spPr/>
    </dgm:pt>
    <dgm:pt modelId="{84AE73EC-85C7-44DD-997B-D55E37973728}" type="pres">
      <dgm:prSet presAssocID="{9476B8BE-F547-4FEA-AF71-539CEC3827C4}" presName="sibTrans" presStyleLbl="sibTrans2D1" presStyleIdx="1" presStyleCnt="4"/>
      <dgm:spPr/>
    </dgm:pt>
    <dgm:pt modelId="{C2B99DC6-F028-4458-BAD1-3B0CFCBDF597}" type="pres">
      <dgm:prSet presAssocID="{8A10C20E-33E7-4ED3-8064-6A51D1984607}" presName="node" presStyleLbl="node1" presStyleIdx="2" presStyleCnt="4" custScaleX="194872" custScaleY="194872">
        <dgm:presLayoutVars>
          <dgm:bulletEnabled val="1"/>
        </dgm:presLayoutVars>
      </dgm:prSet>
      <dgm:spPr/>
    </dgm:pt>
    <dgm:pt modelId="{158D0A19-179C-47C9-8FFB-E27215D1552F}" type="pres">
      <dgm:prSet presAssocID="{8A10C20E-33E7-4ED3-8064-6A51D1984607}" presName="dummy" presStyleCnt="0"/>
      <dgm:spPr/>
    </dgm:pt>
    <dgm:pt modelId="{59820294-6F32-4D73-8B88-7B7407F6E3F5}" type="pres">
      <dgm:prSet presAssocID="{DE849634-0DE4-4753-B913-CE5F5079418F}" presName="sibTrans" presStyleLbl="sibTrans2D1" presStyleIdx="2" presStyleCnt="4" custScaleX="194872" custScaleY="194872"/>
      <dgm:spPr/>
    </dgm:pt>
    <dgm:pt modelId="{347EAFFA-2146-432E-B32A-B8B91E7B7FC1}" type="pres">
      <dgm:prSet presAssocID="{8E0DFD52-9163-4080-A04E-B235D1A596E4}" presName="node" presStyleLbl="node1" presStyleIdx="3" presStyleCnt="4" custScaleX="194872" custScaleY="194872" custRadScaleRad="129269" custRadScaleInc="7173">
        <dgm:presLayoutVars>
          <dgm:bulletEnabled val="1"/>
        </dgm:presLayoutVars>
      </dgm:prSet>
      <dgm:spPr/>
    </dgm:pt>
    <dgm:pt modelId="{56BCEF67-AE2B-4E05-97B9-1223E6FF6F58}" type="pres">
      <dgm:prSet presAssocID="{8E0DFD52-9163-4080-A04E-B235D1A596E4}" presName="dummy" presStyleCnt="0"/>
      <dgm:spPr/>
    </dgm:pt>
    <dgm:pt modelId="{10B57B61-AEE9-460D-8940-5F7A0F36314B}" type="pres">
      <dgm:prSet presAssocID="{80178BD2-7D74-4004-8B0B-2E9AD84AD930}" presName="sibTrans" presStyleLbl="sibTrans2D1" presStyleIdx="3" presStyleCnt="4" custScaleX="194872" custScaleY="194872"/>
      <dgm:spPr/>
    </dgm:pt>
  </dgm:ptLst>
  <dgm:cxnLst>
    <dgm:cxn modelId="{86338306-CFC5-4BAD-839D-A3ED5A071C48}" srcId="{CCEBA880-39E0-48F9-9C59-66220D2A8896}" destId="{2B09181C-1C8A-4668-A534-72F603381424}" srcOrd="0" destOrd="0" parTransId="{9EABF385-3C89-4FE0-BCA0-A24C4F714B91}" sibTransId="{0747F169-FE2E-4E47-9934-42F36D3D44D3}"/>
    <dgm:cxn modelId="{485B981A-7E5D-48CC-94D2-D359D7EF317A}" type="presOf" srcId="{2B09181C-1C8A-4668-A534-72F603381424}" destId="{19A37805-12A9-4FF6-8A58-8C9CCCA16C64}" srcOrd="0" destOrd="0" presId="urn:microsoft.com/office/officeart/2005/8/layout/radial6"/>
    <dgm:cxn modelId="{C00D1020-001D-4E8C-A753-AA8FC5FD1433}" type="presOf" srcId="{672D1292-8073-4C54-8394-A80F75610B70}" destId="{1FA9DF34-D095-4990-9C53-14F391233FBC}" srcOrd="0" destOrd="0" presId="urn:microsoft.com/office/officeart/2005/8/layout/radial6"/>
    <dgm:cxn modelId="{C3549F23-7084-4F30-840E-E998469BA0A7}" srcId="{2B09181C-1C8A-4668-A534-72F603381424}" destId="{672D1292-8073-4C54-8394-A80F75610B70}" srcOrd="1" destOrd="0" parTransId="{FE0C458C-DEB3-4B0C-8DCE-0CE5DB583F21}" sibTransId="{9476B8BE-F547-4FEA-AF71-539CEC3827C4}"/>
    <dgm:cxn modelId="{A4660735-A23C-48B7-B2EE-0FBA7E3410BC}" type="presOf" srcId="{1E562AD1-1017-42C3-B370-BFC7504A76A7}" destId="{EB45777A-0164-4227-AE02-54210ED011EE}" srcOrd="0" destOrd="0" presId="urn:microsoft.com/office/officeart/2005/8/layout/radial6"/>
    <dgm:cxn modelId="{43C1337C-9079-4DCE-A7E8-42218905CB92}" type="presOf" srcId="{DE112121-75D7-43F3-8E42-B873447754BD}" destId="{3CC32840-1604-428E-81CA-4A970DB38176}" srcOrd="0" destOrd="0" presId="urn:microsoft.com/office/officeart/2005/8/layout/radial6"/>
    <dgm:cxn modelId="{657FA591-7066-4AA3-9590-98E0C96AEB70}" type="presOf" srcId="{CCEBA880-39E0-48F9-9C59-66220D2A8896}" destId="{7F5A7D6A-A714-47E7-A221-B72C3CE63780}" srcOrd="0" destOrd="0" presId="urn:microsoft.com/office/officeart/2005/8/layout/radial6"/>
    <dgm:cxn modelId="{1D0C479A-79E7-4E38-8DAE-1E9FE2183016}" type="presOf" srcId="{9476B8BE-F547-4FEA-AF71-539CEC3827C4}" destId="{84AE73EC-85C7-44DD-997B-D55E37973728}" srcOrd="0" destOrd="0" presId="urn:microsoft.com/office/officeart/2005/8/layout/radial6"/>
    <dgm:cxn modelId="{7B30B8B0-FADC-4541-8C0A-B1CB878301AE}" srcId="{2B09181C-1C8A-4668-A534-72F603381424}" destId="{DE112121-75D7-43F3-8E42-B873447754BD}" srcOrd="0" destOrd="0" parTransId="{6D5CA47E-D7E0-4661-8512-3E4BC1FF5ADE}" sibTransId="{1E562AD1-1017-42C3-B370-BFC7504A76A7}"/>
    <dgm:cxn modelId="{4803A4C8-7A5E-4A3F-ABFD-5DD21539456D}" srcId="{2B09181C-1C8A-4668-A534-72F603381424}" destId="{8E0DFD52-9163-4080-A04E-B235D1A596E4}" srcOrd="3" destOrd="0" parTransId="{6597D679-EC66-404E-A129-4EAE5C57B330}" sibTransId="{80178BD2-7D74-4004-8B0B-2E9AD84AD930}"/>
    <dgm:cxn modelId="{06AF35CF-0AAB-4BD0-9B2E-DB26804408C8}" type="presOf" srcId="{80178BD2-7D74-4004-8B0B-2E9AD84AD930}" destId="{10B57B61-AEE9-460D-8940-5F7A0F36314B}" srcOrd="0" destOrd="0" presId="urn:microsoft.com/office/officeart/2005/8/layout/radial6"/>
    <dgm:cxn modelId="{068398D0-FCD8-4507-8C39-366957C39682}" type="presOf" srcId="{8A10C20E-33E7-4ED3-8064-6A51D1984607}" destId="{C2B99DC6-F028-4458-BAD1-3B0CFCBDF597}" srcOrd="0" destOrd="0" presId="urn:microsoft.com/office/officeart/2005/8/layout/radial6"/>
    <dgm:cxn modelId="{D54873DA-4913-4C0D-97E0-5492500EDB71}" srcId="{2B09181C-1C8A-4668-A534-72F603381424}" destId="{8A10C20E-33E7-4ED3-8064-6A51D1984607}" srcOrd="2" destOrd="0" parTransId="{57A2B22B-9C69-4550-9D11-657CD905EC7B}" sibTransId="{DE849634-0DE4-4753-B913-CE5F5079418F}"/>
    <dgm:cxn modelId="{082317E4-3C27-412F-8D47-A2FF3415144E}" type="presOf" srcId="{DE849634-0DE4-4753-B913-CE5F5079418F}" destId="{59820294-6F32-4D73-8B88-7B7407F6E3F5}" srcOrd="0" destOrd="0" presId="urn:microsoft.com/office/officeart/2005/8/layout/radial6"/>
    <dgm:cxn modelId="{F0F492FA-E875-45EF-BAC4-B7A7F0B74FD4}" type="presOf" srcId="{8E0DFD52-9163-4080-A04E-B235D1A596E4}" destId="{347EAFFA-2146-432E-B32A-B8B91E7B7FC1}" srcOrd="0" destOrd="0" presId="urn:microsoft.com/office/officeart/2005/8/layout/radial6"/>
    <dgm:cxn modelId="{C606B75A-9A8E-462B-A3A6-DBFC02D70F95}" type="presParOf" srcId="{7F5A7D6A-A714-47E7-A221-B72C3CE63780}" destId="{19A37805-12A9-4FF6-8A58-8C9CCCA16C64}" srcOrd="0" destOrd="0" presId="urn:microsoft.com/office/officeart/2005/8/layout/radial6"/>
    <dgm:cxn modelId="{5BCB31EF-7BCD-4081-9F21-AAD487966BD3}" type="presParOf" srcId="{7F5A7D6A-A714-47E7-A221-B72C3CE63780}" destId="{3CC32840-1604-428E-81CA-4A970DB38176}" srcOrd="1" destOrd="0" presId="urn:microsoft.com/office/officeart/2005/8/layout/radial6"/>
    <dgm:cxn modelId="{1D6CDCCB-2602-496F-843B-244A6E4C5E35}" type="presParOf" srcId="{7F5A7D6A-A714-47E7-A221-B72C3CE63780}" destId="{B948BD0B-0194-486B-9FDE-87933034EB1E}" srcOrd="2" destOrd="0" presId="urn:microsoft.com/office/officeart/2005/8/layout/radial6"/>
    <dgm:cxn modelId="{853BBA91-298D-4C2F-AEFC-2049D1A7B8DB}" type="presParOf" srcId="{7F5A7D6A-A714-47E7-A221-B72C3CE63780}" destId="{EB45777A-0164-4227-AE02-54210ED011EE}" srcOrd="3" destOrd="0" presId="urn:microsoft.com/office/officeart/2005/8/layout/radial6"/>
    <dgm:cxn modelId="{B3489155-1797-4131-86F0-4E6044842CA3}" type="presParOf" srcId="{7F5A7D6A-A714-47E7-A221-B72C3CE63780}" destId="{1FA9DF34-D095-4990-9C53-14F391233FBC}" srcOrd="4" destOrd="0" presId="urn:microsoft.com/office/officeart/2005/8/layout/radial6"/>
    <dgm:cxn modelId="{8D12E31D-415C-45B1-A09F-3EB006023DFE}" type="presParOf" srcId="{7F5A7D6A-A714-47E7-A221-B72C3CE63780}" destId="{704B1925-F183-4258-A67B-3859628C51B6}" srcOrd="5" destOrd="0" presId="urn:microsoft.com/office/officeart/2005/8/layout/radial6"/>
    <dgm:cxn modelId="{5B4E9DDF-F979-469F-AB43-369ADE981BC9}" type="presParOf" srcId="{7F5A7D6A-A714-47E7-A221-B72C3CE63780}" destId="{84AE73EC-85C7-44DD-997B-D55E37973728}" srcOrd="6" destOrd="0" presId="urn:microsoft.com/office/officeart/2005/8/layout/radial6"/>
    <dgm:cxn modelId="{EF42E37D-4992-4D5B-B03D-DC2CB535EFDE}" type="presParOf" srcId="{7F5A7D6A-A714-47E7-A221-B72C3CE63780}" destId="{C2B99DC6-F028-4458-BAD1-3B0CFCBDF597}" srcOrd="7" destOrd="0" presId="urn:microsoft.com/office/officeart/2005/8/layout/radial6"/>
    <dgm:cxn modelId="{6AEAA9FB-C778-4863-B235-0EA53A2A3698}" type="presParOf" srcId="{7F5A7D6A-A714-47E7-A221-B72C3CE63780}" destId="{158D0A19-179C-47C9-8FFB-E27215D1552F}" srcOrd="8" destOrd="0" presId="urn:microsoft.com/office/officeart/2005/8/layout/radial6"/>
    <dgm:cxn modelId="{CAA97213-E47B-4E2F-AA9D-0DBA3EC10413}" type="presParOf" srcId="{7F5A7D6A-A714-47E7-A221-B72C3CE63780}" destId="{59820294-6F32-4D73-8B88-7B7407F6E3F5}" srcOrd="9" destOrd="0" presId="urn:microsoft.com/office/officeart/2005/8/layout/radial6"/>
    <dgm:cxn modelId="{1E654B7B-E0B4-4B1D-A21B-02AC5676CC8F}" type="presParOf" srcId="{7F5A7D6A-A714-47E7-A221-B72C3CE63780}" destId="{347EAFFA-2146-432E-B32A-B8B91E7B7FC1}" srcOrd="10" destOrd="0" presId="urn:microsoft.com/office/officeart/2005/8/layout/radial6"/>
    <dgm:cxn modelId="{0AFBE7EE-E618-4CA3-B3B8-25971391F567}" type="presParOf" srcId="{7F5A7D6A-A714-47E7-A221-B72C3CE63780}" destId="{56BCEF67-AE2B-4E05-97B9-1223E6FF6F58}" srcOrd="11" destOrd="0" presId="urn:microsoft.com/office/officeart/2005/8/layout/radial6"/>
    <dgm:cxn modelId="{6AB2E9D0-DF2B-4058-B1D5-3C82BD55F217}" type="presParOf" srcId="{7F5A7D6A-A714-47E7-A221-B72C3CE63780}" destId="{10B57B61-AEE9-460D-8940-5F7A0F36314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15C54-2F0E-484A-AD49-470A559667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95872E6B-1220-4FE7-9A04-54B0876C4FC5}">
      <dgm:prSet phldrT="[نص]"/>
      <dgm:spPr/>
      <dgm:t>
        <a:bodyPr/>
        <a:lstStyle/>
        <a:p>
          <a:pPr rtl="1"/>
          <a:r>
            <a:rPr lang="ar-SA" dirty="0"/>
            <a:t>اوجه التفرقة بين العمل </a:t>
          </a:r>
          <a:r>
            <a:rPr lang="ar-SA" dirty="0" err="1"/>
            <a:t>التجارى</a:t>
          </a:r>
          <a:r>
            <a:rPr lang="ar-SA" dirty="0"/>
            <a:t> والعمل </a:t>
          </a:r>
          <a:r>
            <a:rPr lang="ar-SA" dirty="0" err="1"/>
            <a:t>المدنى</a:t>
          </a:r>
          <a:r>
            <a:rPr lang="ar-SA" dirty="0"/>
            <a:t> </a:t>
          </a:r>
        </a:p>
      </dgm:t>
    </dgm:pt>
    <dgm:pt modelId="{0CF19443-CD1C-4E01-8EBC-3EB395B8F6C6}" type="parTrans" cxnId="{7CD19BF1-28DB-4D25-94D0-4F3778D6DC71}">
      <dgm:prSet/>
      <dgm:spPr/>
      <dgm:t>
        <a:bodyPr/>
        <a:lstStyle/>
        <a:p>
          <a:pPr rtl="1"/>
          <a:endParaRPr lang="ar-SA"/>
        </a:p>
      </dgm:t>
    </dgm:pt>
    <dgm:pt modelId="{F295F1A8-7C94-4D61-BB56-038403512483}" type="sibTrans" cxnId="{7CD19BF1-28DB-4D25-94D0-4F3778D6DC71}">
      <dgm:prSet/>
      <dgm:spPr/>
      <dgm:t>
        <a:bodyPr/>
        <a:lstStyle/>
        <a:p>
          <a:pPr rtl="1"/>
          <a:endParaRPr lang="ar-SA"/>
        </a:p>
      </dgm:t>
    </dgm:pt>
    <dgm:pt modelId="{E6A000FB-8A2C-4E20-96A7-3B88120EE7A7}">
      <dgm:prSet phldrT="[نص]"/>
      <dgm:spPr/>
      <dgm:t>
        <a:bodyPr/>
        <a:lstStyle/>
        <a:p>
          <a:pPr rtl="1"/>
          <a:r>
            <a:rPr lang="ar-SA" dirty="0"/>
            <a:t>تنفيذ الالتزامات</a:t>
          </a:r>
        </a:p>
      </dgm:t>
    </dgm:pt>
    <dgm:pt modelId="{E3DA271F-B6FD-4BEB-B533-1B4EA75C081A}" type="parTrans" cxnId="{7B33D261-F6EF-4891-87BF-4A248257625E}">
      <dgm:prSet/>
      <dgm:spPr/>
      <dgm:t>
        <a:bodyPr/>
        <a:lstStyle/>
        <a:p>
          <a:pPr rtl="1"/>
          <a:endParaRPr lang="ar-SA"/>
        </a:p>
      </dgm:t>
    </dgm:pt>
    <dgm:pt modelId="{F9DB61C8-3565-4436-8DEA-6C13C868A2A8}" type="sibTrans" cxnId="{7B33D261-F6EF-4891-87BF-4A248257625E}">
      <dgm:prSet/>
      <dgm:spPr/>
      <dgm:t>
        <a:bodyPr/>
        <a:lstStyle/>
        <a:p>
          <a:pPr rtl="1"/>
          <a:endParaRPr lang="ar-SA"/>
        </a:p>
      </dgm:t>
    </dgm:pt>
    <dgm:pt modelId="{F7F0C44A-D550-447F-B4BF-C16B0B5B3C08}">
      <dgm:prSet phldrT="[نص]"/>
      <dgm:spPr/>
      <dgm:t>
        <a:bodyPr/>
        <a:lstStyle/>
        <a:p>
          <a:pPr rtl="1"/>
          <a:br>
            <a:rPr lang="ar-SA" dirty="0"/>
          </a:br>
          <a:r>
            <a:rPr lang="ar-SA" dirty="0"/>
            <a:t>الافلاس</a:t>
          </a:r>
        </a:p>
      </dgm:t>
    </dgm:pt>
    <dgm:pt modelId="{B3CF4E9A-90E7-4814-A1BD-64B98983AECD}" type="parTrans" cxnId="{51F9FD0E-16DB-4F13-9754-0465995FC23C}">
      <dgm:prSet/>
      <dgm:spPr/>
      <dgm:t>
        <a:bodyPr/>
        <a:lstStyle/>
        <a:p>
          <a:pPr rtl="1"/>
          <a:endParaRPr lang="ar-SA"/>
        </a:p>
      </dgm:t>
    </dgm:pt>
    <dgm:pt modelId="{BC86EBC5-381E-40BB-BA03-41ED336DDFC2}" type="sibTrans" cxnId="{51F9FD0E-16DB-4F13-9754-0465995FC23C}">
      <dgm:prSet/>
      <dgm:spPr/>
      <dgm:t>
        <a:bodyPr/>
        <a:lstStyle/>
        <a:p>
          <a:pPr rtl="1"/>
          <a:endParaRPr lang="ar-SA"/>
        </a:p>
      </dgm:t>
    </dgm:pt>
    <dgm:pt modelId="{948FFE73-593B-4C0A-B832-E851DCF7ACF7}">
      <dgm:prSet phldrT="[نص]"/>
      <dgm:spPr/>
      <dgm:t>
        <a:bodyPr/>
        <a:lstStyle/>
        <a:p>
          <a:pPr rtl="1"/>
          <a:r>
            <a:rPr lang="ar-SA" dirty="0"/>
            <a:t>التضامن </a:t>
          </a:r>
        </a:p>
      </dgm:t>
    </dgm:pt>
    <dgm:pt modelId="{F093CB04-CC6F-46DF-BA39-1CE50D6731EB}" type="parTrans" cxnId="{E32FDD4A-45E5-41DC-B794-EAD1F43E737D}">
      <dgm:prSet/>
      <dgm:spPr/>
      <dgm:t>
        <a:bodyPr/>
        <a:lstStyle/>
        <a:p>
          <a:pPr rtl="1"/>
          <a:endParaRPr lang="ar-SA"/>
        </a:p>
      </dgm:t>
    </dgm:pt>
    <dgm:pt modelId="{828EDB06-D898-4071-80F0-D81231DCFDFE}" type="sibTrans" cxnId="{E32FDD4A-45E5-41DC-B794-EAD1F43E737D}">
      <dgm:prSet/>
      <dgm:spPr/>
      <dgm:t>
        <a:bodyPr/>
        <a:lstStyle/>
        <a:p>
          <a:pPr rtl="1"/>
          <a:endParaRPr lang="ar-SA"/>
        </a:p>
      </dgm:t>
    </dgm:pt>
    <dgm:pt modelId="{DCFCA13F-DC81-48F5-81C9-87CFB9AEB172}">
      <dgm:prSet phldrT="[نص]"/>
      <dgm:spPr/>
      <dgm:t>
        <a:bodyPr/>
        <a:lstStyle/>
        <a:p>
          <a:pPr rtl="1"/>
          <a:r>
            <a:rPr lang="ar-SA" dirty="0"/>
            <a:t>الاختصاص  </a:t>
          </a:r>
          <a:r>
            <a:rPr lang="ar-SA" dirty="0" err="1"/>
            <a:t>القضائى</a:t>
          </a:r>
          <a:endParaRPr lang="ar-SA" dirty="0"/>
        </a:p>
      </dgm:t>
    </dgm:pt>
    <dgm:pt modelId="{16900DAD-A6D9-41A0-898D-C5722ADE7791}" type="parTrans" cxnId="{C5C466E8-2F1A-4199-A1B2-7432BD382FBE}">
      <dgm:prSet/>
      <dgm:spPr/>
      <dgm:t>
        <a:bodyPr/>
        <a:lstStyle/>
        <a:p>
          <a:pPr rtl="1"/>
          <a:endParaRPr lang="ar-SA"/>
        </a:p>
      </dgm:t>
    </dgm:pt>
    <dgm:pt modelId="{F722F3B5-D9FD-48FF-B510-D8025BB3EB04}" type="sibTrans" cxnId="{C5C466E8-2F1A-4199-A1B2-7432BD382FBE}">
      <dgm:prSet/>
      <dgm:spPr/>
      <dgm:t>
        <a:bodyPr/>
        <a:lstStyle/>
        <a:p>
          <a:pPr rtl="1"/>
          <a:endParaRPr lang="ar-SA"/>
        </a:p>
      </dgm:t>
    </dgm:pt>
    <dgm:pt modelId="{27703F79-00BF-4E39-8E21-C0AAC0BA6D3F}">
      <dgm:prSet/>
      <dgm:spPr/>
      <dgm:t>
        <a:bodyPr/>
        <a:lstStyle/>
        <a:p>
          <a:pPr rtl="1"/>
          <a:r>
            <a:rPr lang="ar-SA" dirty="0"/>
            <a:t>الاثبات</a:t>
          </a:r>
        </a:p>
      </dgm:t>
    </dgm:pt>
    <dgm:pt modelId="{66C1F303-8E1F-443C-BDAC-A765E4EB133E}" type="parTrans" cxnId="{A80F46AB-12FE-489A-84DC-CED82BFAE00E}">
      <dgm:prSet/>
      <dgm:spPr/>
      <dgm:t>
        <a:bodyPr/>
        <a:lstStyle/>
        <a:p>
          <a:pPr rtl="1"/>
          <a:endParaRPr lang="ar-SA"/>
        </a:p>
      </dgm:t>
    </dgm:pt>
    <dgm:pt modelId="{B74A1DF7-D144-483C-81B6-F376AD78C6A0}" type="sibTrans" cxnId="{A80F46AB-12FE-489A-84DC-CED82BFAE00E}">
      <dgm:prSet/>
      <dgm:spPr/>
      <dgm:t>
        <a:bodyPr/>
        <a:lstStyle/>
        <a:p>
          <a:pPr rtl="1"/>
          <a:endParaRPr lang="ar-SA"/>
        </a:p>
      </dgm:t>
    </dgm:pt>
    <dgm:pt modelId="{23ED72EE-AD0E-465E-9951-53DDDC33260B}">
      <dgm:prSet phldrT="[نص]"/>
      <dgm:spPr/>
      <dgm:t>
        <a:bodyPr/>
        <a:lstStyle/>
        <a:p>
          <a:pPr rtl="1"/>
          <a:r>
            <a:rPr lang="ar-SA" dirty="0"/>
            <a:t>المهلة القضائية</a:t>
          </a:r>
        </a:p>
      </dgm:t>
    </dgm:pt>
    <dgm:pt modelId="{E8EAEB5E-FD09-4E28-B96E-9CCAE96243A8}" type="parTrans" cxnId="{6FB70F55-808C-40D8-AE1F-902084255676}">
      <dgm:prSet/>
      <dgm:spPr/>
      <dgm:t>
        <a:bodyPr/>
        <a:lstStyle/>
        <a:p>
          <a:pPr rtl="1"/>
          <a:endParaRPr lang="ar-SA"/>
        </a:p>
      </dgm:t>
    </dgm:pt>
    <dgm:pt modelId="{B65244E2-824C-4744-9578-D2A746872846}" type="sibTrans" cxnId="{6FB70F55-808C-40D8-AE1F-902084255676}">
      <dgm:prSet/>
      <dgm:spPr/>
      <dgm:t>
        <a:bodyPr/>
        <a:lstStyle/>
        <a:p>
          <a:pPr rtl="1"/>
          <a:endParaRPr lang="ar-SA"/>
        </a:p>
      </dgm:t>
    </dgm:pt>
    <dgm:pt modelId="{24D9894C-632E-4578-9619-7470EF485488}">
      <dgm:prSet/>
      <dgm:spPr/>
      <dgm:t>
        <a:bodyPr/>
        <a:lstStyle/>
        <a:p>
          <a:pPr rtl="1"/>
          <a:r>
            <a:rPr lang="ar-SA" dirty="0"/>
            <a:t>الاعذار </a:t>
          </a:r>
        </a:p>
      </dgm:t>
    </dgm:pt>
    <dgm:pt modelId="{40E2FA1F-06CC-4910-AF21-04EC72B466D9}" type="parTrans" cxnId="{42E28090-7124-4523-9200-5B0978E3C3C5}">
      <dgm:prSet/>
      <dgm:spPr/>
      <dgm:t>
        <a:bodyPr/>
        <a:lstStyle/>
        <a:p>
          <a:pPr rtl="1"/>
          <a:endParaRPr lang="ar-SA"/>
        </a:p>
      </dgm:t>
    </dgm:pt>
    <dgm:pt modelId="{33FB94F1-D4D5-407B-976D-3B4C2A1E480E}" type="sibTrans" cxnId="{42E28090-7124-4523-9200-5B0978E3C3C5}">
      <dgm:prSet/>
      <dgm:spPr/>
      <dgm:t>
        <a:bodyPr/>
        <a:lstStyle/>
        <a:p>
          <a:pPr rtl="1"/>
          <a:endParaRPr lang="ar-SA"/>
        </a:p>
      </dgm:t>
    </dgm:pt>
    <dgm:pt modelId="{A1B86E8C-AF27-4CD7-89DF-8FC631157023}" type="pres">
      <dgm:prSet presAssocID="{1BF15C54-2F0E-484A-AD49-470A55966723}" presName="hierChild1" presStyleCnt="0">
        <dgm:presLayoutVars>
          <dgm:chPref val="1"/>
          <dgm:dir/>
          <dgm:animOne val="branch"/>
          <dgm:animLvl val="lvl"/>
          <dgm:resizeHandles/>
        </dgm:presLayoutVars>
      </dgm:prSet>
      <dgm:spPr/>
    </dgm:pt>
    <dgm:pt modelId="{0BA6651C-A38E-47BE-8C1B-8264943DC5AF}" type="pres">
      <dgm:prSet presAssocID="{95872E6B-1220-4FE7-9A04-54B0876C4FC5}" presName="hierRoot1" presStyleCnt="0"/>
      <dgm:spPr/>
    </dgm:pt>
    <dgm:pt modelId="{6C388466-AC46-4D93-B9EB-0F09EE4D08F4}" type="pres">
      <dgm:prSet presAssocID="{95872E6B-1220-4FE7-9A04-54B0876C4FC5}" presName="composite" presStyleCnt="0"/>
      <dgm:spPr/>
    </dgm:pt>
    <dgm:pt modelId="{B3A34BA1-9706-4AB8-BF5A-13997094ABB5}" type="pres">
      <dgm:prSet presAssocID="{95872E6B-1220-4FE7-9A04-54B0876C4FC5}" presName="background" presStyleLbl="node0" presStyleIdx="0" presStyleCnt="1"/>
      <dgm:spPr/>
    </dgm:pt>
    <dgm:pt modelId="{BFADE501-1713-4EBC-87F7-B37C74FD12AE}" type="pres">
      <dgm:prSet presAssocID="{95872E6B-1220-4FE7-9A04-54B0876C4FC5}" presName="text" presStyleLbl="fgAcc0" presStyleIdx="0" presStyleCnt="1">
        <dgm:presLayoutVars>
          <dgm:chPref val="3"/>
        </dgm:presLayoutVars>
      </dgm:prSet>
      <dgm:spPr/>
    </dgm:pt>
    <dgm:pt modelId="{4CF852ED-2E23-4F7A-B683-DFD75718DDEA}" type="pres">
      <dgm:prSet presAssocID="{95872E6B-1220-4FE7-9A04-54B0876C4FC5}" presName="hierChild2" presStyleCnt="0"/>
      <dgm:spPr/>
    </dgm:pt>
    <dgm:pt modelId="{13D71D01-C067-465A-A81D-956EDA5FBEEC}" type="pres">
      <dgm:prSet presAssocID="{E3DA271F-B6FD-4BEB-B533-1B4EA75C081A}" presName="Name10" presStyleLbl="parChTrans1D2" presStyleIdx="0" presStyleCnt="3"/>
      <dgm:spPr/>
    </dgm:pt>
    <dgm:pt modelId="{AD735AD1-301C-43D0-B155-5CD8E69A65BA}" type="pres">
      <dgm:prSet presAssocID="{E6A000FB-8A2C-4E20-96A7-3B88120EE7A7}" presName="hierRoot2" presStyleCnt="0"/>
      <dgm:spPr/>
    </dgm:pt>
    <dgm:pt modelId="{4BFD152F-CDF1-4989-A215-A781354900E4}" type="pres">
      <dgm:prSet presAssocID="{E6A000FB-8A2C-4E20-96A7-3B88120EE7A7}" presName="composite2" presStyleCnt="0"/>
      <dgm:spPr/>
    </dgm:pt>
    <dgm:pt modelId="{FFE9E14F-FAD2-4DC6-BD35-3DC146EEFC85}" type="pres">
      <dgm:prSet presAssocID="{E6A000FB-8A2C-4E20-96A7-3B88120EE7A7}" presName="background2" presStyleLbl="node2" presStyleIdx="0" presStyleCnt="3"/>
      <dgm:spPr/>
    </dgm:pt>
    <dgm:pt modelId="{7DF5407D-2AB4-422F-87CE-F1BFE3192C0B}" type="pres">
      <dgm:prSet presAssocID="{E6A000FB-8A2C-4E20-96A7-3B88120EE7A7}" presName="text2" presStyleLbl="fgAcc2" presStyleIdx="0" presStyleCnt="3">
        <dgm:presLayoutVars>
          <dgm:chPref val="3"/>
        </dgm:presLayoutVars>
      </dgm:prSet>
      <dgm:spPr/>
    </dgm:pt>
    <dgm:pt modelId="{2A4EFE00-1F39-4D12-971A-7304F3354D39}" type="pres">
      <dgm:prSet presAssocID="{E6A000FB-8A2C-4E20-96A7-3B88120EE7A7}" presName="hierChild3" presStyleCnt="0"/>
      <dgm:spPr/>
    </dgm:pt>
    <dgm:pt modelId="{CC1FF554-E1C1-4184-BDF7-6A2B32D19370}" type="pres">
      <dgm:prSet presAssocID="{B3CF4E9A-90E7-4814-A1BD-64B98983AECD}" presName="Name17" presStyleLbl="parChTrans1D3" presStyleIdx="0" presStyleCnt="4"/>
      <dgm:spPr/>
    </dgm:pt>
    <dgm:pt modelId="{CE4C3324-A641-4842-8EAB-B3A7C761AAEF}" type="pres">
      <dgm:prSet presAssocID="{F7F0C44A-D550-447F-B4BF-C16B0B5B3C08}" presName="hierRoot3" presStyleCnt="0"/>
      <dgm:spPr/>
    </dgm:pt>
    <dgm:pt modelId="{F69C294B-8F69-48F2-8567-EC5311C08E4E}" type="pres">
      <dgm:prSet presAssocID="{F7F0C44A-D550-447F-B4BF-C16B0B5B3C08}" presName="composite3" presStyleCnt="0"/>
      <dgm:spPr/>
    </dgm:pt>
    <dgm:pt modelId="{A7D822CE-D9CC-473C-A5B8-1D463AD8999C}" type="pres">
      <dgm:prSet presAssocID="{F7F0C44A-D550-447F-B4BF-C16B0B5B3C08}" presName="background3" presStyleLbl="node3" presStyleIdx="0" presStyleCnt="4"/>
      <dgm:spPr/>
    </dgm:pt>
    <dgm:pt modelId="{B5072A86-9441-42EB-AF2A-68C18F48A17B}" type="pres">
      <dgm:prSet presAssocID="{F7F0C44A-D550-447F-B4BF-C16B0B5B3C08}" presName="text3" presStyleLbl="fgAcc3" presStyleIdx="0" presStyleCnt="4">
        <dgm:presLayoutVars>
          <dgm:chPref val="3"/>
        </dgm:presLayoutVars>
      </dgm:prSet>
      <dgm:spPr/>
    </dgm:pt>
    <dgm:pt modelId="{3A066C6E-F5FD-4BA5-8173-9A31D4164FF1}" type="pres">
      <dgm:prSet presAssocID="{F7F0C44A-D550-447F-B4BF-C16B0B5B3C08}" presName="hierChild4" presStyleCnt="0"/>
      <dgm:spPr/>
    </dgm:pt>
    <dgm:pt modelId="{9834F0F9-F380-4C38-B6F2-AB5141FB83EA}" type="pres">
      <dgm:prSet presAssocID="{40E2FA1F-06CC-4910-AF21-04EC72B466D9}" presName="Name17" presStyleLbl="parChTrans1D3" presStyleIdx="1" presStyleCnt="4"/>
      <dgm:spPr/>
    </dgm:pt>
    <dgm:pt modelId="{300853AD-1F7D-4186-9F34-40B422297D31}" type="pres">
      <dgm:prSet presAssocID="{24D9894C-632E-4578-9619-7470EF485488}" presName="hierRoot3" presStyleCnt="0"/>
      <dgm:spPr/>
    </dgm:pt>
    <dgm:pt modelId="{9C9E5D71-EF7C-4844-BAFB-6A36DE562A07}" type="pres">
      <dgm:prSet presAssocID="{24D9894C-632E-4578-9619-7470EF485488}" presName="composite3" presStyleCnt="0"/>
      <dgm:spPr/>
    </dgm:pt>
    <dgm:pt modelId="{A731D354-C169-47B2-98E3-C2A822A08E05}" type="pres">
      <dgm:prSet presAssocID="{24D9894C-632E-4578-9619-7470EF485488}" presName="background3" presStyleLbl="node3" presStyleIdx="1" presStyleCnt="4"/>
      <dgm:spPr/>
    </dgm:pt>
    <dgm:pt modelId="{BBBCCEB8-5F3B-443B-8749-4500EDA1A8B2}" type="pres">
      <dgm:prSet presAssocID="{24D9894C-632E-4578-9619-7470EF485488}" presName="text3" presStyleLbl="fgAcc3" presStyleIdx="1" presStyleCnt="4">
        <dgm:presLayoutVars>
          <dgm:chPref val="3"/>
        </dgm:presLayoutVars>
      </dgm:prSet>
      <dgm:spPr/>
    </dgm:pt>
    <dgm:pt modelId="{978E108A-E30F-4D48-81AE-C99A711DAD2A}" type="pres">
      <dgm:prSet presAssocID="{24D9894C-632E-4578-9619-7470EF485488}" presName="hierChild4" presStyleCnt="0"/>
      <dgm:spPr/>
    </dgm:pt>
    <dgm:pt modelId="{BB885B27-6FAC-4CF7-B82D-86FADEA6A62D}" type="pres">
      <dgm:prSet presAssocID="{E8EAEB5E-FD09-4E28-B96E-9CCAE96243A8}" presName="Name17" presStyleLbl="parChTrans1D3" presStyleIdx="2" presStyleCnt="4"/>
      <dgm:spPr/>
    </dgm:pt>
    <dgm:pt modelId="{A16675A4-E6C8-419A-ADC7-64F044471E37}" type="pres">
      <dgm:prSet presAssocID="{23ED72EE-AD0E-465E-9951-53DDDC33260B}" presName="hierRoot3" presStyleCnt="0"/>
      <dgm:spPr/>
    </dgm:pt>
    <dgm:pt modelId="{DB085A15-6805-4AF0-AE10-F7DC3FC23958}" type="pres">
      <dgm:prSet presAssocID="{23ED72EE-AD0E-465E-9951-53DDDC33260B}" presName="composite3" presStyleCnt="0"/>
      <dgm:spPr/>
    </dgm:pt>
    <dgm:pt modelId="{E9F78A01-A927-4D4A-A0AC-FF660DA66FE0}" type="pres">
      <dgm:prSet presAssocID="{23ED72EE-AD0E-465E-9951-53DDDC33260B}" presName="background3" presStyleLbl="node3" presStyleIdx="2" presStyleCnt="4"/>
      <dgm:spPr/>
    </dgm:pt>
    <dgm:pt modelId="{D5E66E50-7C91-4E20-A243-2B997EF06FA8}" type="pres">
      <dgm:prSet presAssocID="{23ED72EE-AD0E-465E-9951-53DDDC33260B}" presName="text3" presStyleLbl="fgAcc3" presStyleIdx="2" presStyleCnt="4">
        <dgm:presLayoutVars>
          <dgm:chPref val="3"/>
        </dgm:presLayoutVars>
      </dgm:prSet>
      <dgm:spPr/>
    </dgm:pt>
    <dgm:pt modelId="{1AF584AC-26DA-4184-AA8C-BE85968F2EE1}" type="pres">
      <dgm:prSet presAssocID="{23ED72EE-AD0E-465E-9951-53DDDC33260B}" presName="hierChild4" presStyleCnt="0"/>
      <dgm:spPr/>
    </dgm:pt>
    <dgm:pt modelId="{BDEF329F-0E47-41B6-90FB-F33412E9C517}" type="pres">
      <dgm:prSet presAssocID="{F093CB04-CC6F-46DF-BA39-1CE50D6731EB}" presName="Name17" presStyleLbl="parChTrans1D3" presStyleIdx="3" presStyleCnt="4"/>
      <dgm:spPr/>
    </dgm:pt>
    <dgm:pt modelId="{D37BBB99-A336-465F-8834-F9051BB590D5}" type="pres">
      <dgm:prSet presAssocID="{948FFE73-593B-4C0A-B832-E851DCF7ACF7}" presName="hierRoot3" presStyleCnt="0"/>
      <dgm:spPr/>
    </dgm:pt>
    <dgm:pt modelId="{DC504E8D-2F51-438E-BCA3-7355AC579409}" type="pres">
      <dgm:prSet presAssocID="{948FFE73-593B-4C0A-B832-E851DCF7ACF7}" presName="composite3" presStyleCnt="0"/>
      <dgm:spPr/>
    </dgm:pt>
    <dgm:pt modelId="{968D85A6-084D-461E-BC98-58828DE2379A}" type="pres">
      <dgm:prSet presAssocID="{948FFE73-593B-4C0A-B832-E851DCF7ACF7}" presName="background3" presStyleLbl="node3" presStyleIdx="3" presStyleCnt="4"/>
      <dgm:spPr/>
    </dgm:pt>
    <dgm:pt modelId="{841A61EB-247A-4D7C-B1A4-909BA8B852B9}" type="pres">
      <dgm:prSet presAssocID="{948FFE73-593B-4C0A-B832-E851DCF7ACF7}" presName="text3" presStyleLbl="fgAcc3" presStyleIdx="3" presStyleCnt="4">
        <dgm:presLayoutVars>
          <dgm:chPref val="3"/>
        </dgm:presLayoutVars>
      </dgm:prSet>
      <dgm:spPr/>
    </dgm:pt>
    <dgm:pt modelId="{96A5756F-22E3-4376-81E2-C5027B788E3F}" type="pres">
      <dgm:prSet presAssocID="{948FFE73-593B-4C0A-B832-E851DCF7ACF7}" presName="hierChild4" presStyleCnt="0"/>
      <dgm:spPr/>
    </dgm:pt>
    <dgm:pt modelId="{26065936-E7E4-442D-A62A-FF477FD4C728}" type="pres">
      <dgm:prSet presAssocID="{66C1F303-8E1F-443C-BDAC-A765E4EB133E}" presName="Name10" presStyleLbl="parChTrans1D2" presStyleIdx="1" presStyleCnt="3"/>
      <dgm:spPr/>
    </dgm:pt>
    <dgm:pt modelId="{BE1809B7-6EB3-41A6-BF43-1BC5EBB07545}" type="pres">
      <dgm:prSet presAssocID="{27703F79-00BF-4E39-8E21-C0AAC0BA6D3F}" presName="hierRoot2" presStyleCnt="0"/>
      <dgm:spPr/>
    </dgm:pt>
    <dgm:pt modelId="{8F9EBC46-00BA-4109-81BF-30F6FD6C47C4}" type="pres">
      <dgm:prSet presAssocID="{27703F79-00BF-4E39-8E21-C0AAC0BA6D3F}" presName="composite2" presStyleCnt="0"/>
      <dgm:spPr/>
    </dgm:pt>
    <dgm:pt modelId="{3F899327-FCA3-4653-A0BF-89BDDF50C1EA}" type="pres">
      <dgm:prSet presAssocID="{27703F79-00BF-4E39-8E21-C0AAC0BA6D3F}" presName="background2" presStyleLbl="node2" presStyleIdx="1" presStyleCnt="3"/>
      <dgm:spPr/>
    </dgm:pt>
    <dgm:pt modelId="{D85F88E9-F618-4E4A-9911-22772D24175B}" type="pres">
      <dgm:prSet presAssocID="{27703F79-00BF-4E39-8E21-C0AAC0BA6D3F}" presName="text2" presStyleLbl="fgAcc2" presStyleIdx="1" presStyleCnt="3">
        <dgm:presLayoutVars>
          <dgm:chPref val="3"/>
        </dgm:presLayoutVars>
      </dgm:prSet>
      <dgm:spPr/>
    </dgm:pt>
    <dgm:pt modelId="{25520F30-82E9-4670-9B9F-C284427996FE}" type="pres">
      <dgm:prSet presAssocID="{27703F79-00BF-4E39-8E21-C0AAC0BA6D3F}" presName="hierChild3" presStyleCnt="0"/>
      <dgm:spPr/>
    </dgm:pt>
    <dgm:pt modelId="{FDA4A661-7542-4E42-B170-F5B85507BC1D}" type="pres">
      <dgm:prSet presAssocID="{16900DAD-A6D9-41A0-898D-C5722ADE7791}" presName="Name10" presStyleLbl="parChTrans1D2" presStyleIdx="2" presStyleCnt="3"/>
      <dgm:spPr/>
    </dgm:pt>
    <dgm:pt modelId="{CFE0ACC3-1A18-447A-B8FA-D6E624AC4648}" type="pres">
      <dgm:prSet presAssocID="{DCFCA13F-DC81-48F5-81C9-87CFB9AEB172}" presName="hierRoot2" presStyleCnt="0"/>
      <dgm:spPr/>
    </dgm:pt>
    <dgm:pt modelId="{3B81272D-DA47-416F-8164-2BC2F6D98D68}" type="pres">
      <dgm:prSet presAssocID="{DCFCA13F-DC81-48F5-81C9-87CFB9AEB172}" presName="composite2" presStyleCnt="0"/>
      <dgm:spPr/>
    </dgm:pt>
    <dgm:pt modelId="{38B37682-5A31-4220-B472-83254FD59133}" type="pres">
      <dgm:prSet presAssocID="{DCFCA13F-DC81-48F5-81C9-87CFB9AEB172}" presName="background2" presStyleLbl="node2" presStyleIdx="2" presStyleCnt="3"/>
      <dgm:spPr/>
    </dgm:pt>
    <dgm:pt modelId="{B830E719-7F4E-4E42-8209-7B35BF6B297C}" type="pres">
      <dgm:prSet presAssocID="{DCFCA13F-DC81-48F5-81C9-87CFB9AEB172}" presName="text2" presStyleLbl="fgAcc2" presStyleIdx="2" presStyleCnt="3">
        <dgm:presLayoutVars>
          <dgm:chPref val="3"/>
        </dgm:presLayoutVars>
      </dgm:prSet>
      <dgm:spPr/>
    </dgm:pt>
    <dgm:pt modelId="{05F53C00-E264-4905-90CF-40313D06F030}" type="pres">
      <dgm:prSet presAssocID="{DCFCA13F-DC81-48F5-81C9-87CFB9AEB172}" presName="hierChild3" presStyleCnt="0"/>
      <dgm:spPr/>
    </dgm:pt>
  </dgm:ptLst>
  <dgm:cxnLst>
    <dgm:cxn modelId="{962DC203-D5A9-4F21-B22B-611CD82B0BDF}" type="presOf" srcId="{E8EAEB5E-FD09-4E28-B96E-9CCAE96243A8}" destId="{BB885B27-6FAC-4CF7-B82D-86FADEA6A62D}" srcOrd="0" destOrd="0" presId="urn:microsoft.com/office/officeart/2005/8/layout/hierarchy1"/>
    <dgm:cxn modelId="{51F9FD0E-16DB-4F13-9754-0465995FC23C}" srcId="{E6A000FB-8A2C-4E20-96A7-3B88120EE7A7}" destId="{F7F0C44A-D550-447F-B4BF-C16B0B5B3C08}" srcOrd="0" destOrd="0" parTransId="{B3CF4E9A-90E7-4814-A1BD-64B98983AECD}" sibTransId="{BC86EBC5-381E-40BB-BA03-41ED336DDFC2}"/>
    <dgm:cxn modelId="{6FBD721E-E7F2-49BC-9AE2-51005D84D30A}" type="presOf" srcId="{66C1F303-8E1F-443C-BDAC-A765E4EB133E}" destId="{26065936-E7E4-442D-A62A-FF477FD4C728}" srcOrd="0" destOrd="0" presId="urn:microsoft.com/office/officeart/2005/8/layout/hierarchy1"/>
    <dgm:cxn modelId="{301CA320-C3E0-4703-B12A-30E0BC6A31B1}" type="presOf" srcId="{16900DAD-A6D9-41A0-898D-C5722ADE7791}" destId="{FDA4A661-7542-4E42-B170-F5B85507BC1D}" srcOrd="0" destOrd="0" presId="urn:microsoft.com/office/officeart/2005/8/layout/hierarchy1"/>
    <dgm:cxn modelId="{6905F529-7174-4145-ACA9-FF8E8DAC0ADA}" type="presOf" srcId="{E3DA271F-B6FD-4BEB-B533-1B4EA75C081A}" destId="{13D71D01-C067-465A-A81D-956EDA5FBEEC}" srcOrd="0" destOrd="0" presId="urn:microsoft.com/office/officeart/2005/8/layout/hierarchy1"/>
    <dgm:cxn modelId="{DB701939-81C7-48F6-ACFE-EF2925E5D73A}" type="presOf" srcId="{40E2FA1F-06CC-4910-AF21-04EC72B466D9}" destId="{9834F0F9-F380-4C38-B6F2-AB5141FB83EA}" srcOrd="0" destOrd="0" presId="urn:microsoft.com/office/officeart/2005/8/layout/hierarchy1"/>
    <dgm:cxn modelId="{7B33D261-F6EF-4891-87BF-4A248257625E}" srcId="{95872E6B-1220-4FE7-9A04-54B0876C4FC5}" destId="{E6A000FB-8A2C-4E20-96A7-3B88120EE7A7}" srcOrd="0" destOrd="0" parTransId="{E3DA271F-B6FD-4BEB-B533-1B4EA75C081A}" sibTransId="{F9DB61C8-3565-4436-8DEA-6C13C868A2A8}"/>
    <dgm:cxn modelId="{E32FDD4A-45E5-41DC-B794-EAD1F43E737D}" srcId="{E6A000FB-8A2C-4E20-96A7-3B88120EE7A7}" destId="{948FFE73-593B-4C0A-B832-E851DCF7ACF7}" srcOrd="3" destOrd="0" parTransId="{F093CB04-CC6F-46DF-BA39-1CE50D6731EB}" sibTransId="{828EDB06-D898-4071-80F0-D81231DCFDFE}"/>
    <dgm:cxn modelId="{6636C86E-6361-4817-978C-908546BEFDF8}" type="presOf" srcId="{948FFE73-593B-4C0A-B832-E851DCF7ACF7}" destId="{841A61EB-247A-4D7C-B1A4-909BA8B852B9}" srcOrd="0" destOrd="0" presId="urn:microsoft.com/office/officeart/2005/8/layout/hierarchy1"/>
    <dgm:cxn modelId="{6D0B0470-0214-4A99-A990-5881DDBFEEC8}" type="presOf" srcId="{F093CB04-CC6F-46DF-BA39-1CE50D6731EB}" destId="{BDEF329F-0E47-41B6-90FB-F33412E9C517}" srcOrd="0" destOrd="0" presId="urn:microsoft.com/office/officeart/2005/8/layout/hierarchy1"/>
    <dgm:cxn modelId="{D23F4472-E822-4E22-94C9-CBC3060CE430}" type="presOf" srcId="{23ED72EE-AD0E-465E-9951-53DDDC33260B}" destId="{D5E66E50-7C91-4E20-A243-2B997EF06FA8}" srcOrd="0" destOrd="0" presId="urn:microsoft.com/office/officeart/2005/8/layout/hierarchy1"/>
    <dgm:cxn modelId="{6FB70F55-808C-40D8-AE1F-902084255676}" srcId="{E6A000FB-8A2C-4E20-96A7-3B88120EE7A7}" destId="{23ED72EE-AD0E-465E-9951-53DDDC33260B}" srcOrd="2" destOrd="0" parTransId="{E8EAEB5E-FD09-4E28-B96E-9CCAE96243A8}" sibTransId="{B65244E2-824C-4744-9578-D2A746872846}"/>
    <dgm:cxn modelId="{93F14B87-71E2-4F8B-AAF4-EC9A8E17231D}" type="presOf" srcId="{E6A000FB-8A2C-4E20-96A7-3B88120EE7A7}" destId="{7DF5407D-2AB4-422F-87CE-F1BFE3192C0B}" srcOrd="0" destOrd="0" presId="urn:microsoft.com/office/officeart/2005/8/layout/hierarchy1"/>
    <dgm:cxn modelId="{42E28090-7124-4523-9200-5B0978E3C3C5}" srcId="{E6A000FB-8A2C-4E20-96A7-3B88120EE7A7}" destId="{24D9894C-632E-4578-9619-7470EF485488}" srcOrd="1" destOrd="0" parTransId="{40E2FA1F-06CC-4910-AF21-04EC72B466D9}" sibTransId="{33FB94F1-D4D5-407B-976D-3B4C2A1E480E}"/>
    <dgm:cxn modelId="{CCEC1F98-2534-49B7-A16D-C9285BC6D762}" type="presOf" srcId="{F7F0C44A-D550-447F-B4BF-C16B0B5B3C08}" destId="{B5072A86-9441-42EB-AF2A-68C18F48A17B}" srcOrd="0" destOrd="0" presId="urn:microsoft.com/office/officeart/2005/8/layout/hierarchy1"/>
    <dgm:cxn modelId="{B0E09B9A-D519-4B43-9AA8-6B61F796C03B}" type="presOf" srcId="{1BF15C54-2F0E-484A-AD49-470A55966723}" destId="{A1B86E8C-AF27-4CD7-89DF-8FC631157023}" srcOrd="0" destOrd="0" presId="urn:microsoft.com/office/officeart/2005/8/layout/hierarchy1"/>
    <dgm:cxn modelId="{79FA049B-C3DD-462F-B193-E3E211361816}" type="presOf" srcId="{B3CF4E9A-90E7-4814-A1BD-64B98983AECD}" destId="{CC1FF554-E1C1-4184-BDF7-6A2B32D19370}" srcOrd="0" destOrd="0" presId="urn:microsoft.com/office/officeart/2005/8/layout/hierarchy1"/>
    <dgm:cxn modelId="{37E1CF9B-5B93-40B1-BD00-5C4243221839}" type="presOf" srcId="{27703F79-00BF-4E39-8E21-C0AAC0BA6D3F}" destId="{D85F88E9-F618-4E4A-9911-22772D24175B}" srcOrd="0" destOrd="0" presId="urn:microsoft.com/office/officeart/2005/8/layout/hierarchy1"/>
    <dgm:cxn modelId="{A80F46AB-12FE-489A-84DC-CED82BFAE00E}" srcId="{95872E6B-1220-4FE7-9A04-54B0876C4FC5}" destId="{27703F79-00BF-4E39-8E21-C0AAC0BA6D3F}" srcOrd="1" destOrd="0" parTransId="{66C1F303-8E1F-443C-BDAC-A765E4EB133E}" sibTransId="{B74A1DF7-D144-483C-81B6-F376AD78C6A0}"/>
    <dgm:cxn modelId="{63EC00D0-241A-4407-BD13-EB1A84955FB8}" type="presOf" srcId="{DCFCA13F-DC81-48F5-81C9-87CFB9AEB172}" destId="{B830E719-7F4E-4E42-8209-7B35BF6B297C}" srcOrd="0" destOrd="0" presId="urn:microsoft.com/office/officeart/2005/8/layout/hierarchy1"/>
    <dgm:cxn modelId="{5F3E6BE2-A31F-4464-ADCB-DF3C3ECC0900}" type="presOf" srcId="{24D9894C-632E-4578-9619-7470EF485488}" destId="{BBBCCEB8-5F3B-443B-8749-4500EDA1A8B2}" srcOrd="0" destOrd="0" presId="urn:microsoft.com/office/officeart/2005/8/layout/hierarchy1"/>
    <dgm:cxn modelId="{C5C466E8-2F1A-4199-A1B2-7432BD382FBE}" srcId="{95872E6B-1220-4FE7-9A04-54B0876C4FC5}" destId="{DCFCA13F-DC81-48F5-81C9-87CFB9AEB172}" srcOrd="2" destOrd="0" parTransId="{16900DAD-A6D9-41A0-898D-C5722ADE7791}" sibTransId="{F722F3B5-D9FD-48FF-B510-D8025BB3EB04}"/>
    <dgm:cxn modelId="{7CD19BF1-28DB-4D25-94D0-4F3778D6DC71}" srcId="{1BF15C54-2F0E-484A-AD49-470A55966723}" destId="{95872E6B-1220-4FE7-9A04-54B0876C4FC5}" srcOrd="0" destOrd="0" parTransId="{0CF19443-CD1C-4E01-8EBC-3EB395B8F6C6}" sibTransId="{F295F1A8-7C94-4D61-BB56-038403512483}"/>
    <dgm:cxn modelId="{1F3370F4-A4AC-45D0-89C6-044003DFE48C}" type="presOf" srcId="{95872E6B-1220-4FE7-9A04-54B0876C4FC5}" destId="{BFADE501-1713-4EBC-87F7-B37C74FD12AE}" srcOrd="0" destOrd="0" presId="urn:microsoft.com/office/officeart/2005/8/layout/hierarchy1"/>
    <dgm:cxn modelId="{CF06809E-5CF1-4E74-BF76-A206B91A68A7}" type="presParOf" srcId="{A1B86E8C-AF27-4CD7-89DF-8FC631157023}" destId="{0BA6651C-A38E-47BE-8C1B-8264943DC5AF}" srcOrd="0" destOrd="0" presId="urn:microsoft.com/office/officeart/2005/8/layout/hierarchy1"/>
    <dgm:cxn modelId="{8FCBF0EC-0B09-4E72-AEFC-8F1E47E792B3}" type="presParOf" srcId="{0BA6651C-A38E-47BE-8C1B-8264943DC5AF}" destId="{6C388466-AC46-4D93-B9EB-0F09EE4D08F4}" srcOrd="0" destOrd="0" presId="urn:microsoft.com/office/officeart/2005/8/layout/hierarchy1"/>
    <dgm:cxn modelId="{E237ACDB-49DC-4557-9092-20E157489284}" type="presParOf" srcId="{6C388466-AC46-4D93-B9EB-0F09EE4D08F4}" destId="{B3A34BA1-9706-4AB8-BF5A-13997094ABB5}" srcOrd="0" destOrd="0" presId="urn:microsoft.com/office/officeart/2005/8/layout/hierarchy1"/>
    <dgm:cxn modelId="{5EAA6986-9163-405A-889D-8A82C323BBB0}" type="presParOf" srcId="{6C388466-AC46-4D93-B9EB-0F09EE4D08F4}" destId="{BFADE501-1713-4EBC-87F7-B37C74FD12AE}" srcOrd="1" destOrd="0" presId="urn:microsoft.com/office/officeart/2005/8/layout/hierarchy1"/>
    <dgm:cxn modelId="{B39DC276-BE2D-4205-8F06-F6B37F5D7BC9}" type="presParOf" srcId="{0BA6651C-A38E-47BE-8C1B-8264943DC5AF}" destId="{4CF852ED-2E23-4F7A-B683-DFD75718DDEA}" srcOrd="1" destOrd="0" presId="urn:microsoft.com/office/officeart/2005/8/layout/hierarchy1"/>
    <dgm:cxn modelId="{4B1E3E3B-DD39-498F-ACCC-B998BE5F21F1}" type="presParOf" srcId="{4CF852ED-2E23-4F7A-B683-DFD75718DDEA}" destId="{13D71D01-C067-465A-A81D-956EDA5FBEEC}" srcOrd="0" destOrd="0" presId="urn:microsoft.com/office/officeart/2005/8/layout/hierarchy1"/>
    <dgm:cxn modelId="{CE79C37E-75E3-45AF-8296-D2382070FF48}" type="presParOf" srcId="{4CF852ED-2E23-4F7A-B683-DFD75718DDEA}" destId="{AD735AD1-301C-43D0-B155-5CD8E69A65BA}" srcOrd="1" destOrd="0" presId="urn:microsoft.com/office/officeart/2005/8/layout/hierarchy1"/>
    <dgm:cxn modelId="{D2385BDE-971D-4D58-9206-FC78CAD05B05}" type="presParOf" srcId="{AD735AD1-301C-43D0-B155-5CD8E69A65BA}" destId="{4BFD152F-CDF1-4989-A215-A781354900E4}" srcOrd="0" destOrd="0" presId="urn:microsoft.com/office/officeart/2005/8/layout/hierarchy1"/>
    <dgm:cxn modelId="{34CF930E-B43E-43B3-983F-4C4B1529946C}" type="presParOf" srcId="{4BFD152F-CDF1-4989-A215-A781354900E4}" destId="{FFE9E14F-FAD2-4DC6-BD35-3DC146EEFC85}" srcOrd="0" destOrd="0" presId="urn:microsoft.com/office/officeart/2005/8/layout/hierarchy1"/>
    <dgm:cxn modelId="{182FF98C-4A8B-486F-80FB-42E4CFCA1BFA}" type="presParOf" srcId="{4BFD152F-CDF1-4989-A215-A781354900E4}" destId="{7DF5407D-2AB4-422F-87CE-F1BFE3192C0B}" srcOrd="1" destOrd="0" presId="urn:microsoft.com/office/officeart/2005/8/layout/hierarchy1"/>
    <dgm:cxn modelId="{588A343E-3D47-400A-85CB-32F4EAFF3BF3}" type="presParOf" srcId="{AD735AD1-301C-43D0-B155-5CD8E69A65BA}" destId="{2A4EFE00-1F39-4D12-971A-7304F3354D39}" srcOrd="1" destOrd="0" presId="urn:microsoft.com/office/officeart/2005/8/layout/hierarchy1"/>
    <dgm:cxn modelId="{27F4D33D-89D5-4EF7-87FF-E4C09B97B800}" type="presParOf" srcId="{2A4EFE00-1F39-4D12-971A-7304F3354D39}" destId="{CC1FF554-E1C1-4184-BDF7-6A2B32D19370}" srcOrd="0" destOrd="0" presId="urn:microsoft.com/office/officeart/2005/8/layout/hierarchy1"/>
    <dgm:cxn modelId="{154E372D-D41A-4A51-91D9-81376066D96E}" type="presParOf" srcId="{2A4EFE00-1F39-4D12-971A-7304F3354D39}" destId="{CE4C3324-A641-4842-8EAB-B3A7C761AAEF}" srcOrd="1" destOrd="0" presId="urn:microsoft.com/office/officeart/2005/8/layout/hierarchy1"/>
    <dgm:cxn modelId="{B2F82ACC-33CE-4712-828C-A8F7AD9C9F32}" type="presParOf" srcId="{CE4C3324-A641-4842-8EAB-B3A7C761AAEF}" destId="{F69C294B-8F69-48F2-8567-EC5311C08E4E}" srcOrd="0" destOrd="0" presId="urn:microsoft.com/office/officeart/2005/8/layout/hierarchy1"/>
    <dgm:cxn modelId="{1FD40A1E-9D1E-4562-9926-68B4E429B93D}" type="presParOf" srcId="{F69C294B-8F69-48F2-8567-EC5311C08E4E}" destId="{A7D822CE-D9CC-473C-A5B8-1D463AD8999C}" srcOrd="0" destOrd="0" presId="urn:microsoft.com/office/officeart/2005/8/layout/hierarchy1"/>
    <dgm:cxn modelId="{66942269-8DF2-45BC-BC75-D77B4FB3C2A4}" type="presParOf" srcId="{F69C294B-8F69-48F2-8567-EC5311C08E4E}" destId="{B5072A86-9441-42EB-AF2A-68C18F48A17B}" srcOrd="1" destOrd="0" presId="urn:microsoft.com/office/officeart/2005/8/layout/hierarchy1"/>
    <dgm:cxn modelId="{67FF057F-691B-40FF-86E6-FF39FCDA7DB8}" type="presParOf" srcId="{CE4C3324-A641-4842-8EAB-B3A7C761AAEF}" destId="{3A066C6E-F5FD-4BA5-8173-9A31D4164FF1}" srcOrd="1" destOrd="0" presId="urn:microsoft.com/office/officeart/2005/8/layout/hierarchy1"/>
    <dgm:cxn modelId="{416C5361-6B17-4C31-AA61-D210A7465A1B}" type="presParOf" srcId="{2A4EFE00-1F39-4D12-971A-7304F3354D39}" destId="{9834F0F9-F380-4C38-B6F2-AB5141FB83EA}" srcOrd="2" destOrd="0" presId="urn:microsoft.com/office/officeart/2005/8/layout/hierarchy1"/>
    <dgm:cxn modelId="{220939E8-1C9B-4E71-A5DB-53331F6A816F}" type="presParOf" srcId="{2A4EFE00-1F39-4D12-971A-7304F3354D39}" destId="{300853AD-1F7D-4186-9F34-40B422297D31}" srcOrd="3" destOrd="0" presId="urn:microsoft.com/office/officeart/2005/8/layout/hierarchy1"/>
    <dgm:cxn modelId="{14F0468B-ABDF-4C47-8DF3-FC423B12D528}" type="presParOf" srcId="{300853AD-1F7D-4186-9F34-40B422297D31}" destId="{9C9E5D71-EF7C-4844-BAFB-6A36DE562A07}" srcOrd="0" destOrd="0" presId="urn:microsoft.com/office/officeart/2005/8/layout/hierarchy1"/>
    <dgm:cxn modelId="{AE49C1B0-AD76-4F80-AA46-DE9A001911AF}" type="presParOf" srcId="{9C9E5D71-EF7C-4844-BAFB-6A36DE562A07}" destId="{A731D354-C169-47B2-98E3-C2A822A08E05}" srcOrd="0" destOrd="0" presId="urn:microsoft.com/office/officeart/2005/8/layout/hierarchy1"/>
    <dgm:cxn modelId="{7EA724A0-C72C-4EF3-9D8F-0F73D5A167F7}" type="presParOf" srcId="{9C9E5D71-EF7C-4844-BAFB-6A36DE562A07}" destId="{BBBCCEB8-5F3B-443B-8749-4500EDA1A8B2}" srcOrd="1" destOrd="0" presId="urn:microsoft.com/office/officeart/2005/8/layout/hierarchy1"/>
    <dgm:cxn modelId="{16F13478-E15D-49B6-96DA-51F21E05B984}" type="presParOf" srcId="{300853AD-1F7D-4186-9F34-40B422297D31}" destId="{978E108A-E30F-4D48-81AE-C99A711DAD2A}" srcOrd="1" destOrd="0" presId="urn:microsoft.com/office/officeart/2005/8/layout/hierarchy1"/>
    <dgm:cxn modelId="{0B64D285-76B2-47DD-9B14-3086CB956772}" type="presParOf" srcId="{2A4EFE00-1F39-4D12-971A-7304F3354D39}" destId="{BB885B27-6FAC-4CF7-B82D-86FADEA6A62D}" srcOrd="4" destOrd="0" presId="urn:microsoft.com/office/officeart/2005/8/layout/hierarchy1"/>
    <dgm:cxn modelId="{3237C99D-C4DE-448B-8E51-A45B279BDBC4}" type="presParOf" srcId="{2A4EFE00-1F39-4D12-971A-7304F3354D39}" destId="{A16675A4-E6C8-419A-ADC7-64F044471E37}" srcOrd="5" destOrd="0" presId="urn:microsoft.com/office/officeart/2005/8/layout/hierarchy1"/>
    <dgm:cxn modelId="{984B9B49-7D02-4A10-AE62-EF7FA653B19B}" type="presParOf" srcId="{A16675A4-E6C8-419A-ADC7-64F044471E37}" destId="{DB085A15-6805-4AF0-AE10-F7DC3FC23958}" srcOrd="0" destOrd="0" presId="urn:microsoft.com/office/officeart/2005/8/layout/hierarchy1"/>
    <dgm:cxn modelId="{AAD265E0-5EAF-4B44-BB5F-181760E525A2}" type="presParOf" srcId="{DB085A15-6805-4AF0-AE10-F7DC3FC23958}" destId="{E9F78A01-A927-4D4A-A0AC-FF660DA66FE0}" srcOrd="0" destOrd="0" presId="urn:microsoft.com/office/officeart/2005/8/layout/hierarchy1"/>
    <dgm:cxn modelId="{813F6657-65FB-4E94-8DA0-49B0D908FF01}" type="presParOf" srcId="{DB085A15-6805-4AF0-AE10-F7DC3FC23958}" destId="{D5E66E50-7C91-4E20-A243-2B997EF06FA8}" srcOrd="1" destOrd="0" presId="urn:microsoft.com/office/officeart/2005/8/layout/hierarchy1"/>
    <dgm:cxn modelId="{EBCD9468-F383-4E45-9B91-9B76DB861371}" type="presParOf" srcId="{A16675A4-E6C8-419A-ADC7-64F044471E37}" destId="{1AF584AC-26DA-4184-AA8C-BE85968F2EE1}" srcOrd="1" destOrd="0" presId="urn:microsoft.com/office/officeart/2005/8/layout/hierarchy1"/>
    <dgm:cxn modelId="{1AE0330B-0480-4327-B35C-66560A58F832}" type="presParOf" srcId="{2A4EFE00-1F39-4D12-971A-7304F3354D39}" destId="{BDEF329F-0E47-41B6-90FB-F33412E9C517}" srcOrd="6" destOrd="0" presId="urn:microsoft.com/office/officeart/2005/8/layout/hierarchy1"/>
    <dgm:cxn modelId="{D6F6C61B-37AE-4877-B4A1-B5587932AB6D}" type="presParOf" srcId="{2A4EFE00-1F39-4D12-971A-7304F3354D39}" destId="{D37BBB99-A336-465F-8834-F9051BB590D5}" srcOrd="7" destOrd="0" presId="urn:microsoft.com/office/officeart/2005/8/layout/hierarchy1"/>
    <dgm:cxn modelId="{6BD7D07D-6168-491E-B322-D8EC63A23A07}" type="presParOf" srcId="{D37BBB99-A336-465F-8834-F9051BB590D5}" destId="{DC504E8D-2F51-438E-BCA3-7355AC579409}" srcOrd="0" destOrd="0" presId="urn:microsoft.com/office/officeart/2005/8/layout/hierarchy1"/>
    <dgm:cxn modelId="{BD08D70D-FD5B-4948-951B-6F113E5B2B7F}" type="presParOf" srcId="{DC504E8D-2F51-438E-BCA3-7355AC579409}" destId="{968D85A6-084D-461E-BC98-58828DE2379A}" srcOrd="0" destOrd="0" presId="urn:microsoft.com/office/officeart/2005/8/layout/hierarchy1"/>
    <dgm:cxn modelId="{FCC3839E-A5C0-4F1B-AF98-364EE41DE2F8}" type="presParOf" srcId="{DC504E8D-2F51-438E-BCA3-7355AC579409}" destId="{841A61EB-247A-4D7C-B1A4-909BA8B852B9}" srcOrd="1" destOrd="0" presId="urn:microsoft.com/office/officeart/2005/8/layout/hierarchy1"/>
    <dgm:cxn modelId="{909F5085-D917-42F0-9E72-A693D86DBE35}" type="presParOf" srcId="{D37BBB99-A336-465F-8834-F9051BB590D5}" destId="{96A5756F-22E3-4376-81E2-C5027B788E3F}" srcOrd="1" destOrd="0" presId="urn:microsoft.com/office/officeart/2005/8/layout/hierarchy1"/>
    <dgm:cxn modelId="{B9D24FE4-9739-4E02-BDBC-D1030D35CBF8}" type="presParOf" srcId="{4CF852ED-2E23-4F7A-B683-DFD75718DDEA}" destId="{26065936-E7E4-442D-A62A-FF477FD4C728}" srcOrd="2" destOrd="0" presId="urn:microsoft.com/office/officeart/2005/8/layout/hierarchy1"/>
    <dgm:cxn modelId="{33259F1F-E4F8-43EB-8EA4-04FC7B504C08}" type="presParOf" srcId="{4CF852ED-2E23-4F7A-B683-DFD75718DDEA}" destId="{BE1809B7-6EB3-41A6-BF43-1BC5EBB07545}" srcOrd="3" destOrd="0" presId="urn:microsoft.com/office/officeart/2005/8/layout/hierarchy1"/>
    <dgm:cxn modelId="{D922B1AB-92A5-46FB-9117-62007DE6B694}" type="presParOf" srcId="{BE1809B7-6EB3-41A6-BF43-1BC5EBB07545}" destId="{8F9EBC46-00BA-4109-81BF-30F6FD6C47C4}" srcOrd="0" destOrd="0" presId="urn:microsoft.com/office/officeart/2005/8/layout/hierarchy1"/>
    <dgm:cxn modelId="{615B5DE7-595F-4742-BEB8-EEBB57528E67}" type="presParOf" srcId="{8F9EBC46-00BA-4109-81BF-30F6FD6C47C4}" destId="{3F899327-FCA3-4653-A0BF-89BDDF50C1EA}" srcOrd="0" destOrd="0" presId="urn:microsoft.com/office/officeart/2005/8/layout/hierarchy1"/>
    <dgm:cxn modelId="{459CAD05-313B-4768-8BFF-07C167E35A16}" type="presParOf" srcId="{8F9EBC46-00BA-4109-81BF-30F6FD6C47C4}" destId="{D85F88E9-F618-4E4A-9911-22772D24175B}" srcOrd="1" destOrd="0" presId="urn:microsoft.com/office/officeart/2005/8/layout/hierarchy1"/>
    <dgm:cxn modelId="{2904133F-4209-4DDF-AE01-D07ACFB1172F}" type="presParOf" srcId="{BE1809B7-6EB3-41A6-BF43-1BC5EBB07545}" destId="{25520F30-82E9-4670-9B9F-C284427996FE}" srcOrd="1" destOrd="0" presId="urn:microsoft.com/office/officeart/2005/8/layout/hierarchy1"/>
    <dgm:cxn modelId="{4AA8AF63-541E-40E4-A6ED-D8287432632A}" type="presParOf" srcId="{4CF852ED-2E23-4F7A-B683-DFD75718DDEA}" destId="{FDA4A661-7542-4E42-B170-F5B85507BC1D}" srcOrd="4" destOrd="0" presId="urn:microsoft.com/office/officeart/2005/8/layout/hierarchy1"/>
    <dgm:cxn modelId="{149C3366-9210-4F03-81EE-B9D144FD0CB9}" type="presParOf" srcId="{4CF852ED-2E23-4F7A-B683-DFD75718DDEA}" destId="{CFE0ACC3-1A18-447A-B8FA-D6E624AC4648}" srcOrd="5" destOrd="0" presId="urn:microsoft.com/office/officeart/2005/8/layout/hierarchy1"/>
    <dgm:cxn modelId="{C70A4E89-FFF8-4ED9-B8DF-F2D42B3847A4}" type="presParOf" srcId="{CFE0ACC3-1A18-447A-B8FA-D6E624AC4648}" destId="{3B81272D-DA47-416F-8164-2BC2F6D98D68}" srcOrd="0" destOrd="0" presId="urn:microsoft.com/office/officeart/2005/8/layout/hierarchy1"/>
    <dgm:cxn modelId="{AC6B4757-FAFE-425E-AF04-BD71A72F9D8A}" type="presParOf" srcId="{3B81272D-DA47-416F-8164-2BC2F6D98D68}" destId="{38B37682-5A31-4220-B472-83254FD59133}" srcOrd="0" destOrd="0" presId="urn:microsoft.com/office/officeart/2005/8/layout/hierarchy1"/>
    <dgm:cxn modelId="{864E445A-9C12-4A9D-A068-6301CBD11355}" type="presParOf" srcId="{3B81272D-DA47-416F-8164-2BC2F6D98D68}" destId="{B830E719-7F4E-4E42-8209-7B35BF6B297C}" srcOrd="1" destOrd="0" presId="urn:microsoft.com/office/officeart/2005/8/layout/hierarchy1"/>
    <dgm:cxn modelId="{9849E64E-8A83-4B42-B623-DC0465292330}" type="presParOf" srcId="{CFE0ACC3-1A18-447A-B8FA-D6E624AC4648}" destId="{05F53C00-E264-4905-90CF-40313D06F0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90CE60-9C7A-48E3-A3BD-C49BC66D9AD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pPr rtl="1"/>
          <a:endParaRPr lang="ar-SA"/>
        </a:p>
      </dgm:t>
    </dgm:pt>
    <dgm:pt modelId="{21D89D7F-8EE9-4BF7-AC31-BBEDACD1EF02}">
      <dgm:prSet phldrT="[نص]"/>
      <dgm:spPr/>
      <dgm:t>
        <a:bodyPr/>
        <a:lstStyle/>
        <a:p>
          <a:pPr rtl="1"/>
          <a:r>
            <a:rPr lang="ar-SA" dirty="0"/>
            <a:t>الاعمال التجارية </a:t>
          </a:r>
        </a:p>
      </dgm:t>
    </dgm:pt>
    <dgm:pt modelId="{29144955-13C2-48B7-88F5-F5D3B806ED7F}" type="parTrans" cxnId="{BD7DC26F-7C62-4D26-AF68-D9D06FF6665D}">
      <dgm:prSet/>
      <dgm:spPr/>
      <dgm:t>
        <a:bodyPr/>
        <a:lstStyle/>
        <a:p>
          <a:pPr rtl="1"/>
          <a:endParaRPr lang="ar-SA"/>
        </a:p>
      </dgm:t>
    </dgm:pt>
    <dgm:pt modelId="{CF086DEA-7D9E-4401-9CA1-E16A274A1E3D}" type="sibTrans" cxnId="{BD7DC26F-7C62-4D26-AF68-D9D06FF6665D}">
      <dgm:prSet/>
      <dgm:spPr/>
      <dgm:t>
        <a:bodyPr/>
        <a:lstStyle/>
        <a:p>
          <a:pPr rtl="1"/>
          <a:endParaRPr lang="ar-SA"/>
        </a:p>
      </dgm:t>
    </dgm:pt>
    <dgm:pt modelId="{0B372512-2D8E-4112-B6F3-F4B602BD1DFB}">
      <dgm:prSet phldrT="[نص]"/>
      <dgm:spPr/>
      <dgm:t>
        <a:bodyPr/>
        <a:lstStyle/>
        <a:p>
          <a:pPr rtl="1"/>
          <a:r>
            <a:rPr lang="ar-SA" dirty="0"/>
            <a:t>اعمال تجارية بالتبعية</a:t>
          </a:r>
        </a:p>
      </dgm:t>
    </dgm:pt>
    <dgm:pt modelId="{6D7430EC-428B-4AB0-8774-FB86D4FF5CAB}" type="parTrans" cxnId="{DFE8795E-413E-4871-88D6-362E98BC2A17}">
      <dgm:prSet/>
      <dgm:spPr/>
      <dgm:t>
        <a:bodyPr/>
        <a:lstStyle/>
        <a:p>
          <a:pPr rtl="1"/>
          <a:endParaRPr lang="ar-SA"/>
        </a:p>
      </dgm:t>
    </dgm:pt>
    <dgm:pt modelId="{6E31F605-9184-4103-9E8D-1DC3C9325230}" type="sibTrans" cxnId="{DFE8795E-413E-4871-88D6-362E98BC2A17}">
      <dgm:prSet/>
      <dgm:spPr/>
      <dgm:t>
        <a:bodyPr/>
        <a:lstStyle/>
        <a:p>
          <a:pPr rtl="1"/>
          <a:endParaRPr lang="ar-SA"/>
        </a:p>
      </dgm:t>
    </dgm:pt>
    <dgm:pt modelId="{0F9F72B8-44E5-4C85-A695-6C4A12465057}">
      <dgm:prSet phldrT="[نص]"/>
      <dgm:spPr/>
      <dgm:t>
        <a:bodyPr/>
        <a:lstStyle/>
        <a:p>
          <a:pPr rtl="1"/>
          <a:r>
            <a:rPr lang="ar-SA" dirty="0"/>
            <a:t>اعمال تجارية اصلية (بطبيعتها)</a:t>
          </a:r>
        </a:p>
      </dgm:t>
    </dgm:pt>
    <dgm:pt modelId="{CDEF58D8-884D-44B4-BDDD-47DCC8943079}" type="parTrans" cxnId="{3876847F-F02E-4490-8A4B-2C027DB52A41}">
      <dgm:prSet/>
      <dgm:spPr/>
      <dgm:t>
        <a:bodyPr/>
        <a:lstStyle/>
        <a:p>
          <a:pPr rtl="1"/>
          <a:endParaRPr lang="ar-SA"/>
        </a:p>
      </dgm:t>
    </dgm:pt>
    <dgm:pt modelId="{A9223E74-9532-4FE7-A6DA-B83BFDCD3BB8}" type="sibTrans" cxnId="{3876847F-F02E-4490-8A4B-2C027DB52A41}">
      <dgm:prSet/>
      <dgm:spPr/>
      <dgm:t>
        <a:bodyPr/>
        <a:lstStyle/>
        <a:p>
          <a:pPr rtl="1"/>
          <a:endParaRPr lang="ar-SA"/>
        </a:p>
      </dgm:t>
    </dgm:pt>
    <dgm:pt modelId="{C5643C15-B6CB-48E7-ABA1-55007C208005}">
      <dgm:prSet phldrT="[نص]" phldr="1"/>
      <dgm:spPr/>
      <dgm:t>
        <a:bodyPr/>
        <a:lstStyle/>
        <a:p>
          <a:pPr rtl="1"/>
          <a:endParaRPr lang="ar-SA"/>
        </a:p>
      </dgm:t>
    </dgm:pt>
    <dgm:pt modelId="{EFABF4F7-7282-4A23-A78F-FE815CBE20CE}" type="parTrans" cxnId="{AAF515A5-DA2D-478C-92E9-FE45B93112F7}">
      <dgm:prSet/>
      <dgm:spPr/>
      <dgm:t>
        <a:bodyPr/>
        <a:lstStyle/>
        <a:p>
          <a:pPr rtl="1"/>
          <a:endParaRPr lang="ar-SA"/>
        </a:p>
      </dgm:t>
    </dgm:pt>
    <dgm:pt modelId="{86503BFA-B71C-4DDF-9BF0-034E6A2EEB2B}" type="sibTrans" cxnId="{AAF515A5-DA2D-478C-92E9-FE45B93112F7}">
      <dgm:prSet/>
      <dgm:spPr/>
      <dgm:t>
        <a:bodyPr/>
        <a:lstStyle/>
        <a:p>
          <a:pPr rtl="1"/>
          <a:endParaRPr lang="ar-SA"/>
        </a:p>
      </dgm:t>
    </dgm:pt>
    <dgm:pt modelId="{DEE573AD-EF10-49C9-891A-7FACF8979151}">
      <dgm:prSet phldrT="[نص]" phldr="1"/>
      <dgm:spPr/>
      <dgm:t>
        <a:bodyPr/>
        <a:lstStyle/>
        <a:p>
          <a:pPr rtl="1"/>
          <a:endParaRPr lang="ar-SA"/>
        </a:p>
      </dgm:t>
    </dgm:pt>
    <dgm:pt modelId="{CB370870-00B9-429B-8A03-2C54F4C15CCE}" type="parTrans" cxnId="{8257F473-948A-4707-B909-93C7040A3C35}">
      <dgm:prSet/>
      <dgm:spPr/>
      <dgm:t>
        <a:bodyPr/>
        <a:lstStyle/>
        <a:p>
          <a:pPr rtl="1"/>
          <a:endParaRPr lang="ar-SA"/>
        </a:p>
      </dgm:t>
    </dgm:pt>
    <dgm:pt modelId="{396FEAEA-C104-464C-A7E5-6FDF807AAF2D}" type="sibTrans" cxnId="{8257F473-948A-4707-B909-93C7040A3C35}">
      <dgm:prSet/>
      <dgm:spPr/>
      <dgm:t>
        <a:bodyPr/>
        <a:lstStyle/>
        <a:p>
          <a:pPr rtl="1"/>
          <a:endParaRPr lang="ar-SA"/>
        </a:p>
      </dgm:t>
    </dgm:pt>
    <dgm:pt modelId="{2CB08CA3-0E36-4433-93CB-D9209FEA40B4}">
      <dgm:prSet phldrT="[نص]" phldr="1"/>
      <dgm:spPr/>
      <dgm:t>
        <a:bodyPr/>
        <a:lstStyle/>
        <a:p>
          <a:pPr rtl="1"/>
          <a:endParaRPr lang="ar-SA"/>
        </a:p>
      </dgm:t>
    </dgm:pt>
    <dgm:pt modelId="{40ABF830-F0D5-4CFE-ABAB-9F3C23C3A715}" type="parTrans" cxnId="{346D115C-3F11-4270-B2E3-151CDB2AD4E1}">
      <dgm:prSet/>
      <dgm:spPr/>
      <dgm:t>
        <a:bodyPr/>
        <a:lstStyle/>
        <a:p>
          <a:pPr rtl="1"/>
          <a:endParaRPr lang="ar-SA"/>
        </a:p>
      </dgm:t>
    </dgm:pt>
    <dgm:pt modelId="{5AF27AD3-E309-4F05-9B6C-29EF4E2B5B3A}" type="sibTrans" cxnId="{346D115C-3F11-4270-B2E3-151CDB2AD4E1}">
      <dgm:prSet/>
      <dgm:spPr/>
      <dgm:t>
        <a:bodyPr/>
        <a:lstStyle/>
        <a:p>
          <a:pPr rtl="1"/>
          <a:endParaRPr lang="ar-SA"/>
        </a:p>
      </dgm:t>
    </dgm:pt>
    <dgm:pt modelId="{4BEE7A8C-9B74-4DAA-B873-AF721EC66FDA}" type="pres">
      <dgm:prSet presAssocID="{E390CE60-9C7A-48E3-A3BD-C49BC66D9AD6}" presName="mainComposite" presStyleCnt="0">
        <dgm:presLayoutVars>
          <dgm:chPref val="1"/>
          <dgm:dir/>
          <dgm:animOne val="branch"/>
          <dgm:animLvl val="lvl"/>
          <dgm:resizeHandles val="exact"/>
        </dgm:presLayoutVars>
      </dgm:prSet>
      <dgm:spPr/>
    </dgm:pt>
    <dgm:pt modelId="{D9277BDA-32BB-4B4A-85B7-C2F9218EA2D5}" type="pres">
      <dgm:prSet presAssocID="{E390CE60-9C7A-48E3-A3BD-C49BC66D9AD6}" presName="hierFlow" presStyleCnt="0"/>
      <dgm:spPr/>
    </dgm:pt>
    <dgm:pt modelId="{538BC930-B86E-4059-B36C-22610029D439}" type="pres">
      <dgm:prSet presAssocID="{E390CE60-9C7A-48E3-A3BD-C49BC66D9AD6}" presName="firstBuf" presStyleCnt="0"/>
      <dgm:spPr/>
    </dgm:pt>
    <dgm:pt modelId="{59F56ED9-6C6B-4FA2-8534-AFFE1FF53019}" type="pres">
      <dgm:prSet presAssocID="{E390CE60-9C7A-48E3-A3BD-C49BC66D9AD6}" presName="hierChild1" presStyleCnt="0">
        <dgm:presLayoutVars>
          <dgm:chPref val="1"/>
          <dgm:animOne val="branch"/>
          <dgm:animLvl val="lvl"/>
        </dgm:presLayoutVars>
      </dgm:prSet>
      <dgm:spPr/>
    </dgm:pt>
    <dgm:pt modelId="{CD1C9A72-45C1-4F20-9518-0BFAD0D3958F}" type="pres">
      <dgm:prSet presAssocID="{21D89D7F-8EE9-4BF7-AC31-BBEDACD1EF02}" presName="Name14" presStyleCnt="0"/>
      <dgm:spPr/>
    </dgm:pt>
    <dgm:pt modelId="{0995C8B6-313D-4238-8333-8A0D61B534F0}" type="pres">
      <dgm:prSet presAssocID="{21D89D7F-8EE9-4BF7-AC31-BBEDACD1EF02}" presName="level1Shape" presStyleLbl="node0" presStyleIdx="0" presStyleCnt="1">
        <dgm:presLayoutVars>
          <dgm:chPref val="3"/>
        </dgm:presLayoutVars>
      </dgm:prSet>
      <dgm:spPr/>
    </dgm:pt>
    <dgm:pt modelId="{DE303E67-DAFE-4AF8-B860-712C20464574}" type="pres">
      <dgm:prSet presAssocID="{21D89D7F-8EE9-4BF7-AC31-BBEDACD1EF02}" presName="hierChild2" presStyleCnt="0"/>
      <dgm:spPr/>
    </dgm:pt>
    <dgm:pt modelId="{97B100B4-85C6-48FF-9826-9E2329BBABA3}" type="pres">
      <dgm:prSet presAssocID="{6D7430EC-428B-4AB0-8774-FB86D4FF5CAB}" presName="Name19" presStyleLbl="parChTrans1D2" presStyleIdx="0" presStyleCnt="2"/>
      <dgm:spPr/>
    </dgm:pt>
    <dgm:pt modelId="{9B08B8D3-B4DE-42DF-8D89-FEFE799EC375}" type="pres">
      <dgm:prSet presAssocID="{0B372512-2D8E-4112-B6F3-F4B602BD1DFB}" presName="Name21" presStyleCnt="0"/>
      <dgm:spPr/>
    </dgm:pt>
    <dgm:pt modelId="{07CF404D-64BB-4288-B981-F9D7D00D51F7}" type="pres">
      <dgm:prSet presAssocID="{0B372512-2D8E-4112-B6F3-F4B602BD1DFB}" presName="level2Shape" presStyleLbl="node2" presStyleIdx="0" presStyleCnt="2"/>
      <dgm:spPr/>
    </dgm:pt>
    <dgm:pt modelId="{AEB65A0C-88CA-41A0-8FB4-904D60B778D2}" type="pres">
      <dgm:prSet presAssocID="{0B372512-2D8E-4112-B6F3-F4B602BD1DFB}" presName="hierChild3" presStyleCnt="0"/>
      <dgm:spPr/>
    </dgm:pt>
    <dgm:pt modelId="{A31AE9D9-6C01-427F-9A9B-71BA9D149E6F}" type="pres">
      <dgm:prSet presAssocID="{CDEF58D8-884D-44B4-BDDD-47DCC8943079}" presName="Name19" presStyleLbl="parChTrans1D2" presStyleIdx="1" presStyleCnt="2"/>
      <dgm:spPr/>
    </dgm:pt>
    <dgm:pt modelId="{2183033D-6390-49DA-9B17-E9CA5D29AAC5}" type="pres">
      <dgm:prSet presAssocID="{0F9F72B8-44E5-4C85-A695-6C4A12465057}" presName="Name21" presStyleCnt="0"/>
      <dgm:spPr/>
    </dgm:pt>
    <dgm:pt modelId="{1975B6D2-1C79-4891-9803-90093DCB3329}" type="pres">
      <dgm:prSet presAssocID="{0F9F72B8-44E5-4C85-A695-6C4A12465057}" presName="level2Shape" presStyleLbl="node2" presStyleIdx="1" presStyleCnt="2"/>
      <dgm:spPr/>
    </dgm:pt>
    <dgm:pt modelId="{8192498A-BC52-432B-9D54-AF23D0AC0604}" type="pres">
      <dgm:prSet presAssocID="{0F9F72B8-44E5-4C85-A695-6C4A12465057}" presName="hierChild3" presStyleCnt="0"/>
      <dgm:spPr/>
    </dgm:pt>
    <dgm:pt modelId="{3B3553EE-3E25-4B38-B39F-EBC1360CF1E4}" type="pres">
      <dgm:prSet presAssocID="{E390CE60-9C7A-48E3-A3BD-C49BC66D9AD6}" presName="bgShapesFlow" presStyleCnt="0"/>
      <dgm:spPr/>
    </dgm:pt>
    <dgm:pt modelId="{F7068057-E6CA-4210-8650-4211B859732A}" type="pres">
      <dgm:prSet presAssocID="{C5643C15-B6CB-48E7-ABA1-55007C208005}" presName="rectComp" presStyleCnt="0"/>
      <dgm:spPr/>
    </dgm:pt>
    <dgm:pt modelId="{737F4124-3F64-412B-8240-2CD3E6968F05}" type="pres">
      <dgm:prSet presAssocID="{C5643C15-B6CB-48E7-ABA1-55007C208005}" presName="bgRect" presStyleLbl="bgShp" presStyleIdx="0" presStyleCnt="3"/>
      <dgm:spPr/>
    </dgm:pt>
    <dgm:pt modelId="{D3151380-34F9-441D-B68E-05E24CD3356F}" type="pres">
      <dgm:prSet presAssocID="{C5643C15-B6CB-48E7-ABA1-55007C208005}" presName="bgRectTx" presStyleLbl="bgShp" presStyleIdx="0" presStyleCnt="3">
        <dgm:presLayoutVars>
          <dgm:bulletEnabled val="1"/>
        </dgm:presLayoutVars>
      </dgm:prSet>
      <dgm:spPr/>
    </dgm:pt>
    <dgm:pt modelId="{A09807E3-F0C1-4F37-BDD4-A7C013270D93}" type="pres">
      <dgm:prSet presAssocID="{C5643C15-B6CB-48E7-ABA1-55007C208005}" presName="spComp" presStyleCnt="0"/>
      <dgm:spPr/>
    </dgm:pt>
    <dgm:pt modelId="{9B508E65-8BDE-46FF-8877-6ACCF2CE80EE}" type="pres">
      <dgm:prSet presAssocID="{C5643C15-B6CB-48E7-ABA1-55007C208005}" presName="vSp" presStyleCnt="0"/>
      <dgm:spPr/>
    </dgm:pt>
    <dgm:pt modelId="{55219E28-96D8-443C-94F2-67E945AC88E7}" type="pres">
      <dgm:prSet presAssocID="{DEE573AD-EF10-49C9-891A-7FACF8979151}" presName="rectComp" presStyleCnt="0"/>
      <dgm:spPr/>
    </dgm:pt>
    <dgm:pt modelId="{D4C32A73-4E5E-4FAD-BE6F-39FFA5ABCDE1}" type="pres">
      <dgm:prSet presAssocID="{DEE573AD-EF10-49C9-891A-7FACF8979151}" presName="bgRect" presStyleLbl="bgShp" presStyleIdx="1" presStyleCnt="3"/>
      <dgm:spPr/>
    </dgm:pt>
    <dgm:pt modelId="{F0EF42F6-3FD0-4C3E-A9F3-F0BD2E9946FD}" type="pres">
      <dgm:prSet presAssocID="{DEE573AD-EF10-49C9-891A-7FACF8979151}" presName="bgRectTx" presStyleLbl="bgShp" presStyleIdx="1" presStyleCnt="3">
        <dgm:presLayoutVars>
          <dgm:bulletEnabled val="1"/>
        </dgm:presLayoutVars>
      </dgm:prSet>
      <dgm:spPr/>
    </dgm:pt>
    <dgm:pt modelId="{1C53BD7A-8A7F-494C-9F5D-3B4071B0C23B}" type="pres">
      <dgm:prSet presAssocID="{DEE573AD-EF10-49C9-891A-7FACF8979151}" presName="spComp" presStyleCnt="0"/>
      <dgm:spPr/>
    </dgm:pt>
    <dgm:pt modelId="{323CA1F8-F9B8-4109-8B15-007736510334}" type="pres">
      <dgm:prSet presAssocID="{DEE573AD-EF10-49C9-891A-7FACF8979151}" presName="vSp" presStyleCnt="0"/>
      <dgm:spPr/>
    </dgm:pt>
    <dgm:pt modelId="{6A7308BC-BD64-403F-A824-F8020A4B3271}" type="pres">
      <dgm:prSet presAssocID="{2CB08CA3-0E36-4433-93CB-D9209FEA40B4}" presName="rectComp" presStyleCnt="0"/>
      <dgm:spPr/>
    </dgm:pt>
    <dgm:pt modelId="{21FA6D14-51C3-4E7C-B562-8820668C18B9}" type="pres">
      <dgm:prSet presAssocID="{2CB08CA3-0E36-4433-93CB-D9209FEA40B4}" presName="bgRect" presStyleLbl="bgShp" presStyleIdx="2" presStyleCnt="3"/>
      <dgm:spPr/>
    </dgm:pt>
    <dgm:pt modelId="{D4E16080-36A0-45B3-9317-662A200FF31D}" type="pres">
      <dgm:prSet presAssocID="{2CB08CA3-0E36-4433-93CB-D9209FEA40B4}" presName="bgRectTx" presStyleLbl="bgShp" presStyleIdx="2" presStyleCnt="3">
        <dgm:presLayoutVars>
          <dgm:bulletEnabled val="1"/>
        </dgm:presLayoutVars>
      </dgm:prSet>
      <dgm:spPr/>
    </dgm:pt>
  </dgm:ptLst>
  <dgm:cxnLst>
    <dgm:cxn modelId="{028F6603-DDD0-4D7C-A9D8-E250E8ACF0B6}" type="presOf" srcId="{DEE573AD-EF10-49C9-891A-7FACF8979151}" destId="{D4C32A73-4E5E-4FAD-BE6F-39FFA5ABCDE1}" srcOrd="0" destOrd="0" presId="urn:microsoft.com/office/officeart/2005/8/layout/hierarchy6"/>
    <dgm:cxn modelId="{449B193A-17C8-4C83-A998-27DC809DF140}" type="presOf" srcId="{CDEF58D8-884D-44B4-BDDD-47DCC8943079}" destId="{A31AE9D9-6C01-427F-9A9B-71BA9D149E6F}" srcOrd="0" destOrd="0" presId="urn:microsoft.com/office/officeart/2005/8/layout/hierarchy6"/>
    <dgm:cxn modelId="{92EE463E-6F1A-4876-B83C-59312E57D041}" type="presOf" srcId="{2CB08CA3-0E36-4433-93CB-D9209FEA40B4}" destId="{D4E16080-36A0-45B3-9317-662A200FF31D}" srcOrd="1" destOrd="0" presId="urn:microsoft.com/office/officeart/2005/8/layout/hierarchy6"/>
    <dgm:cxn modelId="{346D115C-3F11-4270-B2E3-151CDB2AD4E1}" srcId="{E390CE60-9C7A-48E3-A3BD-C49BC66D9AD6}" destId="{2CB08CA3-0E36-4433-93CB-D9209FEA40B4}" srcOrd="3" destOrd="0" parTransId="{40ABF830-F0D5-4CFE-ABAB-9F3C23C3A715}" sibTransId="{5AF27AD3-E309-4F05-9B6C-29EF4E2B5B3A}"/>
    <dgm:cxn modelId="{DFE8795E-413E-4871-88D6-362E98BC2A17}" srcId="{21D89D7F-8EE9-4BF7-AC31-BBEDACD1EF02}" destId="{0B372512-2D8E-4112-B6F3-F4B602BD1DFB}" srcOrd="0" destOrd="0" parTransId="{6D7430EC-428B-4AB0-8774-FB86D4FF5CAB}" sibTransId="{6E31F605-9184-4103-9E8D-1DC3C9325230}"/>
    <dgm:cxn modelId="{C0D39048-4F33-46B4-A5CE-444B4CC1C976}" type="presOf" srcId="{C5643C15-B6CB-48E7-ABA1-55007C208005}" destId="{D3151380-34F9-441D-B68E-05E24CD3356F}" srcOrd="1" destOrd="0" presId="urn:microsoft.com/office/officeart/2005/8/layout/hierarchy6"/>
    <dgm:cxn modelId="{BD7DC26F-7C62-4D26-AF68-D9D06FF6665D}" srcId="{E390CE60-9C7A-48E3-A3BD-C49BC66D9AD6}" destId="{21D89D7F-8EE9-4BF7-AC31-BBEDACD1EF02}" srcOrd="0" destOrd="0" parTransId="{29144955-13C2-48B7-88F5-F5D3B806ED7F}" sibTransId="{CF086DEA-7D9E-4401-9CA1-E16A274A1E3D}"/>
    <dgm:cxn modelId="{8257F473-948A-4707-B909-93C7040A3C35}" srcId="{E390CE60-9C7A-48E3-A3BD-C49BC66D9AD6}" destId="{DEE573AD-EF10-49C9-891A-7FACF8979151}" srcOrd="2" destOrd="0" parTransId="{CB370870-00B9-429B-8A03-2C54F4C15CCE}" sibTransId="{396FEAEA-C104-464C-A7E5-6FDF807AAF2D}"/>
    <dgm:cxn modelId="{3876847F-F02E-4490-8A4B-2C027DB52A41}" srcId="{21D89D7F-8EE9-4BF7-AC31-BBEDACD1EF02}" destId="{0F9F72B8-44E5-4C85-A695-6C4A12465057}" srcOrd="1" destOrd="0" parTransId="{CDEF58D8-884D-44B4-BDDD-47DCC8943079}" sibTransId="{A9223E74-9532-4FE7-A6DA-B83BFDCD3BB8}"/>
    <dgm:cxn modelId="{4E8FB28A-D2B2-4675-9EBF-91D34437376B}" type="presOf" srcId="{0F9F72B8-44E5-4C85-A695-6C4A12465057}" destId="{1975B6D2-1C79-4891-9803-90093DCB3329}" srcOrd="0" destOrd="0" presId="urn:microsoft.com/office/officeart/2005/8/layout/hierarchy6"/>
    <dgm:cxn modelId="{AAF515A5-DA2D-478C-92E9-FE45B93112F7}" srcId="{E390CE60-9C7A-48E3-A3BD-C49BC66D9AD6}" destId="{C5643C15-B6CB-48E7-ABA1-55007C208005}" srcOrd="1" destOrd="0" parTransId="{EFABF4F7-7282-4A23-A78F-FE815CBE20CE}" sibTransId="{86503BFA-B71C-4DDF-9BF0-034E6A2EEB2B}"/>
    <dgm:cxn modelId="{346B21CE-1EE4-4B7E-9D8F-B56754F82294}" type="presOf" srcId="{0B372512-2D8E-4112-B6F3-F4B602BD1DFB}" destId="{07CF404D-64BB-4288-B981-F9D7D00D51F7}" srcOrd="0" destOrd="0" presId="urn:microsoft.com/office/officeart/2005/8/layout/hierarchy6"/>
    <dgm:cxn modelId="{23E04ECE-D9E3-43F6-B67A-671CF2C38D99}" type="presOf" srcId="{6D7430EC-428B-4AB0-8774-FB86D4FF5CAB}" destId="{97B100B4-85C6-48FF-9826-9E2329BBABA3}" srcOrd="0" destOrd="0" presId="urn:microsoft.com/office/officeart/2005/8/layout/hierarchy6"/>
    <dgm:cxn modelId="{078F56CF-FA04-403E-8E06-D929AF9F0FC2}" type="presOf" srcId="{E390CE60-9C7A-48E3-A3BD-C49BC66D9AD6}" destId="{4BEE7A8C-9B74-4DAA-B873-AF721EC66FDA}" srcOrd="0" destOrd="0" presId="urn:microsoft.com/office/officeart/2005/8/layout/hierarchy6"/>
    <dgm:cxn modelId="{27D218DE-513A-441F-802D-B608EC1B79DE}" type="presOf" srcId="{DEE573AD-EF10-49C9-891A-7FACF8979151}" destId="{F0EF42F6-3FD0-4C3E-A9F3-F0BD2E9946FD}" srcOrd="1" destOrd="0" presId="urn:microsoft.com/office/officeart/2005/8/layout/hierarchy6"/>
    <dgm:cxn modelId="{80E617F6-45BE-4797-AB8F-EC020D22C1C6}" type="presOf" srcId="{2CB08CA3-0E36-4433-93CB-D9209FEA40B4}" destId="{21FA6D14-51C3-4E7C-B562-8820668C18B9}" srcOrd="0" destOrd="0" presId="urn:microsoft.com/office/officeart/2005/8/layout/hierarchy6"/>
    <dgm:cxn modelId="{F25E30F6-9194-48F2-83C3-6EBC01140880}" type="presOf" srcId="{21D89D7F-8EE9-4BF7-AC31-BBEDACD1EF02}" destId="{0995C8B6-313D-4238-8333-8A0D61B534F0}" srcOrd="0" destOrd="0" presId="urn:microsoft.com/office/officeart/2005/8/layout/hierarchy6"/>
    <dgm:cxn modelId="{647FABFC-EF21-43A1-908B-804239428AF2}" type="presOf" srcId="{C5643C15-B6CB-48E7-ABA1-55007C208005}" destId="{737F4124-3F64-412B-8240-2CD3E6968F05}" srcOrd="0" destOrd="0" presId="urn:microsoft.com/office/officeart/2005/8/layout/hierarchy6"/>
    <dgm:cxn modelId="{8B5C3D2C-8293-4D1C-920E-33CAB4A724FA}" type="presParOf" srcId="{4BEE7A8C-9B74-4DAA-B873-AF721EC66FDA}" destId="{D9277BDA-32BB-4B4A-85B7-C2F9218EA2D5}" srcOrd="0" destOrd="0" presId="urn:microsoft.com/office/officeart/2005/8/layout/hierarchy6"/>
    <dgm:cxn modelId="{5AD34DD0-D29B-4A55-A308-1BB03A981A24}" type="presParOf" srcId="{D9277BDA-32BB-4B4A-85B7-C2F9218EA2D5}" destId="{538BC930-B86E-4059-B36C-22610029D439}" srcOrd="0" destOrd="0" presId="urn:microsoft.com/office/officeart/2005/8/layout/hierarchy6"/>
    <dgm:cxn modelId="{E7B00905-DF91-43D7-895D-170ACB3D3665}" type="presParOf" srcId="{D9277BDA-32BB-4B4A-85B7-C2F9218EA2D5}" destId="{59F56ED9-6C6B-4FA2-8534-AFFE1FF53019}" srcOrd="1" destOrd="0" presId="urn:microsoft.com/office/officeart/2005/8/layout/hierarchy6"/>
    <dgm:cxn modelId="{13FDC62B-4DA8-4848-B01D-A0311AFDCC47}" type="presParOf" srcId="{59F56ED9-6C6B-4FA2-8534-AFFE1FF53019}" destId="{CD1C9A72-45C1-4F20-9518-0BFAD0D3958F}" srcOrd="0" destOrd="0" presId="urn:microsoft.com/office/officeart/2005/8/layout/hierarchy6"/>
    <dgm:cxn modelId="{D43A5FA7-EF13-4896-9AE2-2BC0FB835344}" type="presParOf" srcId="{CD1C9A72-45C1-4F20-9518-0BFAD0D3958F}" destId="{0995C8B6-313D-4238-8333-8A0D61B534F0}" srcOrd="0" destOrd="0" presId="urn:microsoft.com/office/officeart/2005/8/layout/hierarchy6"/>
    <dgm:cxn modelId="{1D075838-E6DF-4E19-AD2B-862EB4777701}" type="presParOf" srcId="{CD1C9A72-45C1-4F20-9518-0BFAD0D3958F}" destId="{DE303E67-DAFE-4AF8-B860-712C20464574}" srcOrd="1" destOrd="0" presId="urn:microsoft.com/office/officeart/2005/8/layout/hierarchy6"/>
    <dgm:cxn modelId="{A553363C-62CE-4CD7-A2BE-36864854DE2A}" type="presParOf" srcId="{DE303E67-DAFE-4AF8-B860-712C20464574}" destId="{97B100B4-85C6-48FF-9826-9E2329BBABA3}" srcOrd="0" destOrd="0" presId="urn:microsoft.com/office/officeart/2005/8/layout/hierarchy6"/>
    <dgm:cxn modelId="{3668B46F-66D0-465F-910F-E84DCEF41692}" type="presParOf" srcId="{DE303E67-DAFE-4AF8-B860-712C20464574}" destId="{9B08B8D3-B4DE-42DF-8D89-FEFE799EC375}" srcOrd="1" destOrd="0" presId="urn:microsoft.com/office/officeart/2005/8/layout/hierarchy6"/>
    <dgm:cxn modelId="{1EC60212-A71D-426F-AB79-DC512A31F352}" type="presParOf" srcId="{9B08B8D3-B4DE-42DF-8D89-FEFE799EC375}" destId="{07CF404D-64BB-4288-B981-F9D7D00D51F7}" srcOrd="0" destOrd="0" presId="urn:microsoft.com/office/officeart/2005/8/layout/hierarchy6"/>
    <dgm:cxn modelId="{07C5E2AA-AB24-4400-801E-10F3B76902E8}" type="presParOf" srcId="{9B08B8D3-B4DE-42DF-8D89-FEFE799EC375}" destId="{AEB65A0C-88CA-41A0-8FB4-904D60B778D2}" srcOrd="1" destOrd="0" presId="urn:microsoft.com/office/officeart/2005/8/layout/hierarchy6"/>
    <dgm:cxn modelId="{C54193D9-61F0-4C26-86B0-65187533373C}" type="presParOf" srcId="{DE303E67-DAFE-4AF8-B860-712C20464574}" destId="{A31AE9D9-6C01-427F-9A9B-71BA9D149E6F}" srcOrd="2" destOrd="0" presId="urn:microsoft.com/office/officeart/2005/8/layout/hierarchy6"/>
    <dgm:cxn modelId="{3B1AB13A-1210-4195-85EB-437106BA9782}" type="presParOf" srcId="{DE303E67-DAFE-4AF8-B860-712C20464574}" destId="{2183033D-6390-49DA-9B17-E9CA5D29AAC5}" srcOrd="3" destOrd="0" presId="urn:microsoft.com/office/officeart/2005/8/layout/hierarchy6"/>
    <dgm:cxn modelId="{2977CACC-6771-4EB6-BEFB-3143170FE474}" type="presParOf" srcId="{2183033D-6390-49DA-9B17-E9CA5D29AAC5}" destId="{1975B6D2-1C79-4891-9803-90093DCB3329}" srcOrd="0" destOrd="0" presId="urn:microsoft.com/office/officeart/2005/8/layout/hierarchy6"/>
    <dgm:cxn modelId="{DD91FA65-094C-4691-A490-6B2168CC8834}" type="presParOf" srcId="{2183033D-6390-49DA-9B17-E9CA5D29AAC5}" destId="{8192498A-BC52-432B-9D54-AF23D0AC0604}" srcOrd="1" destOrd="0" presId="urn:microsoft.com/office/officeart/2005/8/layout/hierarchy6"/>
    <dgm:cxn modelId="{6CD6C0FA-8197-4550-8F69-D800EC10C909}" type="presParOf" srcId="{4BEE7A8C-9B74-4DAA-B873-AF721EC66FDA}" destId="{3B3553EE-3E25-4B38-B39F-EBC1360CF1E4}" srcOrd="1" destOrd="0" presId="urn:microsoft.com/office/officeart/2005/8/layout/hierarchy6"/>
    <dgm:cxn modelId="{9B8DE340-58B8-4C2A-9CFB-008500B16666}" type="presParOf" srcId="{3B3553EE-3E25-4B38-B39F-EBC1360CF1E4}" destId="{F7068057-E6CA-4210-8650-4211B859732A}" srcOrd="0" destOrd="0" presId="urn:microsoft.com/office/officeart/2005/8/layout/hierarchy6"/>
    <dgm:cxn modelId="{4FCEA931-CEF1-4993-ABEF-DA3A88F4521F}" type="presParOf" srcId="{F7068057-E6CA-4210-8650-4211B859732A}" destId="{737F4124-3F64-412B-8240-2CD3E6968F05}" srcOrd="0" destOrd="0" presId="urn:microsoft.com/office/officeart/2005/8/layout/hierarchy6"/>
    <dgm:cxn modelId="{712C59D6-82E6-40DE-9110-EC32DFBB04A4}" type="presParOf" srcId="{F7068057-E6CA-4210-8650-4211B859732A}" destId="{D3151380-34F9-441D-B68E-05E24CD3356F}" srcOrd="1" destOrd="0" presId="urn:microsoft.com/office/officeart/2005/8/layout/hierarchy6"/>
    <dgm:cxn modelId="{3D8588BD-BFA8-4146-B471-D87E4652C1E7}" type="presParOf" srcId="{3B3553EE-3E25-4B38-B39F-EBC1360CF1E4}" destId="{A09807E3-F0C1-4F37-BDD4-A7C013270D93}" srcOrd="1" destOrd="0" presId="urn:microsoft.com/office/officeart/2005/8/layout/hierarchy6"/>
    <dgm:cxn modelId="{FC64290B-16CE-4786-B126-DB969B3F2B63}" type="presParOf" srcId="{A09807E3-F0C1-4F37-BDD4-A7C013270D93}" destId="{9B508E65-8BDE-46FF-8877-6ACCF2CE80EE}" srcOrd="0" destOrd="0" presId="urn:microsoft.com/office/officeart/2005/8/layout/hierarchy6"/>
    <dgm:cxn modelId="{21B4075C-D349-41C2-ADF5-4A9D95D72A60}" type="presParOf" srcId="{3B3553EE-3E25-4B38-B39F-EBC1360CF1E4}" destId="{55219E28-96D8-443C-94F2-67E945AC88E7}" srcOrd="2" destOrd="0" presId="urn:microsoft.com/office/officeart/2005/8/layout/hierarchy6"/>
    <dgm:cxn modelId="{21341312-2DAB-4595-A280-C672247FAF4B}" type="presParOf" srcId="{55219E28-96D8-443C-94F2-67E945AC88E7}" destId="{D4C32A73-4E5E-4FAD-BE6F-39FFA5ABCDE1}" srcOrd="0" destOrd="0" presId="urn:microsoft.com/office/officeart/2005/8/layout/hierarchy6"/>
    <dgm:cxn modelId="{522AF863-3F91-431A-82B0-7C325F48F607}" type="presParOf" srcId="{55219E28-96D8-443C-94F2-67E945AC88E7}" destId="{F0EF42F6-3FD0-4C3E-A9F3-F0BD2E9946FD}" srcOrd="1" destOrd="0" presId="urn:microsoft.com/office/officeart/2005/8/layout/hierarchy6"/>
    <dgm:cxn modelId="{424183B7-1A53-4F6C-B931-97CDE7BCE672}" type="presParOf" srcId="{3B3553EE-3E25-4B38-B39F-EBC1360CF1E4}" destId="{1C53BD7A-8A7F-494C-9F5D-3B4071B0C23B}" srcOrd="3" destOrd="0" presId="urn:microsoft.com/office/officeart/2005/8/layout/hierarchy6"/>
    <dgm:cxn modelId="{3180C92A-98E3-4682-B157-784259CC3828}" type="presParOf" srcId="{1C53BD7A-8A7F-494C-9F5D-3B4071B0C23B}" destId="{323CA1F8-F9B8-4109-8B15-007736510334}" srcOrd="0" destOrd="0" presId="urn:microsoft.com/office/officeart/2005/8/layout/hierarchy6"/>
    <dgm:cxn modelId="{6F57D8C3-3BE4-49AB-BFDA-257427E9120C}" type="presParOf" srcId="{3B3553EE-3E25-4B38-B39F-EBC1360CF1E4}" destId="{6A7308BC-BD64-403F-A824-F8020A4B3271}" srcOrd="4" destOrd="0" presId="urn:microsoft.com/office/officeart/2005/8/layout/hierarchy6"/>
    <dgm:cxn modelId="{EEB5E86C-F26D-4CB0-A7EA-3B24246676A3}" type="presParOf" srcId="{6A7308BC-BD64-403F-A824-F8020A4B3271}" destId="{21FA6D14-51C3-4E7C-B562-8820668C18B9}" srcOrd="0" destOrd="0" presId="urn:microsoft.com/office/officeart/2005/8/layout/hierarchy6"/>
    <dgm:cxn modelId="{4719D8F8-1AFD-4B41-B14B-F34BAFC82E67}" type="presParOf" srcId="{6A7308BC-BD64-403F-A824-F8020A4B3271}" destId="{D4E16080-36A0-45B3-9317-662A200FF31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FADC83-2E7A-4CBE-B8D6-732AED7EE13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1D9691F-535D-49C7-A3B2-2CF782E47E7A}">
      <dgm:prSet phldrT="[نص]"/>
      <dgm:spPr/>
      <dgm:t>
        <a:bodyPr/>
        <a:lstStyle/>
        <a:p>
          <a:pPr rtl="1"/>
          <a:r>
            <a:rPr lang="ar-SA" dirty="0"/>
            <a:t>الاعمال التجارية الاصلية </a:t>
          </a:r>
        </a:p>
      </dgm:t>
    </dgm:pt>
    <dgm:pt modelId="{638CF15E-C82E-47F5-82ED-8B7064DB827F}" type="parTrans" cxnId="{A1CE9437-519C-41C9-BC26-FE6B64A4CA87}">
      <dgm:prSet/>
      <dgm:spPr/>
      <dgm:t>
        <a:bodyPr/>
        <a:lstStyle/>
        <a:p>
          <a:pPr rtl="1"/>
          <a:endParaRPr lang="ar-SA"/>
        </a:p>
      </dgm:t>
    </dgm:pt>
    <dgm:pt modelId="{A6F42CF7-B583-4238-8DAE-217B05F87933}" type="sibTrans" cxnId="{A1CE9437-519C-41C9-BC26-FE6B64A4CA87}">
      <dgm:prSet/>
      <dgm:spPr/>
      <dgm:t>
        <a:bodyPr/>
        <a:lstStyle/>
        <a:p>
          <a:pPr rtl="1"/>
          <a:endParaRPr lang="ar-SA"/>
        </a:p>
      </dgm:t>
    </dgm:pt>
    <dgm:pt modelId="{86E7C438-0EA5-4AB1-964C-2DDF3CBE3B5B}">
      <dgm:prSet phldrT="[نص]"/>
      <dgm:spPr/>
      <dgm:t>
        <a:bodyPr/>
        <a:lstStyle/>
        <a:p>
          <a:pPr rtl="1"/>
          <a:r>
            <a:rPr lang="ar-SA" dirty="0"/>
            <a:t>اعمال تجارية بطريق المقاولة </a:t>
          </a:r>
        </a:p>
      </dgm:t>
    </dgm:pt>
    <dgm:pt modelId="{21AE20BD-0372-4664-A769-2A1820B41F27}" type="parTrans" cxnId="{8015755B-C6E3-4E23-AAF9-8BC2B2185628}">
      <dgm:prSet/>
      <dgm:spPr/>
      <dgm:t>
        <a:bodyPr/>
        <a:lstStyle/>
        <a:p>
          <a:pPr rtl="1"/>
          <a:endParaRPr lang="ar-SA"/>
        </a:p>
      </dgm:t>
    </dgm:pt>
    <dgm:pt modelId="{F4189E35-20FE-4FE4-AEC7-DBA001942F28}" type="sibTrans" cxnId="{8015755B-C6E3-4E23-AAF9-8BC2B2185628}">
      <dgm:prSet/>
      <dgm:spPr/>
      <dgm:t>
        <a:bodyPr/>
        <a:lstStyle/>
        <a:p>
          <a:pPr rtl="1"/>
          <a:endParaRPr lang="ar-SA"/>
        </a:p>
      </dgm:t>
    </dgm:pt>
    <dgm:pt modelId="{75C507F8-551D-4A0A-B4A2-63C878673522}">
      <dgm:prSet phldrT="[نص]"/>
      <dgm:spPr/>
      <dgm:t>
        <a:bodyPr/>
        <a:lstStyle/>
        <a:p>
          <a:pPr rtl="1"/>
          <a:r>
            <a:rPr lang="ar-SA" dirty="0"/>
            <a:t>اعمال تجارية منفردة </a:t>
          </a:r>
        </a:p>
      </dgm:t>
    </dgm:pt>
    <dgm:pt modelId="{2DE77217-92FD-4745-81DF-EC944EE1C73C}" type="parTrans" cxnId="{072F2E1D-095D-4011-9B96-4B834D9283E0}">
      <dgm:prSet/>
      <dgm:spPr/>
      <dgm:t>
        <a:bodyPr/>
        <a:lstStyle/>
        <a:p>
          <a:pPr rtl="1"/>
          <a:endParaRPr lang="ar-SA"/>
        </a:p>
      </dgm:t>
    </dgm:pt>
    <dgm:pt modelId="{7322A69A-E006-4B00-8BAC-42839536F3F9}" type="sibTrans" cxnId="{072F2E1D-095D-4011-9B96-4B834D9283E0}">
      <dgm:prSet/>
      <dgm:spPr/>
      <dgm:t>
        <a:bodyPr/>
        <a:lstStyle/>
        <a:p>
          <a:pPr rtl="1"/>
          <a:endParaRPr lang="ar-SA"/>
        </a:p>
      </dgm:t>
    </dgm:pt>
    <dgm:pt modelId="{D739A617-EF0E-4FEA-85FC-4B31B17C8FF5}" type="pres">
      <dgm:prSet presAssocID="{7AFADC83-2E7A-4CBE-B8D6-732AED7EE132}" presName="hierChild1" presStyleCnt="0">
        <dgm:presLayoutVars>
          <dgm:chPref val="1"/>
          <dgm:dir/>
          <dgm:animOne val="branch"/>
          <dgm:animLvl val="lvl"/>
          <dgm:resizeHandles/>
        </dgm:presLayoutVars>
      </dgm:prSet>
      <dgm:spPr/>
    </dgm:pt>
    <dgm:pt modelId="{8BD929C3-C4D6-4A0D-B335-AAA56F2CA2C0}" type="pres">
      <dgm:prSet presAssocID="{51D9691F-535D-49C7-A3B2-2CF782E47E7A}" presName="hierRoot1" presStyleCnt="0"/>
      <dgm:spPr/>
    </dgm:pt>
    <dgm:pt modelId="{07A48186-B5F2-4E3E-B5C9-C35478D84AAA}" type="pres">
      <dgm:prSet presAssocID="{51D9691F-535D-49C7-A3B2-2CF782E47E7A}" presName="composite" presStyleCnt="0"/>
      <dgm:spPr/>
    </dgm:pt>
    <dgm:pt modelId="{6E30F825-87FC-48FB-8E9B-11E235932AF7}" type="pres">
      <dgm:prSet presAssocID="{51D9691F-535D-49C7-A3B2-2CF782E47E7A}" presName="background" presStyleLbl="node0" presStyleIdx="0" presStyleCnt="1"/>
      <dgm:spPr/>
    </dgm:pt>
    <dgm:pt modelId="{DA732237-22C7-4AAC-8AC5-4B59441BB25E}" type="pres">
      <dgm:prSet presAssocID="{51D9691F-535D-49C7-A3B2-2CF782E47E7A}" presName="text" presStyleLbl="fgAcc0" presStyleIdx="0" presStyleCnt="1">
        <dgm:presLayoutVars>
          <dgm:chPref val="3"/>
        </dgm:presLayoutVars>
      </dgm:prSet>
      <dgm:spPr/>
    </dgm:pt>
    <dgm:pt modelId="{DC11305D-72E7-41F0-BC2E-25DC020B1351}" type="pres">
      <dgm:prSet presAssocID="{51D9691F-535D-49C7-A3B2-2CF782E47E7A}" presName="hierChild2" presStyleCnt="0"/>
      <dgm:spPr/>
    </dgm:pt>
    <dgm:pt modelId="{A915ECF0-925F-46BF-B8BA-4FD79D8CE65C}" type="pres">
      <dgm:prSet presAssocID="{21AE20BD-0372-4664-A769-2A1820B41F27}" presName="Name10" presStyleLbl="parChTrans1D2" presStyleIdx="0" presStyleCnt="2"/>
      <dgm:spPr/>
    </dgm:pt>
    <dgm:pt modelId="{3EE98D09-981A-4EEF-B073-9640BB31A9E7}" type="pres">
      <dgm:prSet presAssocID="{86E7C438-0EA5-4AB1-964C-2DDF3CBE3B5B}" presName="hierRoot2" presStyleCnt="0"/>
      <dgm:spPr/>
    </dgm:pt>
    <dgm:pt modelId="{E752DAB9-8E2C-4AC6-8EAA-6B4F98E16CC6}" type="pres">
      <dgm:prSet presAssocID="{86E7C438-0EA5-4AB1-964C-2DDF3CBE3B5B}" presName="composite2" presStyleCnt="0"/>
      <dgm:spPr/>
    </dgm:pt>
    <dgm:pt modelId="{EE5834E3-E824-4F6D-BDA6-6E0950123EC6}" type="pres">
      <dgm:prSet presAssocID="{86E7C438-0EA5-4AB1-964C-2DDF3CBE3B5B}" presName="background2" presStyleLbl="node2" presStyleIdx="0" presStyleCnt="2"/>
      <dgm:spPr/>
    </dgm:pt>
    <dgm:pt modelId="{1820D096-A97C-4CC2-9293-05FCE0473B25}" type="pres">
      <dgm:prSet presAssocID="{86E7C438-0EA5-4AB1-964C-2DDF3CBE3B5B}" presName="text2" presStyleLbl="fgAcc2" presStyleIdx="0" presStyleCnt="2">
        <dgm:presLayoutVars>
          <dgm:chPref val="3"/>
        </dgm:presLayoutVars>
      </dgm:prSet>
      <dgm:spPr/>
    </dgm:pt>
    <dgm:pt modelId="{F675F3CC-3F37-4435-A4AE-576415D189D7}" type="pres">
      <dgm:prSet presAssocID="{86E7C438-0EA5-4AB1-964C-2DDF3CBE3B5B}" presName="hierChild3" presStyleCnt="0"/>
      <dgm:spPr/>
    </dgm:pt>
    <dgm:pt modelId="{B2803CAD-C06D-45B8-9409-638B99412841}" type="pres">
      <dgm:prSet presAssocID="{2DE77217-92FD-4745-81DF-EC944EE1C73C}" presName="Name10" presStyleLbl="parChTrans1D2" presStyleIdx="1" presStyleCnt="2"/>
      <dgm:spPr/>
    </dgm:pt>
    <dgm:pt modelId="{D043B9C6-AC14-4875-8303-3A722A8B9344}" type="pres">
      <dgm:prSet presAssocID="{75C507F8-551D-4A0A-B4A2-63C878673522}" presName="hierRoot2" presStyleCnt="0"/>
      <dgm:spPr/>
    </dgm:pt>
    <dgm:pt modelId="{0A677F4F-D3F4-4F7B-A996-C0EA41375F15}" type="pres">
      <dgm:prSet presAssocID="{75C507F8-551D-4A0A-B4A2-63C878673522}" presName="composite2" presStyleCnt="0"/>
      <dgm:spPr/>
    </dgm:pt>
    <dgm:pt modelId="{ECEB5E98-EB4E-4E8D-B5C1-FCC7BDDD9DA6}" type="pres">
      <dgm:prSet presAssocID="{75C507F8-551D-4A0A-B4A2-63C878673522}" presName="background2" presStyleLbl="node2" presStyleIdx="1" presStyleCnt="2"/>
      <dgm:spPr/>
    </dgm:pt>
    <dgm:pt modelId="{0D0B57EE-C8B9-4C59-A562-2DFB9A335013}" type="pres">
      <dgm:prSet presAssocID="{75C507F8-551D-4A0A-B4A2-63C878673522}" presName="text2" presStyleLbl="fgAcc2" presStyleIdx="1" presStyleCnt="2">
        <dgm:presLayoutVars>
          <dgm:chPref val="3"/>
        </dgm:presLayoutVars>
      </dgm:prSet>
      <dgm:spPr/>
    </dgm:pt>
    <dgm:pt modelId="{4D3F28BA-9F23-4DF8-AC2A-4AD117842DE4}" type="pres">
      <dgm:prSet presAssocID="{75C507F8-551D-4A0A-B4A2-63C878673522}" presName="hierChild3" presStyleCnt="0"/>
      <dgm:spPr/>
    </dgm:pt>
  </dgm:ptLst>
  <dgm:cxnLst>
    <dgm:cxn modelId="{4FE7D803-0213-4994-BDEF-5BFBC8256837}" type="presOf" srcId="{7AFADC83-2E7A-4CBE-B8D6-732AED7EE132}" destId="{D739A617-EF0E-4FEA-85FC-4B31B17C8FF5}" srcOrd="0" destOrd="0" presId="urn:microsoft.com/office/officeart/2005/8/layout/hierarchy1"/>
    <dgm:cxn modelId="{08D92A10-59DD-4DF4-81AC-E87B88DC3735}" type="presOf" srcId="{75C507F8-551D-4A0A-B4A2-63C878673522}" destId="{0D0B57EE-C8B9-4C59-A562-2DFB9A335013}" srcOrd="0" destOrd="0" presId="urn:microsoft.com/office/officeart/2005/8/layout/hierarchy1"/>
    <dgm:cxn modelId="{072F2E1D-095D-4011-9B96-4B834D9283E0}" srcId="{51D9691F-535D-49C7-A3B2-2CF782E47E7A}" destId="{75C507F8-551D-4A0A-B4A2-63C878673522}" srcOrd="1" destOrd="0" parTransId="{2DE77217-92FD-4745-81DF-EC944EE1C73C}" sibTransId="{7322A69A-E006-4B00-8BAC-42839536F3F9}"/>
    <dgm:cxn modelId="{A1CE9437-519C-41C9-BC26-FE6B64A4CA87}" srcId="{7AFADC83-2E7A-4CBE-B8D6-732AED7EE132}" destId="{51D9691F-535D-49C7-A3B2-2CF782E47E7A}" srcOrd="0" destOrd="0" parTransId="{638CF15E-C82E-47F5-82ED-8B7064DB827F}" sibTransId="{A6F42CF7-B583-4238-8DAE-217B05F87933}"/>
    <dgm:cxn modelId="{8015755B-C6E3-4E23-AAF9-8BC2B2185628}" srcId="{51D9691F-535D-49C7-A3B2-2CF782E47E7A}" destId="{86E7C438-0EA5-4AB1-964C-2DDF3CBE3B5B}" srcOrd="0" destOrd="0" parTransId="{21AE20BD-0372-4664-A769-2A1820B41F27}" sibTransId="{F4189E35-20FE-4FE4-AEC7-DBA001942F28}"/>
    <dgm:cxn modelId="{09A5D351-5938-4D9C-859F-2C2EA6F6737B}" type="presOf" srcId="{2DE77217-92FD-4745-81DF-EC944EE1C73C}" destId="{B2803CAD-C06D-45B8-9409-638B99412841}" srcOrd="0" destOrd="0" presId="urn:microsoft.com/office/officeart/2005/8/layout/hierarchy1"/>
    <dgm:cxn modelId="{29AEC7E4-55BB-414C-AE97-97BA4FFE16C1}" type="presOf" srcId="{86E7C438-0EA5-4AB1-964C-2DDF3CBE3B5B}" destId="{1820D096-A97C-4CC2-9293-05FCE0473B25}" srcOrd="0" destOrd="0" presId="urn:microsoft.com/office/officeart/2005/8/layout/hierarchy1"/>
    <dgm:cxn modelId="{7FE3FFE9-2BC4-411F-9CE9-DDA4FE597894}" type="presOf" srcId="{51D9691F-535D-49C7-A3B2-2CF782E47E7A}" destId="{DA732237-22C7-4AAC-8AC5-4B59441BB25E}" srcOrd="0" destOrd="0" presId="urn:microsoft.com/office/officeart/2005/8/layout/hierarchy1"/>
    <dgm:cxn modelId="{D3135EF8-2D0B-40C0-9D7F-9CBB2196E3D2}" type="presOf" srcId="{21AE20BD-0372-4664-A769-2A1820B41F27}" destId="{A915ECF0-925F-46BF-B8BA-4FD79D8CE65C}" srcOrd="0" destOrd="0" presId="urn:microsoft.com/office/officeart/2005/8/layout/hierarchy1"/>
    <dgm:cxn modelId="{588CD9F9-153C-4DD7-96F8-3513B283955B}" type="presParOf" srcId="{D739A617-EF0E-4FEA-85FC-4B31B17C8FF5}" destId="{8BD929C3-C4D6-4A0D-B335-AAA56F2CA2C0}" srcOrd="0" destOrd="0" presId="urn:microsoft.com/office/officeart/2005/8/layout/hierarchy1"/>
    <dgm:cxn modelId="{20D26FCF-6C8E-4965-98DB-B2B433633A76}" type="presParOf" srcId="{8BD929C3-C4D6-4A0D-B335-AAA56F2CA2C0}" destId="{07A48186-B5F2-4E3E-B5C9-C35478D84AAA}" srcOrd="0" destOrd="0" presId="urn:microsoft.com/office/officeart/2005/8/layout/hierarchy1"/>
    <dgm:cxn modelId="{BBE578DC-0258-4F8E-BEC7-781B611E21EC}" type="presParOf" srcId="{07A48186-B5F2-4E3E-B5C9-C35478D84AAA}" destId="{6E30F825-87FC-48FB-8E9B-11E235932AF7}" srcOrd="0" destOrd="0" presId="urn:microsoft.com/office/officeart/2005/8/layout/hierarchy1"/>
    <dgm:cxn modelId="{1DCB9026-652F-44C2-A070-E41551540D10}" type="presParOf" srcId="{07A48186-B5F2-4E3E-B5C9-C35478D84AAA}" destId="{DA732237-22C7-4AAC-8AC5-4B59441BB25E}" srcOrd="1" destOrd="0" presId="urn:microsoft.com/office/officeart/2005/8/layout/hierarchy1"/>
    <dgm:cxn modelId="{89FFE1D1-395B-409E-98E4-4505E709053A}" type="presParOf" srcId="{8BD929C3-C4D6-4A0D-B335-AAA56F2CA2C0}" destId="{DC11305D-72E7-41F0-BC2E-25DC020B1351}" srcOrd="1" destOrd="0" presId="urn:microsoft.com/office/officeart/2005/8/layout/hierarchy1"/>
    <dgm:cxn modelId="{73792A25-A2BD-426A-A63F-82C69FA60477}" type="presParOf" srcId="{DC11305D-72E7-41F0-BC2E-25DC020B1351}" destId="{A915ECF0-925F-46BF-B8BA-4FD79D8CE65C}" srcOrd="0" destOrd="0" presId="urn:microsoft.com/office/officeart/2005/8/layout/hierarchy1"/>
    <dgm:cxn modelId="{854EA3C8-2C8F-4B0A-BD79-33B27FE7CCD3}" type="presParOf" srcId="{DC11305D-72E7-41F0-BC2E-25DC020B1351}" destId="{3EE98D09-981A-4EEF-B073-9640BB31A9E7}" srcOrd="1" destOrd="0" presId="urn:microsoft.com/office/officeart/2005/8/layout/hierarchy1"/>
    <dgm:cxn modelId="{1780C7B7-97F7-4112-9F74-D43A698520F7}" type="presParOf" srcId="{3EE98D09-981A-4EEF-B073-9640BB31A9E7}" destId="{E752DAB9-8E2C-4AC6-8EAA-6B4F98E16CC6}" srcOrd="0" destOrd="0" presId="urn:microsoft.com/office/officeart/2005/8/layout/hierarchy1"/>
    <dgm:cxn modelId="{CF9BE0C7-5431-4BD8-8861-0A68A351C468}" type="presParOf" srcId="{E752DAB9-8E2C-4AC6-8EAA-6B4F98E16CC6}" destId="{EE5834E3-E824-4F6D-BDA6-6E0950123EC6}" srcOrd="0" destOrd="0" presId="urn:microsoft.com/office/officeart/2005/8/layout/hierarchy1"/>
    <dgm:cxn modelId="{50B7EB5C-F3F9-4212-ABB0-CFC517831408}" type="presParOf" srcId="{E752DAB9-8E2C-4AC6-8EAA-6B4F98E16CC6}" destId="{1820D096-A97C-4CC2-9293-05FCE0473B25}" srcOrd="1" destOrd="0" presId="urn:microsoft.com/office/officeart/2005/8/layout/hierarchy1"/>
    <dgm:cxn modelId="{934F836B-1201-4E3D-BC6B-AB9289A4DF62}" type="presParOf" srcId="{3EE98D09-981A-4EEF-B073-9640BB31A9E7}" destId="{F675F3CC-3F37-4435-A4AE-576415D189D7}" srcOrd="1" destOrd="0" presId="urn:microsoft.com/office/officeart/2005/8/layout/hierarchy1"/>
    <dgm:cxn modelId="{EFB6E8B1-95FF-43F5-AD03-E4D519F799B3}" type="presParOf" srcId="{DC11305D-72E7-41F0-BC2E-25DC020B1351}" destId="{B2803CAD-C06D-45B8-9409-638B99412841}" srcOrd="2" destOrd="0" presId="urn:microsoft.com/office/officeart/2005/8/layout/hierarchy1"/>
    <dgm:cxn modelId="{2BB8D09C-E16B-4D14-A1B9-40402F6B051D}" type="presParOf" srcId="{DC11305D-72E7-41F0-BC2E-25DC020B1351}" destId="{D043B9C6-AC14-4875-8303-3A722A8B9344}" srcOrd="3" destOrd="0" presId="urn:microsoft.com/office/officeart/2005/8/layout/hierarchy1"/>
    <dgm:cxn modelId="{90E3846C-AA6C-4247-A8AE-4CB5CB693045}" type="presParOf" srcId="{D043B9C6-AC14-4875-8303-3A722A8B9344}" destId="{0A677F4F-D3F4-4F7B-A996-C0EA41375F15}" srcOrd="0" destOrd="0" presId="urn:microsoft.com/office/officeart/2005/8/layout/hierarchy1"/>
    <dgm:cxn modelId="{5BF01593-6D70-4938-A73D-FEA679D8A5FC}" type="presParOf" srcId="{0A677F4F-D3F4-4F7B-A996-C0EA41375F15}" destId="{ECEB5E98-EB4E-4E8D-B5C1-FCC7BDDD9DA6}" srcOrd="0" destOrd="0" presId="urn:microsoft.com/office/officeart/2005/8/layout/hierarchy1"/>
    <dgm:cxn modelId="{0B479056-9CF1-4689-8562-EBF97F0A43A8}" type="presParOf" srcId="{0A677F4F-D3F4-4F7B-A996-C0EA41375F15}" destId="{0D0B57EE-C8B9-4C59-A562-2DFB9A335013}" srcOrd="1" destOrd="0" presId="urn:microsoft.com/office/officeart/2005/8/layout/hierarchy1"/>
    <dgm:cxn modelId="{C92019EC-D4DA-4B98-9091-C0FB28E01C29}" type="presParOf" srcId="{D043B9C6-AC14-4875-8303-3A722A8B9344}" destId="{4D3F28BA-9F23-4DF8-AC2A-4AD117842D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70A38-72BE-4B58-832C-3292F8C5E2A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ar-SA"/>
        </a:p>
      </dgm:t>
    </dgm:pt>
    <dgm:pt modelId="{D05CA3E4-8E03-4703-8B6A-E1E2C39A7A6F}">
      <dgm:prSet phldrT="[نص]"/>
      <dgm:spPr/>
      <dgm:t>
        <a:bodyPr/>
        <a:lstStyle/>
        <a:p>
          <a:pPr rtl="1"/>
          <a:r>
            <a:rPr lang="ar-SA" dirty="0"/>
            <a:t>الاعمال التجارية المنفردة </a:t>
          </a:r>
        </a:p>
      </dgm:t>
    </dgm:pt>
    <dgm:pt modelId="{20941D58-A810-450C-A677-BA9329712D50}" type="parTrans" cxnId="{3331C881-A16F-46EA-ACAF-E08488BEF46C}">
      <dgm:prSet/>
      <dgm:spPr/>
      <dgm:t>
        <a:bodyPr/>
        <a:lstStyle/>
        <a:p>
          <a:pPr rtl="1"/>
          <a:endParaRPr lang="ar-SA"/>
        </a:p>
      </dgm:t>
    </dgm:pt>
    <dgm:pt modelId="{7B3D0FB9-514E-4F04-ABF5-5D68298FB34B}" type="sibTrans" cxnId="{3331C881-A16F-46EA-ACAF-E08488BEF46C}">
      <dgm:prSet/>
      <dgm:spPr/>
      <dgm:t>
        <a:bodyPr/>
        <a:lstStyle/>
        <a:p>
          <a:pPr rtl="1"/>
          <a:endParaRPr lang="ar-SA"/>
        </a:p>
      </dgm:t>
    </dgm:pt>
    <dgm:pt modelId="{80D2017E-CC5A-47EB-81DC-8AE5132121FF}">
      <dgm:prSet phldrT="[نص]"/>
      <dgm:spPr/>
      <dgm:t>
        <a:bodyPr/>
        <a:lstStyle/>
        <a:p>
          <a:pPr rtl="1"/>
          <a:r>
            <a:rPr lang="ar-SA" dirty="0"/>
            <a:t>السمسرة </a:t>
          </a:r>
        </a:p>
      </dgm:t>
    </dgm:pt>
    <dgm:pt modelId="{0442E9AB-BB16-4CE0-AB96-5539FC0B0E5A}" type="parTrans" cxnId="{8B715A5F-018D-4275-87DC-20DF680C0495}">
      <dgm:prSet/>
      <dgm:spPr/>
      <dgm:t>
        <a:bodyPr/>
        <a:lstStyle/>
        <a:p>
          <a:pPr rtl="1"/>
          <a:endParaRPr lang="ar-SA"/>
        </a:p>
      </dgm:t>
    </dgm:pt>
    <dgm:pt modelId="{B617007F-F850-485B-830C-9F7AB44DC3D5}" type="sibTrans" cxnId="{8B715A5F-018D-4275-87DC-20DF680C0495}">
      <dgm:prSet/>
      <dgm:spPr/>
      <dgm:t>
        <a:bodyPr/>
        <a:lstStyle/>
        <a:p>
          <a:pPr rtl="1"/>
          <a:endParaRPr lang="ar-SA"/>
        </a:p>
      </dgm:t>
    </dgm:pt>
    <dgm:pt modelId="{652C008D-A527-4A10-A06A-F1F76CC57C55}">
      <dgm:prSet phldrT="[نص]"/>
      <dgm:spPr/>
      <dgm:t>
        <a:bodyPr/>
        <a:lstStyle/>
        <a:p>
          <a:pPr rtl="1"/>
          <a:r>
            <a:rPr lang="ar-SA" dirty="0"/>
            <a:t>الشراء </a:t>
          </a:r>
          <a:r>
            <a:rPr lang="ar-SA" dirty="0" err="1"/>
            <a:t>لاجل</a:t>
          </a:r>
          <a:r>
            <a:rPr lang="ar-SA" dirty="0"/>
            <a:t> البيع </a:t>
          </a:r>
        </a:p>
      </dgm:t>
    </dgm:pt>
    <dgm:pt modelId="{4E781CB5-F241-4AC1-BE3E-298CE70EFF57}" type="parTrans" cxnId="{2B7EDC1F-0D7C-4D2A-B406-4BEC40AEEE7C}">
      <dgm:prSet/>
      <dgm:spPr/>
      <dgm:t>
        <a:bodyPr/>
        <a:lstStyle/>
        <a:p>
          <a:pPr rtl="1"/>
          <a:endParaRPr lang="ar-SA"/>
        </a:p>
      </dgm:t>
    </dgm:pt>
    <dgm:pt modelId="{018C35B4-03D1-4787-96FB-F4612D63C450}" type="sibTrans" cxnId="{2B7EDC1F-0D7C-4D2A-B406-4BEC40AEEE7C}">
      <dgm:prSet/>
      <dgm:spPr/>
      <dgm:t>
        <a:bodyPr/>
        <a:lstStyle/>
        <a:p>
          <a:pPr rtl="1"/>
          <a:endParaRPr lang="ar-SA"/>
        </a:p>
      </dgm:t>
    </dgm:pt>
    <dgm:pt modelId="{1BA56EED-D5BB-45BC-87B6-57A13E7B81F3}">
      <dgm:prSet phldrT="[نص]"/>
      <dgm:spPr/>
      <dgm:t>
        <a:bodyPr/>
        <a:lstStyle/>
        <a:p>
          <a:pPr rtl="1"/>
          <a:r>
            <a:rPr lang="ar-SA" dirty="0"/>
            <a:t>الاوراق التجارية </a:t>
          </a:r>
        </a:p>
      </dgm:t>
    </dgm:pt>
    <dgm:pt modelId="{6BEE1133-9917-41A0-82A4-D9255D2E1921}" type="parTrans" cxnId="{2DD25C27-FE58-45E1-8213-996D49490264}">
      <dgm:prSet/>
      <dgm:spPr/>
      <dgm:t>
        <a:bodyPr/>
        <a:lstStyle/>
        <a:p>
          <a:pPr rtl="1"/>
          <a:endParaRPr lang="ar-SA"/>
        </a:p>
      </dgm:t>
    </dgm:pt>
    <dgm:pt modelId="{B1B28E36-E709-4331-BE0A-4CE63C5D2DAB}" type="sibTrans" cxnId="{2DD25C27-FE58-45E1-8213-996D49490264}">
      <dgm:prSet/>
      <dgm:spPr/>
      <dgm:t>
        <a:bodyPr/>
        <a:lstStyle/>
        <a:p>
          <a:pPr rtl="1"/>
          <a:endParaRPr lang="ar-SA"/>
        </a:p>
      </dgm:t>
    </dgm:pt>
    <dgm:pt modelId="{AABECB22-C087-4A08-905D-D78A8C24E7DA}">
      <dgm:prSet phldrT="[نص]"/>
      <dgm:spPr/>
      <dgm:t>
        <a:bodyPr/>
        <a:lstStyle/>
        <a:p>
          <a:pPr rtl="1"/>
          <a:r>
            <a:rPr lang="ar-SA" dirty="0"/>
            <a:t>اعمال الصرف والبنوك </a:t>
          </a:r>
        </a:p>
      </dgm:t>
    </dgm:pt>
    <dgm:pt modelId="{2A089770-B738-4733-983F-BB4FA44A5880}" type="parTrans" cxnId="{7B29EB4F-6972-405E-BF53-A57F68F1154A}">
      <dgm:prSet/>
      <dgm:spPr/>
      <dgm:t>
        <a:bodyPr/>
        <a:lstStyle/>
        <a:p>
          <a:pPr rtl="1"/>
          <a:endParaRPr lang="ar-SA"/>
        </a:p>
      </dgm:t>
    </dgm:pt>
    <dgm:pt modelId="{ED0F1E52-FD1C-4D12-9940-1AAC9306FBBC}" type="sibTrans" cxnId="{7B29EB4F-6972-405E-BF53-A57F68F1154A}">
      <dgm:prSet/>
      <dgm:spPr/>
      <dgm:t>
        <a:bodyPr/>
        <a:lstStyle/>
        <a:p>
          <a:pPr rtl="1"/>
          <a:endParaRPr lang="ar-SA"/>
        </a:p>
      </dgm:t>
    </dgm:pt>
    <dgm:pt modelId="{2078EA1F-262F-4201-9DFB-684E8AB7301B}">
      <dgm:prSet/>
      <dgm:spPr/>
      <dgm:t>
        <a:bodyPr/>
        <a:lstStyle/>
        <a:p>
          <a:pPr rtl="1"/>
          <a:r>
            <a:rPr lang="ar-SA" dirty="0"/>
            <a:t>اعمال التجارة البحرية</a:t>
          </a:r>
        </a:p>
      </dgm:t>
    </dgm:pt>
    <dgm:pt modelId="{4CCDF2D0-6D90-4CE3-B968-CD2552D41E8D}" type="parTrans" cxnId="{196AA051-7BA6-4554-823D-BEC25E6CAB74}">
      <dgm:prSet/>
      <dgm:spPr/>
      <dgm:t>
        <a:bodyPr/>
        <a:lstStyle/>
        <a:p>
          <a:pPr rtl="1"/>
          <a:endParaRPr lang="ar-SA"/>
        </a:p>
      </dgm:t>
    </dgm:pt>
    <dgm:pt modelId="{22202304-0E3D-47CE-B899-8E66E94BAC68}" type="sibTrans" cxnId="{196AA051-7BA6-4554-823D-BEC25E6CAB74}">
      <dgm:prSet/>
      <dgm:spPr/>
    </dgm:pt>
    <dgm:pt modelId="{5561829D-116E-41A3-8F1A-6B94AE6F9DD7}" type="pres">
      <dgm:prSet presAssocID="{DF970A38-72BE-4B58-832C-3292F8C5E2A8}" presName="cycle" presStyleCnt="0">
        <dgm:presLayoutVars>
          <dgm:chMax val="1"/>
          <dgm:dir/>
          <dgm:animLvl val="ctr"/>
          <dgm:resizeHandles val="exact"/>
        </dgm:presLayoutVars>
      </dgm:prSet>
      <dgm:spPr/>
    </dgm:pt>
    <dgm:pt modelId="{4823C421-8A43-4DD1-B562-034FEDD3C10C}" type="pres">
      <dgm:prSet presAssocID="{D05CA3E4-8E03-4703-8B6A-E1E2C39A7A6F}" presName="centerShape" presStyleLbl="node0" presStyleIdx="0" presStyleCnt="1"/>
      <dgm:spPr/>
    </dgm:pt>
    <dgm:pt modelId="{BBB9F403-3870-4097-889B-EEAA6360B4EB}" type="pres">
      <dgm:prSet presAssocID="{0442E9AB-BB16-4CE0-AB96-5539FC0B0E5A}" presName="Name9" presStyleLbl="parChTrans1D2" presStyleIdx="0" presStyleCnt="5"/>
      <dgm:spPr/>
    </dgm:pt>
    <dgm:pt modelId="{F3363C11-68CA-48CB-BAD8-6DE47270B8D0}" type="pres">
      <dgm:prSet presAssocID="{0442E9AB-BB16-4CE0-AB96-5539FC0B0E5A}" presName="connTx" presStyleLbl="parChTrans1D2" presStyleIdx="0" presStyleCnt="5"/>
      <dgm:spPr/>
    </dgm:pt>
    <dgm:pt modelId="{29F8B3E4-ADA5-42E9-A5EF-EFA611DC88A4}" type="pres">
      <dgm:prSet presAssocID="{80D2017E-CC5A-47EB-81DC-8AE5132121FF}" presName="node" presStyleLbl="node1" presStyleIdx="0" presStyleCnt="5">
        <dgm:presLayoutVars>
          <dgm:bulletEnabled val="1"/>
        </dgm:presLayoutVars>
      </dgm:prSet>
      <dgm:spPr/>
    </dgm:pt>
    <dgm:pt modelId="{958B203F-32D0-4C6A-8472-921577C068FD}" type="pres">
      <dgm:prSet presAssocID="{4CCDF2D0-6D90-4CE3-B968-CD2552D41E8D}" presName="Name9" presStyleLbl="parChTrans1D2" presStyleIdx="1" presStyleCnt="5"/>
      <dgm:spPr/>
    </dgm:pt>
    <dgm:pt modelId="{EF3B0DC1-6958-4E59-AE87-7B9442DE7E66}" type="pres">
      <dgm:prSet presAssocID="{4CCDF2D0-6D90-4CE3-B968-CD2552D41E8D}" presName="connTx" presStyleLbl="parChTrans1D2" presStyleIdx="1" presStyleCnt="5"/>
      <dgm:spPr/>
    </dgm:pt>
    <dgm:pt modelId="{D4016DA1-547F-4A40-896D-766C4C0A9A63}" type="pres">
      <dgm:prSet presAssocID="{2078EA1F-262F-4201-9DFB-684E8AB7301B}" presName="node" presStyleLbl="node1" presStyleIdx="1" presStyleCnt="5">
        <dgm:presLayoutVars>
          <dgm:bulletEnabled val="1"/>
        </dgm:presLayoutVars>
      </dgm:prSet>
      <dgm:spPr/>
    </dgm:pt>
    <dgm:pt modelId="{52C955D3-F051-458F-925D-8F873B32E23E}" type="pres">
      <dgm:prSet presAssocID="{4E781CB5-F241-4AC1-BE3E-298CE70EFF57}" presName="Name9" presStyleLbl="parChTrans1D2" presStyleIdx="2" presStyleCnt="5"/>
      <dgm:spPr/>
    </dgm:pt>
    <dgm:pt modelId="{B29ECF59-EEA3-4E52-95B0-131B53B682BF}" type="pres">
      <dgm:prSet presAssocID="{4E781CB5-F241-4AC1-BE3E-298CE70EFF57}" presName="connTx" presStyleLbl="parChTrans1D2" presStyleIdx="2" presStyleCnt="5"/>
      <dgm:spPr/>
    </dgm:pt>
    <dgm:pt modelId="{50F91F80-739D-4059-AAD2-78B511C95895}" type="pres">
      <dgm:prSet presAssocID="{652C008D-A527-4A10-A06A-F1F76CC57C55}" presName="node" presStyleLbl="node1" presStyleIdx="2" presStyleCnt="5">
        <dgm:presLayoutVars>
          <dgm:bulletEnabled val="1"/>
        </dgm:presLayoutVars>
      </dgm:prSet>
      <dgm:spPr/>
    </dgm:pt>
    <dgm:pt modelId="{EF3E7AEA-B804-48D1-AF17-8E11F421EC33}" type="pres">
      <dgm:prSet presAssocID="{6BEE1133-9917-41A0-82A4-D9255D2E1921}" presName="Name9" presStyleLbl="parChTrans1D2" presStyleIdx="3" presStyleCnt="5"/>
      <dgm:spPr/>
    </dgm:pt>
    <dgm:pt modelId="{E8D35151-A090-42BD-8E91-0194F80AEF2A}" type="pres">
      <dgm:prSet presAssocID="{6BEE1133-9917-41A0-82A4-D9255D2E1921}" presName="connTx" presStyleLbl="parChTrans1D2" presStyleIdx="3" presStyleCnt="5"/>
      <dgm:spPr/>
    </dgm:pt>
    <dgm:pt modelId="{D1958382-99AE-4C1B-994A-B468114EB9B3}" type="pres">
      <dgm:prSet presAssocID="{1BA56EED-D5BB-45BC-87B6-57A13E7B81F3}" presName="node" presStyleLbl="node1" presStyleIdx="3" presStyleCnt="5">
        <dgm:presLayoutVars>
          <dgm:bulletEnabled val="1"/>
        </dgm:presLayoutVars>
      </dgm:prSet>
      <dgm:spPr/>
    </dgm:pt>
    <dgm:pt modelId="{71EE286D-3D8B-4A8A-8D20-480629E9E393}" type="pres">
      <dgm:prSet presAssocID="{2A089770-B738-4733-983F-BB4FA44A5880}" presName="Name9" presStyleLbl="parChTrans1D2" presStyleIdx="4" presStyleCnt="5"/>
      <dgm:spPr/>
    </dgm:pt>
    <dgm:pt modelId="{92BB0EF1-0C27-4AD8-AB6F-C5B53C874432}" type="pres">
      <dgm:prSet presAssocID="{2A089770-B738-4733-983F-BB4FA44A5880}" presName="connTx" presStyleLbl="parChTrans1D2" presStyleIdx="4" presStyleCnt="5"/>
      <dgm:spPr/>
    </dgm:pt>
    <dgm:pt modelId="{5FC5A821-CE8A-4DEE-B28A-7D2325304A2F}" type="pres">
      <dgm:prSet presAssocID="{AABECB22-C087-4A08-905D-D78A8C24E7DA}" presName="node" presStyleLbl="node1" presStyleIdx="4" presStyleCnt="5">
        <dgm:presLayoutVars>
          <dgm:bulletEnabled val="1"/>
        </dgm:presLayoutVars>
      </dgm:prSet>
      <dgm:spPr/>
    </dgm:pt>
  </dgm:ptLst>
  <dgm:cxnLst>
    <dgm:cxn modelId="{C9D65210-E66C-4A53-8189-48A8CA397ABA}" type="presOf" srcId="{4CCDF2D0-6D90-4CE3-B968-CD2552D41E8D}" destId="{EF3B0DC1-6958-4E59-AE87-7B9442DE7E66}" srcOrd="1" destOrd="0" presId="urn:microsoft.com/office/officeart/2005/8/layout/radial1"/>
    <dgm:cxn modelId="{2B7EDC1F-0D7C-4D2A-B406-4BEC40AEEE7C}" srcId="{D05CA3E4-8E03-4703-8B6A-E1E2C39A7A6F}" destId="{652C008D-A527-4A10-A06A-F1F76CC57C55}" srcOrd="2" destOrd="0" parTransId="{4E781CB5-F241-4AC1-BE3E-298CE70EFF57}" sibTransId="{018C35B4-03D1-4787-96FB-F4612D63C450}"/>
    <dgm:cxn modelId="{2DD25C27-FE58-45E1-8213-996D49490264}" srcId="{D05CA3E4-8E03-4703-8B6A-E1E2C39A7A6F}" destId="{1BA56EED-D5BB-45BC-87B6-57A13E7B81F3}" srcOrd="3" destOrd="0" parTransId="{6BEE1133-9917-41A0-82A4-D9255D2E1921}" sibTransId="{B1B28E36-E709-4331-BE0A-4CE63C5D2DAB}"/>
    <dgm:cxn modelId="{D6033D34-7E85-4721-88AF-509A5BE32822}" type="presOf" srcId="{6BEE1133-9917-41A0-82A4-D9255D2E1921}" destId="{E8D35151-A090-42BD-8E91-0194F80AEF2A}" srcOrd="1" destOrd="0" presId="urn:microsoft.com/office/officeart/2005/8/layout/radial1"/>
    <dgm:cxn modelId="{FC938F36-8128-40D6-9AD8-1B94BA193260}" type="presOf" srcId="{6BEE1133-9917-41A0-82A4-D9255D2E1921}" destId="{EF3E7AEA-B804-48D1-AF17-8E11F421EC33}" srcOrd="0" destOrd="0" presId="urn:microsoft.com/office/officeart/2005/8/layout/radial1"/>
    <dgm:cxn modelId="{352AE45D-0DBC-4368-A6E8-C9B46367A4A3}" type="presOf" srcId="{2A089770-B738-4733-983F-BB4FA44A5880}" destId="{71EE286D-3D8B-4A8A-8D20-480629E9E393}" srcOrd="0" destOrd="0" presId="urn:microsoft.com/office/officeart/2005/8/layout/radial1"/>
    <dgm:cxn modelId="{8B715A5F-018D-4275-87DC-20DF680C0495}" srcId="{D05CA3E4-8E03-4703-8B6A-E1E2C39A7A6F}" destId="{80D2017E-CC5A-47EB-81DC-8AE5132121FF}" srcOrd="0" destOrd="0" parTransId="{0442E9AB-BB16-4CE0-AB96-5539FC0B0E5A}" sibTransId="{B617007F-F850-485B-830C-9F7AB44DC3D5}"/>
    <dgm:cxn modelId="{61C4464A-1A14-4222-B6C9-BC8E432F4682}" type="presOf" srcId="{80D2017E-CC5A-47EB-81DC-8AE5132121FF}" destId="{29F8B3E4-ADA5-42E9-A5EF-EFA611DC88A4}" srcOrd="0" destOrd="0" presId="urn:microsoft.com/office/officeart/2005/8/layout/radial1"/>
    <dgm:cxn modelId="{7B29EB4F-6972-405E-BF53-A57F68F1154A}" srcId="{D05CA3E4-8E03-4703-8B6A-E1E2C39A7A6F}" destId="{AABECB22-C087-4A08-905D-D78A8C24E7DA}" srcOrd="4" destOrd="0" parTransId="{2A089770-B738-4733-983F-BB4FA44A5880}" sibTransId="{ED0F1E52-FD1C-4D12-9940-1AAC9306FBBC}"/>
    <dgm:cxn modelId="{196AA051-7BA6-4554-823D-BEC25E6CAB74}" srcId="{D05CA3E4-8E03-4703-8B6A-E1E2C39A7A6F}" destId="{2078EA1F-262F-4201-9DFB-684E8AB7301B}" srcOrd="1" destOrd="0" parTransId="{4CCDF2D0-6D90-4CE3-B968-CD2552D41E8D}" sibTransId="{22202304-0E3D-47CE-B899-8E66E94BAC68}"/>
    <dgm:cxn modelId="{34B4BA79-E9BE-4785-90E8-D18C7D9C31FC}" type="presOf" srcId="{4E781CB5-F241-4AC1-BE3E-298CE70EFF57}" destId="{52C955D3-F051-458F-925D-8F873B32E23E}" srcOrd="0" destOrd="0" presId="urn:microsoft.com/office/officeart/2005/8/layout/radial1"/>
    <dgm:cxn modelId="{8B248A7A-1A9A-4CD9-B0B2-89549596972D}" type="presOf" srcId="{2A089770-B738-4733-983F-BB4FA44A5880}" destId="{92BB0EF1-0C27-4AD8-AB6F-C5B53C874432}" srcOrd="1" destOrd="0" presId="urn:microsoft.com/office/officeart/2005/8/layout/radial1"/>
    <dgm:cxn modelId="{3331C881-A16F-46EA-ACAF-E08488BEF46C}" srcId="{DF970A38-72BE-4B58-832C-3292F8C5E2A8}" destId="{D05CA3E4-8E03-4703-8B6A-E1E2C39A7A6F}" srcOrd="0" destOrd="0" parTransId="{20941D58-A810-450C-A677-BA9329712D50}" sibTransId="{7B3D0FB9-514E-4F04-ABF5-5D68298FB34B}"/>
    <dgm:cxn modelId="{0E8EB082-FD43-457A-99CC-81F325B0962F}" type="presOf" srcId="{2078EA1F-262F-4201-9DFB-684E8AB7301B}" destId="{D4016DA1-547F-4A40-896D-766C4C0A9A63}" srcOrd="0" destOrd="0" presId="urn:microsoft.com/office/officeart/2005/8/layout/radial1"/>
    <dgm:cxn modelId="{F60D3893-2F53-4EEF-AB8C-1C7CFD321A0E}" type="presOf" srcId="{0442E9AB-BB16-4CE0-AB96-5539FC0B0E5A}" destId="{BBB9F403-3870-4097-889B-EEAA6360B4EB}" srcOrd="0" destOrd="0" presId="urn:microsoft.com/office/officeart/2005/8/layout/radial1"/>
    <dgm:cxn modelId="{8E8C6AB2-FC53-40C7-80D0-093937268632}" type="presOf" srcId="{DF970A38-72BE-4B58-832C-3292F8C5E2A8}" destId="{5561829D-116E-41A3-8F1A-6B94AE6F9DD7}" srcOrd="0" destOrd="0" presId="urn:microsoft.com/office/officeart/2005/8/layout/radial1"/>
    <dgm:cxn modelId="{5419BCC5-5184-4EF4-A788-9EDBEA943D82}" type="presOf" srcId="{4CCDF2D0-6D90-4CE3-B968-CD2552D41E8D}" destId="{958B203F-32D0-4C6A-8472-921577C068FD}" srcOrd="0" destOrd="0" presId="urn:microsoft.com/office/officeart/2005/8/layout/radial1"/>
    <dgm:cxn modelId="{00D41BCC-20BD-4953-88CE-CBA5B44F322D}" type="presOf" srcId="{1BA56EED-D5BB-45BC-87B6-57A13E7B81F3}" destId="{D1958382-99AE-4C1B-994A-B468114EB9B3}" srcOrd="0" destOrd="0" presId="urn:microsoft.com/office/officeart/2005/8/layout/radial1"/>
    <dgm:cxn modelId="{71975DCE-28FD-45F4-9F72-E255DBD534B4}" type="presOf" srcId="{652C008D-A527-4A10-A06A-F1F76CC57C55}" destId="{50F91F80-739D-4059-AAD2-78B511C95895}" srcOrd="0" destOrd="0" presId="urn:microsoft.com/office/officeart/2005/8/layout/radial1"/>
    <dgm:cxn modelId="{858FF0D8-BEC0-4906-8A85-A8D0DA4F8E83}" type="presOf" srcId="{AABECB22-C087-4A08-905D-D78A8C24E7DA}" destId="{5FC5A821-CE8A-4DEE-B28A-7D2325304A2F}" srcOrd="0" destOrd="0" presId="urn:microsoft.com/office/officeart/2005/8/layout/radial1"/>
    <dgm:cxn modelId="{1092B9EE-C6D8-42C2-9462-1430F7A499D4}" type="presOf" srcId="{4E781CB5-F241-4AC1-BE3E-298CE70EFF57}" destId="{B29ECF59-EEA3-4E52-95B0-131B53B682BF}" srcOrd="1" destOrd="0" presId="urn:microsoft.com/office/officeart/2005/8/layout/radial1"/>
    <dgm:cxn modelId="{869966EF-951C-4121-9470-1EA126350063}" type="presOf" srcId="{0442E9AB-BB16-4CE0-AB96-5539FC0B0E5A}" destId="{F3363C11-68CA-48CB-BAD8-6DE47270B8D0}" srcOrd="1" destOrd="0" presId="urn:microsoft.com/office/officeart/2005/8/layout/radial1"/>
    <dgm:cxn modelId="{3FA7C6F1-67B1-4E56-B16F-32C62E8C822F}" type="presOf" srcId="{D05CA3E4-8E03-4703-8B6A-E1E2C39A7A6F}" destId="{4823C421-8A43-4DD1-B562-034FEDD3C10C}" srcOrd="0" destOrd="0" presId="urn:microsoft.com/office/officeart/2005/8/layout/radial1"/>
    <dgm:cxn modelId="{97CB3D57-1895-4925-9A37-B5EFCC092933}" type="presParOf" srcId="{5561829D-116E-41A3-8F1A-6B94AE6F9DD7}" destId="{4823C421-8A43-4DD1-B562-034FEDD3C10C}" srcOrd="0" destOrd="0" presId="urn:microsoft.com/office/officeart/2005/8/layout/radial1"/>
    <dgm:cxn modelId="{B3A4AB26-72D5-423A-91D9-3440684EA015}" type="presParOf" srcId="{5561829D-116E-41A3-8F1A-6B94AE6F9DD7}" destId="{BBB9F403-3870-4097-889B-EEAA6360B4EB}" srcOrd="1" destOrd="0" presId="urn:microsoft.com/office/officeart/2005/8/layout/radial1"/>
    <dgm:cxn modelId="{0B2EA726-9363-4E80-9AF6-D080D6B78EED}" type="presParOf" srcId="{BBB9F403-3870-4097-889B-EEAA6360B4EB}" destId="{F3363C11-68CA-48CB-BAD8-6DE47270B8D0}" srcOrd="0" destOrd="0" presId="urn:microsoft.com/office/officeart/2005/8/layout/radial1"/>
    <dgm:cxn modelId="{07E2BF77-75B1-4AF9-B852-183454CDF4F1}" type="presParOf" srcId="{5561829D-116E-41A3-8F1A-6B94AE6F9DD7}" destId="{29F8B3E4-ADA5-42E9-A5EF-EFA611DC88A4}" srcOrd="2" destOrd="0" presId="urn:microsoft.com/office/officeart/2005/8/layout/radial1"/>
    <dgm:cxn modelId="{70D24518-0653-4195-828B-5EAD8F035A05}" type="presParOf" srcId="{5561829D-116E-41A3-8F1A-6B94AE6F9DD7}" destId="{958B203F-32D0-4C6A-8472-921577C068FD}" srcOrd="3" destOrd="0" presId="urn:microsoft.com/office/officeart/2005/8/layout/radial1"/>
    <dgm:cxn modelId="{A7359457-595A-4661-ABF9-D945D5FAED70}" type="presParOf" srcId="{958B203F-32D0-4C6A-8472-921577C068FD}" destId="{EF3B0DC1-6958-4E59-AE87-7B9442DE7E66}" srcOrd="0" destOrd="0" presId="urn:microsoft.com/office/officeart/2005/8/layout/radial1"/>
    <dgm:cxn modelId="{18059DD2-FE3F-43D3-8941-78DB1BC28520}" type="presParOf" srcId="{5561829D-116E-41A3-8F1A-6B94AE6F9DD7}" destId="{D4016DA1-547F-4A40-896D-766C4C0A9A63}" srcOrd="4" destOrd="0" presId="urn:microsoft.com/office/officeart/2005/8/layout/radial1"/>
    <dgm:cxn modelId="{CB8C5C50-1828-4164-BFF3-4FAC92FC9199}" type="presParOf" srcId="{5561829D-116E-41A3-8F1A-6B94AE6F9DD7}" destId="{52C955D3-F051-458F-925D-8F873B32E23E}" srcOrd="5" destOrd="0" presId="urn:microsoft.com/office/officeart/2005/8/layout/radial1"/>
    <dgm:cxn modelId="{6BB5DE67-5988-4801-8A27-D2C5FCE485A6}" type="presParOf" srcId="{52C955D3-F051-458F-925D-8F873B32E23E}" destId="{B29ECF59-EEA3-4E52-95B0-131B53B682BF}" srcOrd="0" destOrd="0" presId="urn:microsoft.com/office/officeart/2005/8/layout/radial1"/>
    <dgm:cxn modelId="{EA5D4E6A-F313-425A-A68E-DC94991DCCC9}" type="presParOf" srcId="{5561829D-116E-41A3-8F1A-6B94AE6F9DD7}" destId="{50F91F80-739D-4059-AAD2-78B511C95895}" srcOrd="6" destOrd="0" presId="urn:microsoft.com/office/officeart/2005/8/layout/radial1"/>
    <dgm:cxn modelId="{A907F853-95C2-455F-B464-01F660553050}" type="presParOf" srcId="{5561829D-116E-41A3-8F1A-6B94AE6F9DD7}" destId="{EF3E7AEA-B804-48D1-AF17-8E11F421EC33}" srcOrd="7" destOrd="0" presId="urn:microsoft.com/office/officeart/2005/8/layout/radial1"/>
    <dgm:cxn modelId="{DBCDB368-F1B4-4058-92B9-4B1D8B2D3677}" type="presParOf" srcId="{EF3E7AEA-B804-48D1-AF17-8E11F421EC33}" destId="{E8D35151-A090-42BD-8E91-0194F80AEF2A}" srcOrd="0" destOrd="0" presId="urn:microsoft.com/office/officeart/2005/8/layout/radial1"/>
    <dgm:cxn modelId="{1D755441-F925-4131-B90B-AE27A6D9AA7B}" type="presParOf" srcId="{5561829D-116E-41A3-8F1A-6B94AE6F9DD7}" destId="{D1958382-99AE-4C1B-994A-B468114EB9B3}" srcOrd="8" destOrd="0" presId="urn:microsoft.com/office/officeart/2005/8/layout/radial1"/>
    <dgm:cxn modelId="{03EBAE48-3040-406D-9C01-F2A16786672D}" type="presParOf" srcId="{5561829D-116E-41A3-8F1A-6B94AE6F9DD7}" destId="{71EE286D-3D8B-4A8A-8D20-480629E9E393}" srcOrd="9" destOrd="0" presId="urn:microsoft.com/office/officeart/2005/8/layout/radial1"/>
    <dgm:cxn modelId="{E6A1392E-C5F3-4242-9E3B-2F29398927E6}" type="presParOf" srcId="{71EE286D-3D8B-4A8A-8D20-480629E9E393}" destId="{92BB0EF1-0C27-4AD8-AB6F-C5B53C874432}" srcOrd="0" destOrd="0" presId="urn:microsoft.com/office/officeart/2005/8/layout/radial1"/>
    <dgm:cxn modelId="{98578D70-EE5E-4E86-8834-996D93EBFB2A}" type="presParOf" srcId="{5561829D-116E-41A3-8F1A-6B94AE6F9DD7}" destId="{5FC5A821-CE8A-4DEE-B28A-7D2325304A2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D4E920-A1E6-467B-8BF6-37F275A2828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ar-SA"/>
        </a:p>
      </dgm:t>
    </dgm:pt>
    <dgm:pt modelId="{1002FFAA-045E-45F6-8F7B-426C3BE85897}">
      <dgm:prSet phldrT="[نص]"/>
      <dgm:spPr/>
      <dgm:t>
        <a:bodyPr/>
        <a:lstStyle/>
        <a:p>
          <a:pPr rtl="1"/>
          <a:r>
            <a:rPr lang="ar-SA" dirty="0"/>
            <a:t>اعمال تجارية بطريق المقاولة </a:t>
          </a:r>
        </a:p>
      </dgm:t>
    </dgm:pt>
    <dgm:pt modelId="{349050DE-4DF2-4CD0-8647-C440B1F022EB}" type="parTrans" cxnId="{CCEB65A7-9169-4CC5-9483-A71A961BE8D9}">
      <dgm:prSet/>
      <dgm:spPr/>
      <dgm:t>
        <a:bodyPr/>
        <a:lstStyle/>
        <a:p>
          <a:pPr rtl="1"/>
          <a:endParaRPr lang="ar-SA"/>
        </a:p>
      </dgm:t>
    </dgm:pt>
    <dgm:pt modelId="{F00664BA-F286-4703-8B10-7D77701E3CE7}" type="sibTrans" cxnId="{CCEB65A7-9169-4CC5-9483-A71A961BE8D9}">
      <dgm:prSet/>
      <dgm:spPr/>
      <dgm:t>
        <a:bodyPr/>
        <a:lstStyle/>
        <a:p>
          <a:pPr rtl="1"/>
          <a:endParaRPr lang="ar-SA"/>
        </a:p>
      </dgm:t>
    </dgm:pt>
    <dgm:pt modelId="{F4186025-36B2-477A-8A92-B7ABF3D0B1ED}">
      <dgm:prSet phldrT="[نص]"/>
      <dgm:spPr/>
      <dgm:t>
        <a:bodyPr/>
        <a:lstStyle/>
        <a:p>
          <a:pPr rtl="1"/>
          <a:r>
            <a:rPr lang="ar-SA" dirty="0"/>
            <a:t>مقاولة الصناعة </a:t>
          </a:r>
        </a:p>
      </dgm:t>
    </dgm:pt>
    <dgm:pt modelId="{3CCBD7FC-3BF2-4493-9618-524165A6696C}" type="parTrans" cxnId="{6494014F-7E75-4C88-AC72-ED9494B6E6C7}">
      <dgm:prSet/>
      <dgm:spPr/>
      <dgm:t>
        <a:bodyPr/>
        <a:lstStyle/>
        <a:p>
          <a:pPr rtl="1"/>
          <a:endParaRPr lang="ar-SA"/>
        </a:p>
      </dgm:t>
    </dgm:pt>
    <dgm:pt modelId="{468E7688-00D5-4025-B241-E94C179A75D1}" type="sibTrans" cxnId="{6494014F-7E75-4C88-AC72-ED9494B6E6C7}">
      <dgm:prSet/>
      <dgm:spPr/>
      <dgm:t>
        <a:bodyPr/>
        <a:lstStyle/>
        <a:p>
          <a:pPr rtl="1"/>
          <a:endParaRPr lang="ar-SA"/>
        </a:p>
      </dgm:t>
    </dgm:pt>
    <dgm:pt modelId="{E07A1393-E28C-4A4E-ACC7-998B0A65F383}">
      <dgm:prSet phldrT="[نص]"/>
      <dgm:spPr/>
      <dgm:t>
        <a:bodyPr/>
        <a:lstStyle/>
        <a:p>
          <a:pPr rtl="1"/>
          <a:r>
            <a:rPr lang="ar-SA" dirty="0"/>
            <a:t>مقاولة التوريد </a:t>
          </a:r>
        </a:p>
      </dgm:t>
    </dgm:pt>
    <dgm:pt modelId="{0B4E0374-5B2E-44E1-BFD1-4702CCB027C9}" type="parTrans" cxnId="{B4160ED8-ECC8-46E0-8462-81DDF7640BC3}">
      <dgm:prSet/>
      <dgm:spPr/>
      <dgm:t>
        <a:bodyPr/>
        <a:lstStyle/>
        <a:p>
          <a:pPr rtl="1"/>
          <a:endParaRPr lang="ar-SA"/>
        </a:p>
      </dgm:t>
    </dgm:pt>
    <dgm:pt modelId="{6DF1271D-CD21-4BE9-9492-77491CD66EFE}" type="sibTrans" cxnId="{B4160ED8-ECC8-46E0-8462-81DDF7640BC3}">
      <dgm:prSet/>
      <dgm:spPr/>
      <dgm:t>
        <a:bodyPr/>
        <a:lstStyle/>
        <a:p>
          <a:pPr rtl="1"/>
          <a:endParaRPr lang="ar-SA"/>
        </a:p>
      </dgm:t>
    </dgm:pt>
    <dgm:pt modelId="{BC5B9FE0-FE61-41E5-B3CD-987AF0B9FE51}">
      <dgm:prSet phldrT="[نص]"/>
      <dgm:spPr/>
      <dgm:t>
        <a:bodyPr/>
        <a:lstStyle/>
        <a:p>
          <a:pPr rtl="1"/>
          <a:r>
            <a:rPr lang="ar-SA" dirty="0"/>
            <a:t>مقاولة الوكالة بالعمولة</a:t>
          </a:r>
        </a:p>
      </dgm:t>
    </dgm:pt>
    <dgm:pt modelId="{BA9AD614-25E7-4B0E-95C9-67738053E8DC}" type="parTrans" cxnId="{F605294C-3307-4CC6-A517-DC7966F29891}">
      <dgm:prSet/>
      <dgm:spPr/>
      <dgm:t>
        <a:bodyPr/>
        <a:lstStyle/>
        <a:p>
          <a:pPr rtl="1"/>
          <a:endParaRPr lang="ar-SA"/>
        </a:p>
      </dgm:t>
    </dgm:pt>
    <dgm:pt modelId="{FBA7BDC8-2310-4E45-B0C9-F4E947655447}" type="sibTrans" cxnId="{F605294C-3307-4CC6-A517-DC7966F29891}">
      <dgm:prSet/>
      <dgm:spPr/>
      <dgm:t>
        <a:bodyPr/>
        <a:lstStyle/>
        <a:p>
          <a:pPr rtl="1"/>
          <a:endParaRPr lang="ar-SA"/>
        </a:p>
      </dgm:t>
    </dgm:pt>
    <dgm:pt modelId="{1ACFE9BA-2903-4B28-B5E1-3420B9187BA3}">
      <dgm:prSet phldrT="[نص]"/>
      <dgm:spPr/>
      <dgm:t>
        <a:bodyPr/>
        <a:lstStyle/>
        <a:p>
          <a:pPr rtl="1"/>
          <a:r>
            <a:rPr lang="ar-SA" dirty="0"/>
            <a:t>مقاولة  النقل </a:t>
          </a:r>
        </a:p>
      </dgm:t>
    </dgm:pt>
    <dgm:pt modelId="{8C7CDAFF-B863-45DC-91BA-FB6FBB2572A3}" type="parTrans" cxnId="{C4DE9305-5E08-41F8-BF52-42567511359B}">
      <dgm:prSet/>
      <dgm:spPr/>
      <dgm:t>
        <a:bodyPr/>
        <a:lstStyle/>
        <a:p>
          <a:pPr rtl="1"/>
          <a:endParaRPr lang="ar-SA"/>
        </a:p>
      </dgm:t>
    </dgm:pt>
    <dgm:pt modelId="{51ABBB16-8EC4-409A-AF4D-091EB310C1B5}" type="sibTrans" cxnId="{C4DE9305-5E08-41F8-BF52-42567511359B}">
      <dgm:prSet/>
      <dgm:spPr/>
      <dgm:t>
        <a:bodyPr/>
        <a:lstStyle/>
        <a:p>
          <a:pPr rtl="1"/>
          <a:endParaRPr lang="ar-SA"/>
        </a:p>
      </dgm:t>
    </dgm:pt>
    <dgm:pt modelId="{D3EF64DF-3398-46E6-AFFD-512F843667F8}">
      <dgm:prSet/>
      <dgm:spPr/>
      <dgm:t>
        <a:bodyPr/>
        <a:lstStyle/>
        <a:p>
          <a:pPr rtl="1"/>
          <a:r>
            <a:rPr lang="ar-SA" dirty="0"/>
            <a:t>مقاولة انشاء </a:t>
          </a:r>
          <a:r>
            <a:rPr lang="ar-SA" dirty="0" err="1"/>
            <a:t>المبانى</a:t>
          </a:r>
          <a:endParaRPr lang="ar-SA" dirty="0"/>
        </a:p>
      </dgm:t>
    </dgm:pt>
    <dgm:pt modelId="{D4C9ACEA-BE91-44EA-B2EB-6216CB507828}" type="parTrans" cxnId="{3F68FD13-1EF1-4CAC-B26C-6FDDA827BABD}">
      <dgm:prSet/>
      <dgm:spPr/>
      <dgm:t>
        <a:bodyPr/>
        <a:lstStyle/>
        <a:p>
          <a:pPr rtl="1"/>
          <a:endParaRPr lang="ar-SA"/>
        </a:p>
      </dgm:t>
    </dgm:pt>
    <dgm:pt modelId="{898CE540-4BF7-417E-9BBF-9B1FB1F1A852}" type="sibTrans" cxnId="{3F68FD13-1EF1-4CAC-B26C-6FDDA827BABD}">
      <dgm:prSet/>
      <dgm:spPr/>
    </dgm:pt>
    <dgm:pt modelId="{310DF013-46D4-4F6C-806B-F9717A8B31DE}">
      <dgm:prSet/>
      <dgm:spPr/>
      <dgm:t>
        <a:bodyPr/>
        <a:lstStyle/>
        <a:p>
          <a:pPr rtl="1"/>
          <a:r>
            <a:rPr lang="ar-SA" dirty="0"/>
            <a:t>مقاولة محلات ومكاتب الاعمال </a:t>
          </a:r>
        </a:p>
      </dgm:t>
    </dgm:pt>
    <dgm:pt modelId="{B6FE9107-84D4-4622-B441-3722FE27D305}" type="parTrans" cxnId="{E34D6153-F5EC-452F-8F58-AC1368947EA4}">
      <dgm:prSet/>
      <dgm:spPr/>
      <dgm:t>
        <a:bodyPr/>
        <a:lstStyle/>
        <a:p>
          <a:pPr rtl="1"/>
          <a:endParaRPr lang="ar-SA"/>
        </a:p>
      </dgm:t>
    </dgm:pt>
    <dgm:pt modelId="{C9F28AC0-9AF3-4052-AF9D-61303BCF398C}" type="sibTrans" cxnId="{E34D6153-F5EC-452F-8F58-AC1368947EA4}">
      <dgm:prSet/>
      <dgm:spPr/>
    </dgm:pt>
    <dgm:pt modelId="{F8032384-2E7D-4421-953B-9F45E9A7FBE2}">
      <dgm:prSet/>
      <dgm:spPr/>
      <dgm:t>
        <a:bodyPr/>
        <a:lstStyle/>
        <a:p>
          <a:pPr rtl="1"/>
          <a:r>
            <a:rPr lang="ar-SA" dirty="0"/>
            <a:t>مقاولة البيع بالمزاد </a:t>
          </a:r>
        </a:p>
      </dgm:t>
    </dgm:pt>
    <dgm:pt modelId="{BA6F01ED-31B5-4126-AFDA-280508924172}" type="parTrans" cxnId="{FDCAFA58-9B94-49DB-B730-45B903AAFDB9}">
      <dgm:prSet/>
      <dgm:spPr/>
      <dgm:t>
        <a:bodyPr/>
        <a:lstStyle/>
        <a:p>
          <a:pPr rtl="1"/>
          <a:endParaRPr lang="ar-SA"/>
        </a:p>
      </dgm:t>
    </dgm:pt>
    <dgm:pt modelId="{936EE633-F366-4660-8AA6-418A0A9D0DF8}" type="sibTrans" cxnId="{FDCAFA58-9B94-49DB-B730-45B903AAFDB9}">
      <dgm:prSet/>
      <dgm:spPr/>
    </dgm:pt>
    <dgm:pt modelId="{ACAC94FB-330A-4194-8331-935F052BD7CF}" type="pres">
      <dgm:prSet presAssocID="{E6D4E920-A1E6-467B-8BF6-37F275A2828F}" presName="cycle" presStyleCnt="0">
        <dgm:presLayoutVars>
          <dgm:chMax val="1"/>
          <dgm:dir/>
          <dgm:animLvl val="ctr"/>
          <dgm:resizeHandles val="exact"/>
        </dgm:presLayoutVars>
      </dgm:prSet>
      <dgm:spPr/>
    </dgm:pt>
    <dgm:pt modelId="{8AC07670-F054-4DA7-991E-615CFF6C7C56}" type="pres">
      <dgm:prSet presAssocID="{1002FFAA-045E-45F6-8F7B-426C3BE85897}" presName="centerShape" presStyleLbl="node0" presStyleIdx="0" presStyleCnt="1"/>
      <dgm:spPr/>
    </dgm:pt>
    <dgm:pt modelId="{E14A1093-19B7-4EC8-A9F8-B289E5E9E9D6}" type="pres">
      <dgm:prSet presAssocID="{3CCBD7FC-3BF2-4493-9618-524165A6696C}" presName="Name9" presStyleLbl="parChTrans1D2" presStyleIdx="0" presStyleCnt="7"/>
      <dgm:spPr/>
    </dgm:pt>
    <dgm:pt modelId="{732E2638-DE9D-4EAE-9AF7-346C5D8BA22A}" type="pres">
      <dgm:prSet presAssocID="{3CCBD7FC-3BF2-4493-9618-524165A6696C}" presName="connTx" presStyleLbl="parChTrans1D2" presStyleIdx="0" presStyleCnt="7"/>
      <dgm:spPr/>
    </dgm:pt>
    <dgm:pt modelId="{3F8E9AD4-742C-4564-ACDA-C2A475940DBB}" type="pres">
      <dgm:prSet presAssocID="{F4186025-36B2-477A-8A92-B7ABF3D0B1ED}" presName="node" presStyleLbl="node1" presStyleIdx="0" presStyleCnt="7">
        <dgm:presLayoutVars>
          <dgm:bulletEnabled val="1"/>
        </dgm:presLayoutVars>
      </dgm:prSet>
      <dgm:spPr/>
    </dgm:pt>
    <dgm:pt modelId="{F59318C2-8DFA-4A2F-AEBA-AF5FAD5646CC}" type="pres">
      <dgm:prSet presAssocID="{0B4E0374-5B2E-44E1-BFD1-4702CCB027C9}" presName="Name9" presStyleLbl="parChTrans1D2" presStyleIdx="1" presStyleCnt="7"/>
      <dgm:spPr/>
    </dgm:pt>
    <dgm:pt modelId="{D50D3B4E-985B-4E9C-A5F0-7CC33733A7F3}" type="pres">
      <dgm:prSet presAssocID="{0B4E0374-5B2E-44E1-BFD1-4702CCB027C9}" presName="connTx" presStyleLbl="parChTrans1D2" presStyleIdx="1" presStyleCnt="7"/>
      <dgm:spPr/>
    </dgm:pt>
    <dgm:pt modelId="{F25EACEB-BA32-457D-910F-517FB6AF0FB1}" type="pres">
      <dgm:prSet presAssocID="{E07A1393-E28C-4A4E-ACC7-998B0A65F383}" presName="node" presStyleLbl="node1" presStyleIdx="1" presStyleCnt="7">
        <dgm:presLayoutVars>
          <dgm:bulletEnabled val="1"/>
        </dgm:presLayoutVars>
      </dgm:prSet>
      <dgm:spPr/>
    </dgm:pt>
    <dgm:pt modelId="{66E6F06B-1334-4043-A72A-E99FFF74C7FE}" type="pres">
      <dgm:prSet presAssocID="{BA9AD614-25E7-4B0E-95C9-67738053E8DC}" presName="Name9" presStyleLbl="parChTrans1D2" presStyleIdx="2" presStyleCnt="7"/>
      <dgm:spPr/>
    </dgm:pt>
    <dgm:pt modelId="{23044EF1-57C8-4468-8553-EA821DF2EC0E}" type="pres">
      <dgm:prSet presAssocID="{BA9AD614-25E7-4B0E-95C9-67738053E8DC}" presName="connTx" presStyleLbl="parChTrans1D2" presStyleIdx="2" presStyleCnt="7"/>
      <dgm:spPr/>
    </dgm:pt>
    <dgm:pt modelId="{67129D52-1861-4173-9090-EE13AC5B7DC1}" type="pres">
      <dgm:prSet presAssocID="{BC5B9FE0-FE61-41E5-B3CD-987AF0B9FE51}" presName="node" presStyleLbl="node1" presStyleIdx="2" presStyleCnt="7">
        <dgm:presLayoutVars>
          <dgm:bulletEnabled val="1"/>
        </dgm:presLayoutVars>
      </dgm:prSet>
      <dgm:spPr/>
    </dgm:pt>
    <dgm:pt modelId="{9C90025A-03FA-40FD-8BAB-1FB2DCFA74CC}" type="pres">
      <dgm:prSet presAssocID="{8C7CDAFF-B863-45DC-91BA-FB6FBB2572A3}" presName="Name9" presStyleLbl="parChTrans1D2" presStyleIdx="3" presStyleCnt="7"/>
      <dgm:spPr/>
    </dgm:pt>
    <dgm:pt modelId="{9B73B4AF-6698-446B-BB07-BFEBF3B7EF44}" type="pres">
      <dgm:prSet presAssocID="{8C7CDAFF-B863-45DC-91BA-FB6FBB2572A3}" presName="connTx" presStyleLbl="parChTrans1D2" presStyleIdx="3" presStyleCnt="7"/>
      <dgm:spPr/>
    </dgm:pt>
    <dgm:pt modelId="{291075CF-45ED-49FC-8BE7-83BC9DB62A99}" type="pres">
      <dgm:prSet presAssocID="{1ACFE9BA-2903-4B28-B5E1-3420B9187BA3}" presName="node" presStyleLbl="node1" presStyleIdx="3" presStyleCnt="7">
        <dgm:presLayoutVars>
          <dgm:bulletEnabled val="1"/>
        </dgm:presLayoutVars>
      </dgm:prSet>
      <dgm:spPr/>
    </dgm:pt>
    <dgm:pt modelId="{77199C36-A230-4451-B88E-1B6F515C822D}" type="pres">
      <dgm:prSet presAssocID="{BA6F01ED-31B5-4126-AFDA-280508924172}" presName="Name9" presStyleLbl="parChTrans1D2" presStyleIdx="4" presStyleCnt="7"/>
      <dgm:spPr/>
    </dgm:pt>
    <dgm:pt modelId="{88D1483E-F0E7-4D30-B08D-B3021C755DEC}" type="pres">
      <dgm:prSet presAssocID="{BA6F01ED-31B5-4126-AFDA-280508924172}" presName="connTx" presStyleLbl="parChTrans1D2" presStyleIdx="4" presStyleCnt="7"/>
      <dgm:spPr/>
    </dgm:pt>
    <dgm:pt modelId="{D1AD7860-C217-46A8-8B93-11EB5B99D6CB}" type="pres">
      <dgm:prSet presAssocID="{F8032384-2E7D-4421-953B-9F45E9A7FBE2}" presName="node" presStyleLbl="node1" presStyleIdx="4" presStyleCnt="7">
        <dgm:presLayoutVars>
          <dgm:bulletEnabled val="1"/>
        </dgm:presLayoutVars>
      </dgm:prSet>
      <dgm:spPr/>
    </dgm:pt>
    <dgm:pt modelId="{F9187307-9EC4-46A8-99A6-6BF5769FBF6C}" type="pres">
      <dgm:prSet presAssocID="{B6FE9107-84D4-4622-B441-3722FE27D305}" presName="Name9" presStyleLbl="parChTrans1D2" presStyleIdx="5" presStyleCnt="7"/>
      <dgm:spPr/>
    </dgm:pt>
    <dgm:pt modelId="{65868DB4-E370-452A-A4A8-C418737D1CF8}" type="pres">
      <dgm:prSet presAssocID="{B6FE9107-84D4-4622-B441-3722FE27D305}" presName="connTx" presStyleLbl="parChTrans1D2" presStyleIdx="5" presStyleCnt="7"/>
      <dgm:spPr/>
    </dgm:pt>
    <dgm:pt modelId="{6433FEF2-6B3E-420B-AA15-D53830ADBBAB}" type="pres">
      <dgm:prSet presAssocID="{310DF013-46D4-4F6C-806B-F9717A8B31DE}" presName="node" presStyleLbl="node1" presStyleIdx="5" presStyleCnt="7">
        <dgm:presLayoutVars>
          <dgm:bulletEnabled val="1"/>
        </dgm:presLayoutVars>
      </dgm:prSet>
      <dgm:spPr/>
    </dgm:pt>
    <dgm:pt modelId="{8DBE7C8B-7FEE-4C60-B5F9-7BB1822E41CB}" type="pres">
      <dgm:prSet presAssocID="{D4C9ACEA-BE91-44EA-B2EB-6216CB507828}" presName="Name9" presStyleLbl="parChTrans1D2" presStyleIdx="6" presStyleCnt="7"/>
      <dgm:spPr/>
    </dgm:pt>
    <dgm:pt modelId="{078F4D70-1EC0-4D0B-83B9-5A94A09DB6C7}" type="pres">
      <dgm:prSet presAssocID="{D4C9ACEA-BE91-44EA-B2EB-6216CB507828}" presName="connTx" presStyleLbl="parChTrans1D2" presStyleIdx="6" presStyleCnt="7"/>
      <dgm:spPr/>
    </dgm:pt>
    <dgm:pt modelId="{294F40A9-B9F2-4AFB-A5D2-BFAF24E3E8DE}" type="pres">
      <dgm:prSet presAssocID="{D3EF64DF-3398-46E6-AFFD-512F843667F8}" presName="node" presStyleLbl="node1" presStyleIdx="6" presStyleCnt="7">
        <dgm:presLayoutVars>
          <dgm:bulletEnabled val="1"/>
        </dgm:presLayoutVars>
      </dgm:prSet>
      <dgm:spPr/>
    </dgm:pt>
  </dgm:ptLst>
  <dgm:cxnLst>
    <dgm:cxn modelId="{C4DE9305-5E08-41F8-BF52-42567511359B}" srcId="{1002FFAA-045E-45F6-8F7B-426C3BE85897}" destId="{1ACFE9BA-2903-4B28-B5E1-3420B9187BA3}" srcOrd="3" destOrd="0" parTransId="{8C7CDAFF-B863-45DC-91BA-FB6FBB2572A3}" sibTransId="{51ABBB16-8EC4-409A-AF4D-091EB310C1B5}"/>
    <dgm:cxn modelId="{1070C80A-246B-43CE-A8CF-2F60385FCBE2}" type="presOf" srcId="{B6FE9107-84D4-4622-B441-3722FE27D305}" destId="{65868DB4-E370-452A-A4A8-C418737D1CF8}" srcOrd="1" destOrd="0" presId="urn:microsoft.com/office/officeart/2005/8/layout/radial1"/>
    <dgm:cxn modelId="{EEA2BF11-4FEB-483D-9BA6-C03E9B290670}" type="presOf" srcId="{F4186025-36B2-477A-8A92-B7ABF3D0B1ED}" destId="{3F8E9AD4-742C-4564-ACDA-C2A475940DBB}" srcOrd="0" destOrd="0" presId="urn:microsoft.com/office/officeart/2005/8/layout/radial1"/>
    <dgm:cxn modelId="{3F68FD13-1EF1-4CAC-B26C-6FDDA827BABD}" srcId="{1002FFAA-045E-45F6-8F7B-426C3BE85897}" destId="{D3EF64DF-3398-46E6-AFFD-512F843667F8}" srcOrd="6" destOrd="0" parTransId="{D4C9ACEA-BE91-44EA-B2EB-6216CB507828}" sibTransId="{898CE540-4BF7-417E-9BBF-9B1FB1F1A852}"/>
    <dgm:cxn modelId="{9097B316-79BA-497A-A790-7F36E0816652}" type="presOf" srcId="{BC5B9FE0-FE61-41E5-B3CD-987AF0B9FE51}" destId="{67129D52-1861-4173-9090-EE13AC5B7DC1}" srcOrd="0" destOrd="0" presId="urn:microsoft.com/office/officeart/2005/8/layout/radial1"/>
    <dgm:cxn modelId="{5F853E1A-7BAE-4C7A-8E4B-9836B08D5A78}" type="presOf" srcId="{E6D4E920-A1E6-467B-8BF6-37F275A2828F}" destId="{ACAC94FB-330A-4194-8331-935F052BD7CF}" srcOrd="0" destOrd="0" presId="urn:microsoft.com/office/officeart/2005/8/layout/radial1"/>
    <dgm:cxn modelId="{AC17FA1A-B522-4599-A8BF-B50DA84C6650}" type="presOf" srcId="{E07A1393-E28C-4A4E-ACC7-998B0A65F383}" destId="{F25EACEB-BA32-457D-910F-517FB6AF0FB1}" srcOrd="0" destOrd="0" presId="urn:microsoft.com/office/officeart/2005/8/layout/radial1"/>
    <dgm:cxn modelId="{BF77EB1D-9036-458E-B01B-36D576D0D249}" type="presOf" srcId="{D3EF64DF-3398-46E6-AFFD-512F843667F8}" destId="{294F40A9-B9F2-4AFB-A5D2-BFAF24E3E8DE}" srcOrd="0" destOrd="0" presId="urn:microsoft.com/office/officeart/2005/8/layout/radial1"/>
    <dgm:cxn modelId="{FD675031-D9B6-484F-991E-29809CE5497B}" type="presOf" srcId="{0B4E0374-5B2E-44E1-BFD1-4702CCB027C9}" destId="{F59318C2-8DFA-4A2F-AEBA-AF5FAD5646CC}" srcOrd="0" destOrd="0" presId="urn:microsoft.com/office/officeart/2005/8/layout/radial1"/>
    <dgm:cxn modelId="{4153D13A-7DD3-46B0-8AF7-F91872563F07}" type="presOf" srcId="{BA9AD614-25E7-4B0E-95C9-67738053E8DC}" destId="{23044EF1-57C8-4468-8553-EA821DF2EC0E}" srcOrd="1" destOrd="0" presId="urn:microsoft.com/office/officeart/2005/8/layout/radial1"/>
    <dgm:cxn modelId="{45E3F63A-A378-4EA1-9E23-848D748F17F5}" type="presOf" srcId="{310DF013-46D4-4F6C-806B-F9717A8B31DE}" destId="{6433FEF2-6B3E-420B-AA15-D53830ADBBAB}" srcOrd="0" destOrd="0" presId="urn:microsoft.com/office/officeart/2005/8/layout/radial1"/>
    <dgm:cxn modelId="{36487F63-D5C2-4121-BCDC-E3F007887695}" type="presOf" srcId="{F8032384-2E7D-4421-953B-9F45E9A7FBE2}" destId="{D1AD7860-C217-46A8-8B93-11EB5B99D6CB}" srcOrd="0" destOrd="0" presId="urn:microsoft.com/office/officeart/2005/8/layout/radial1"/>
    <dgm:cxn modelId="{F605294C-3307-4CC6-A517-DC7966F29891}" srcId="{1002FFAA-045E-45F6-8F7B-426C3BE85897}" destId="{BC5B9FE0-FE61-41E5-B3CD-987AF0B9FE51}" srcOrd="2" destOrd="0" parTransId="{BA9AD614-25E7-4B0E-95C9-67738053E8DC}" sibTransId="{FBA7BDC8-2310-4E45-B0C9-F4E947655447}"/>
    <dgm:cxn modelId="{D332DC6C-EA3C-4EDD-B0F6-8B278D884B76}" type="presOf" srcId="{D4C9ACEA-BE91-44EA-B2EB-6216CB507828}" destId="{078F4D70-1EC0-4D0B-83B9-5A94A09DB6C7}" srcOrd="1" destOrd="0" presId="urn:microsoft.com/office/officeart/2005/8/layout/radial1"/>
    <dgm:cxn modelId="{6494014F-7E75-4C88-AC72-ED9494B6E6C7}" srcId="{1002FFAA-045E-45F6-8F7B-426C3BE85897}" destId="{F4186025-36B2-477A-8A92-B7ABF3D0B1ED}" srcOrd="0" destOrd="0" parTransId="{3CCBD7FC-3BF2-4493-9618-524165A6696C}" sibTransId="{468E7688-00D5-4025-B241-E94C179A75D1}"/>
    <dgm:cxn modelId="{2AC1374F-2134-4EEB-8EB5-6335D7502210}" type="presOf" srcId="{BA6F01ED-31B5-4126-AFDA-280508924172}" destId="{88D1483E-F0E7-4D30-B08D-B3021C755DEC}" srcOrd="1" destOrd="0" presId="urn:microsoft.com/office/officeart/2005/8/layout/radial1"/>
    <dgm:cxn modelId="{E34D6153-F5EC-452F-8F58-AC1368947EA4}" srcId="{1002FFAA-045E-45F6-8F7B-426C3BE85897}" destId="{310DF013-46D4-4F6C-806B-F9717A8B31DE}" srcOrd="5" destOrd="0" parTransId="{B6FE9107-84D4-4622-B441-3722FE27D305}" sibTransId="{C9F28AC0-9AF3-4052-AF9D-61303BCF398C}"/>
    <dgm:cxn modelId="{FF230576-3A51-4F96-A386-C9C0C0C3C54F}" type="presOf" srcId="{3CCBD7FC-3BF2-4493-9618-524165A6696C}" destId="{E14A1093-19B7-4EC8-A9F8-B289E5E9E9D6}" srcOrd="0" destOrd="0" presId="urn:microsoft.com/office/officeart/2005/8/layout/radial1"/>
    <dgm:cxn modelId="{FDCAFA58-9B94-49DB-B730-45B903AAFDB9}" srcId="{1002FFAA-045E-45F6-8F7B-426C3BE85897}" destId="{F8032384-2E7D-4421-953B-9F45E9A7FBE2}" srcOrd="4" destOrd="0" parTransId="{BA6F01ED-31B5-4126-AFDA-280508924172}" sibTransId="{936EE633-F366-4660-8AA6-418A0A9D0DF8}"/>
    <dgm:cxn modelId="{5208E17C-440A-4805-8DA1-8DF8FB509CDB}" type="presOf" srcId="{1002FFAA-045E-45F6-8F7B-426C3BE85897}" destId="{8AC07670-F054-4DA7-991E-615CFF6C7C56}" srcOrd="0" destOrd="0" presId="urn:microsoft.com/office/officeart/2005/8/layout/radial1"/>
    <dgm:cxn modelId="{42CC5680-1EFD-44F6-B177-3CC43AD55A0C}" type="presOf" srcId="{8C7CDAFF-B863-45DC-91BA-FB6FBB2572A3}" destId="{9B73B4AF-6698-446B-BB07-BFEBF3B7EF44}" srcOrd="1" destOrd="0" presId="urn:microsoft.com/office/officeart/2005/8/layout/radial1"/>
    <dgm:cxn modelId="{3463B494-0056-463D-A20E-0D58551535AF}" type="presOf" srcId="{1ACFE9BA-2903-4B28-B5E1-3420B9187BA3}" destId="{291075CF-45ED-49FC-8BE7-83BC9DB62A99}" srcOrd="0" destOrd="0" presId="urn:microsoft.com/office/officeart/2005/8/layout/radial1"/>
    <dgm:cxn modelId="{C28AD9A4-088A-4469-B103-BCCA0AC55647}" type="presOf" srcId="{B6FE9107-84D4-4622-B441-3722FE27D305}" destId="{F9187307-9EC4-46A8-99A6-6BF5769FBF6C}" srcOrd="0" destOrd="0" presId="urn:microsoft.com/office/officeart/2005/8/layout/radial1"/>
    <dgm:cxn modelId="{CCEB65A7-9169-4CC5-9483-A71A961BE8D9}" srcId="{E6D4E920-A1E6-467B-8BF6-37F275A2828F}" destId="{1002FFAA-045E-45F6-8F7B-426C3BE85897}" srcOrd="0" destOrd="0" parTransId="{349050DE-4DF2-4CD0-8647-C440B1F022EB}" sibTransId="{F00664BA-F286-4703-8B10-7D77701E3CE7}"/>
    <dgm:cxn modelId="{F6D706B1-64A1-4427-89BD-EEE070C3001A}" type="presOf" srcId="{8C7CDAFF-B863-45DC-91BA-FB6FBB2572A3}" destId="{9C90025A-03FA-40FD-8BAB-1FB2DCFA74CC}" srcOrd="0" destOrd="0" presId="urn:microsoft.com/office/officeart/2005/8/layout/radial1"/>
    <dgm:cxn modelId="{78F190B4-27D1-4335-B288-EBB1184A875F}" type="presOf" srcId="{D4C9ACEA-BE91-44EA-B2EB-6216CB507828}" destId="{8DBE7C8B-7FEE-4C60-B5F9-7BB1822E41CB}" srcOrd="0" destOrd="0" presId="urn:microsoft.com/office/officeart/2005/8/layout/radial1"/>
    <dgm:cxn modelId="{3E9F2DB9-E427-4A70-8EBC-36CEDDE0135E}" type="presOf" srcId="{BA9AD614-25E7-4B0E-95C9-67738053E8DC}" destId="{66E6F06B-1334-4043-A72A-E99FFF74C7FE}" srcOrd="0" destOrd="0" presId="urn:microsoft.com/office/officeart/2005/8/layout/radial1"/>
    <dgm:cxn modelId="{B4160ED8-ECC8-46E0-8462-81DDF7640BC3}" srcId="{1002FFAA-045E-45F6-8F7B-426C3BE85897}" destId="{E07A1393-E28C-4A4E-ACC7-998B0A65F383}" srcOrd="1" destOrd="0" parTransId="{0B4E0374-5B2E-44E1-BFD1-4702CCB027C9}" sibTransId="{6DF1271D-CD21-4BE9-9492-77491CD66EFE}"/>
    <dgm:cxn modelId="{1072C7DD-8E1E-4E1E-93D5-F7C26AC45FEB}" type="presOf" srcId="{BA6F01ED-31B5-4126-AFDA-280508924172}" destId="{77199C36-A230-4451-B88E-1B6F515C822D}" srcOrd="0" destOrd="0" presId="urn:microsoft.com/office/officeart/2005/8/layout/radial1"/>
    <dgm:cxn modelId="{892F86E7-F420-49EA-BEDF-B3D4D19C74F0}" type="presOf" srcId="{3CCBD7FC-3BF2-4493-9618-524165A6696C}" destId="{732E2638-DE9D-4EAE-9AF7-346C5D8BA22A}" srcOrd="1" destOrd="0" presId="urn:microsoft.com/office/officeart/2005/8/layout/radial1"/>
    <dgm:cxn modelId="{908E9FFD-C94E-480B-847C-CF14ED5696BE}" type="presOf" srcId="{0B4E0374-5B2E-44E1-BFD1-4702CCB027C9}" destId="{D50D3B4E-985B-4E9C-A5F0-7CC33733A7F3}" srcOrd="1" destOrd="0" presId="urn:microsoft.com/office/officeart/2005/8/layout/radial1"/>
    <dgm:cxn modelId="{9AFFAC56-1841-4CA6-B5D7-13148453021A}" type="presParOf" srcId="{ACAC94FB-330A-4194-8331-935F052BD7CF}" destId="{8AC07670-F054-4DA7-991E-615CFF6C7C56}" srcOrd="0" destOrd="0" presId="urn:microsoft.com/office/officeart/2005/8/layout/radial1"/>
    <dgm:cxn modelId="{1CF03DAA-1F3C-4D25-9F7F-CEA6B36E9129}" type="presParOf" srcId="{ACAC94FB-330A-4194-8331-935F052BD7CF}" destId="{E14A1093-19B7-4EC8-A9F8-B289E5E9E9D6}" srcOrd="1" destOrd="0" presId="urn:microsoft.com/office/officeart/2005/8/layout/radial1"/>
    <dgm:cxn modelId="{6B0EA509-B32D-4C72-98C3-A9F991DBFA6A}" type="presParOf" srcId="{E14A1093-19B7-4EC8-A9F8-B289E5E9E9D6}" destId="{732E2638-DE9D-4EAE-9AF7-346C5D8BA22A}" srcOrd="0" destOrd="0" presId="urn:microsoft.com/office/officeart/2005/8/layout/radial1"/>
    <dgm:cxn modelId="{6E5DF42D-073F-4D46-83E8-D613784068C1}" type="presParOf" srcId="{ACAC94FB-330A-4194-8331-935F052BD7CF}" destId="{3F8E9AD4-742C-4564-ACDA-C2A475940DBB}" srcOrd="2" destOrd="0" presId="urn:microsoft.com/office/officeart/2005/8/layout/radial1"/>
    <dgm:cxn modelId="{6EF4036E-2B84-47A8-99AD-E36036C860F6}" type="presParOf" srcId="{ACAC94FB-330A-4194-8331-935F052BD7CF}" destId="{F59318C2-8DFA-4A2F-AEBA-AF5FAD5646CC}" srcOrd="3" destOrd="0" presId="urn:microsoft.com/office/officeart/2005/8/layout/radial1"/>
    <dgm:cxn modelId="{F2E1B8DC-5EB6-4854-B2E6-FB3804375D0E}" type="presParOf" srcId="{F59318C2-8DFA-4A2F-AEBA-AF5FAD5646CC}" destId="{D50D3B4E-985B-4E9C-A5F0-7CC33733A7F3}" srcOrd="0" destOrd="0" presId="urn:microsoft.com/office/officeart/2005/8/layout/radial1"/>
    <dgm:cxn modelId="{74552D89-1760-4679-AAA6-18BCD7E2371B}" type="presParOf" srcId="{ACAC94FB-330A-4194-8331-935F052BD7CF}" destId="{F25EACEB-BA32-457D-910F-517FB6AF0FB1}" srcOrd="4" destOrd="0" presId="urn:microsoft.com/office/officeart/2005/8/layout/radial1"/>
    <dgm:cxn modelId="{60469ABF-A7C9-463C-B03A-C16C42325341}" type="presParOf" srcId="{ACAC94FB-330A-4194-8331-935F052BD7CF}" destId="{66E6F06B-1334-4043-A72A-E99FFF74C7FE}" srcOrd="5" destOrd="0" presId="urn:microsoft.com/office/officeart/2005/8/layout/radial1"/>
    <dgm:cxn modelId="{EBDA0B6F-2AD4-4A27-B2CF-2DABC0A5174F}" type="presParOf" srcId="{66E6F06B-1334-4043-A72A-E99FFF74C7FE}" destId="{23044EF1-57C8-4468-8553-EA821DF2EC0E}" srcOrd="0" destOrd="0" presId="urn:microsoft.com/office/officeart/2005/8/layout/radial1"/>
    <dgm:cxn modelId="{00571322-842E-40B7-BC5E-9F1CD985E1C9}" type="presParOf" srcId="{ACAC94FB-330A-4194-8331-935F052BD7CF}" destId="{67129D52-1861-4173-9090-EE13AC5B7DC1}" srcOrd="6" destOrd="0" presId="urn:microsoft.com/office/officeart/2005/8/layout/radial1"/>
    <dgm:cxn modelId="{D53606E0-CF17-40D8-9235-3F701BFEA553}" type="presParOf" srcId="{ACAC94FB-330A-4194-8331-935F052BD7CF}" destId="{9C90025A-03FA-40FD-8BAB-1FB2DCFA74CC}" srcOrd="7" destOrd="0" presId="urn:microsoft.com/office/officeart/2005/8/layout/radial1"/>
    <dgm:cxn modelId="{5C40BC83-5D78-4E2F-A21C-BDC049815E37}" type="presParOf" srcId="{9C90025A-03FA-40FD-8BAB-1FB2DCFA74CC}" destId="{9B73B4AF-6698-446B-BB07-BFEBF3B7EF44}" srcOrd="0" destOrd="0" presId="urn:microsoft.com/office/officeart/2005/8/layout/radial1"/>
    <dgm:cxn modelId="{EEF57402-A07D-4F10-AC04-20E0199C8A54}" type="presParOf" srcId="{ACAC94FB-330A-4194-8331-935F052BD7CF}" destId="{291075CF-45ED-49FC-8BE7-83BC9DB62A99}" srcOrd="8" destOrd="0" presId="urn:microsoft.com/office/officeart/2005/8/layout/radial1"/>
    <dgm:cxn modelId="{42F64FFA-29F8-4550-8D04-E1E3462B6342}" type="presParOf" srcId="{ACAC94FB-330A-4194-8331-935F052BD7CF}" destId="{77199C36-A230-4451-B88E-1B6F515C822D}" srcOrd="9" destOrd="0" presId="urn:microsoft.com/office/officeart/2005/8/layout/radial1"/>
    <dgm:cxn modelId="{88BB837A-38E5-4FDF-9BED-9FAE25E65236}" type="presParOf" srcId="{77199C36-A230-4451-B88E-1B6F515C822D}" destId="{88D1483E-F0E7-4D30-B08D-B3021C755DEC}" srcOrd="0" destOrd="0" presId="urn:microsoft.com/office/officeart/2005/8/layout/radial1"/>
    <dgm:cxn modelId="{561F5986-1EAC-42E2-91E7-B8DDB88BEBE7}" type="presParOf" srcId="{ACAC94FB-330A-4194-8331-935F052BD7CF}" destId="{D1AD7860-C217-46A8-8B93-11EB5B99D6CB}" srcOrd="10" destOrd="0" presId="urn:microsoft.com/office/officeart/2005/8/layout/radial1"/>
    <dgm:cxn modelId="{02936259-6AFE-457E-8D73-AFAC9AE2A02C}" type="presParOf" srcId="{ACAC94FB-330A-4194-8331-935F052BD7CF}" destId="{F9187307-9EC4-46A8-99A6-6BF5769FBF6C}" srcOrd="11" destOrd="0" presId="urn:microsoft.com/office/officeart/2005/8/layout/radial1"/>
    <dgm:cxn modelId="{8B4E7423-B1E5-4AFF-A932-0D8DE088706E}" type="presParOf" srcId="{F9187307-9EC4-46A8-99A6-6BF5769FBF6C}" destId="{65868DB4-E370-452A-A4A8-C418737D1CF8}" srcOrd="0" destOrd="0" presId="urn:microsoft.com/office/officeart/2005/8/layout/radial1"/>
    <dgm:cxn modelId="{92983BF0-028B-4424-A587-B405D310D372}" type="presParOf" srcId="{ACAC94FB-330A-4194-8331-935F052BD7CF}" destId="{6433FEF2-6B3E-420B-AA15-D53830ADBBAB}" srcOrd="12" destOrd="0" presId="urn:microsoft.com/office/officeart/2005/8/layout/radial1"/>
    <dgm:cxn modelId="{31B2FA97-5CDA-4C74-9A12-EB132FD30E2C}" type="presParOf" srcId="{ACAC94FB-330A-4194-8331-935F052BD7CF}" destId="{8DBE7C8B-7FEE-4C60-B5F9-7BB1822E41CB}" srcOrd="13" destOrd="0" presId="urn:microsoft.com/office/officeart/2005/8/layout/radial1"/>
    <dgm:cxn modelId="{B78B542C-66B1-4870-87CC-9D8E8DAA781F}" type="presParOf" srcId="{8DBE7C8B-7FEE-4C60-B5F9-7BB1822E41CB}" destId="{078F4D70-1EC0-4D0B-83B9-5A94A09DB6C7}" srcOrd="0" destOrd="0" presId="urn:microsoft.com/office/officeart/2005/8/layout/radial1"/>
    <dgm:cxn modelId="{8D96727B-9190-4E81-8D67-0ADA91108815}" type="presParOf" srcId="{ACAC94FB-330A-4194-8331-935F052BD7CF}" destId="{294F40A9-B9F2-4AFB-A5D2-BFAF24E3E8D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6D2344-A5FA-431E-B2DC-F9A1DD19D64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46E6EA53-03F7-4A10-A066-49CA671A794C}">
      <dgm:prSet phldrT="[نص]"/>
      <dgm:spPr/>
      <dgm:t>
        <a:bodyPr/>
        <a:lstStyle/>
        <a:p>
          <a:pPr rtl="1"/>
          <a:r>
            <a:rPr lang="ar-SA" dirty="0"/>
            <a:t>شروط الشراء </a:t>
          </a:r>
          <a:r>
            <a:rPr lang="ar-SA" dirty="0" err="1"/>
            <a:t>لاجل</a:t>
          </a:r>
          <a:r>
            <a:rPr lang="ar-SA" dirty="0"/>
            <a:t> البيع </a:t>
          </a:r>
        </a:p>
      </dgm:t>
    </dgm:pt>
    <dgm:pt modelId="{61F051BB-8BE0-4E7A-982F-4E6679E95FA9}" type="parTrans" cxnId="{F7A5B2F0-7AF8-4C5D-9E4C-F2C9EC7E8B66}">
      <dgm:prSet/>
      <dgm:spPr/>
      <dgm:t>
        <a:bodyPr/>
        <a:lstStyle/>
        <a:p>
          <a:pPr rtl="1"/>
          <a:endParaRPr lang="ar-SA"/>
        </a:p>
      </dgm:t>
    </dgm:pt>
    <dgm:pt modelId="{6E4D74AD-70F1-40F4-9484-483D9F7DEBE4}" type="sibTrans" cxnId="{F7A5B2F0-7AF8-4C5D-9E4C-F2C9EC7E8B66}">
      <dgm:prSet/>
      <dgm:spPr/>
      <dgm:t>
        <a:bodyPr/>
        <a:lstStyle/>
        <a:p>
          <a:pPr rtl="1"/>
          <a:endParaRPr lang="ar-SA"/>
        </a:p>
      </dgm:t>
    </dgm:pt>
    <dgm:pt modelId="{7B8AC819-4227-4416-918B-05BD15A55666}">
      <dgm:prSet phldrT="[نص]"/>
      <dgm:spPr/>
      <dgm:t>
        <a:bodyPr/>
        <a:lstStyle/>
        <a:p>
          <a:pPr rtl="1"/>
          <a:r>
            <a:rPr lang="ar-SA" dirty="0"/>
            <a:t>ان يكون الشراء بقصد إعادة البيع </a:t>
          </a:r>
        </a:p>
      </dgm:t>
    </dgm:pt>
    <dgm:pt modelId="{D6D485E7-A704-43E8-8465-0B1F42DC2E29}" type="parTrans" cxnId="{84541CF0-8A37-4B44-A7F6-A92DEE776389}">
      <dgm:prSet/>
      <dgm:spPr/>
      <dgm:t>
        <a:bodyPr/>
        <a:lstStyle/>
        <a:p>
          <a:pPr rtl="1"/>
          <a:endParaRPr lang="ar-SA"/>
        </a:p>
      </dgm:t>
    </dgm:pt>
    <dgm:pt modelId="{DBD1774B-30F3-465F-BBC3-C766B34F4DE2}" type="sibTrans" cxnId="{84541CF0-8A37-4B44-A7F6-A92DEE776389}">
      <dgm:prSet/>
      <dgm:spPr/>
      <dgm:t>
        <a:bodyPr/>
        <a:lstStyle/>
        <a:p>
          <a:pPr rtl="1"/>
          <a:endParaRPr lang="ar-SA"/>
        </a:p>
      </dgm:t>
    </dgm:pt>
    <dgm:pt modelId="{ACF42CF1-C54C-4F10-A1B2-DAFFC38D7380}">
      <dgm:prSet phldrT="[نص]" custT="1"/>
      <dgm:spPr/>
      <dgm:t>
        <a:bodyPr/>
        <a:lstStyle/>
        <a:p>
          <a:pPr rtl="1"/>
          <a:r>
            <a:rPr lang="ar-SA" sz="2000" dirty="0"/>
            <a:t>الشراء</a:t>
          </a:r>
          <a:r>
            <a:rPr lang="ar-SA" sz="1400" dirty="0"/>
            <a:t> ويستبعد الانشطة </a:t>
          </a:r>
          <a:r>
            <a:rPr lang="ar-SA" sz="1400" dirty="0" err="1"/>
            <a:t>التاليه</a:t>
          </a:r>
          <a:r>
            <a:rPr lang="ar-SA" sz="1400" dirty="0"/>
            <a:t> </a:t>
          </a:r>
        </a:p>
      </dgm:t>
    </dgm:pt>
    <dgm:pt modelId="{3E034902-46E4-4737-A510-12708A4ACE93}" type="parTrans" cxnId="{51302315-3BB0-4387-B085-DBE5290EA6AA}">
      <dgm:prSet/>
      <dgm:spPr/>
      <dgm:t>
        <a:bodyPr/>
        <a:lstStyle/>
        <a:p>
          <a:pPr rtl="1"/>
          <a:endParaRPr lang="ar-SA"/>
        </a:p>
      </dgm:t>
    </dgm:pt>
    <dgm:pt modelId="{F8E210DD-F3BD-494E-8F8E-A3A09868E36E}" type="sibTrans" cxnId="{51302315-3BB0-4387-B085-DBE5290EA6AA}">
      <dgm:prSet/>
      <dgm:spPr/>
      <dgm:t>
        <a:bodyPr/>
        <a:lstStyle/>
        <a:p>
          <a:pPr rtl="1"/>
          <a:endParaRPr lang="ar-SA"/>
        </a:p>
      </dgm:t>
    </dgm:pt>
    <dgm:pt modelId="{98CAC18A-7643-4DF9-A143-A03E2E665F5F}">
      <dgm:prSet/>
      <dgm:spPr/>
      <dgm:t>
        <a:bodyPr/>
        <a:lstStyle/>
        <a:p>
          <a:pPr rtl="1"/>
          <a:r>
            <a:rPr lang="ar-SA" dirty="0"/>
            <a:t>ان يكون محل الشراء منقول  وانواع المنقول </a:t>
          </a:r>
        </a:p>
      </dgm:t>
    </dgm:pt>
    <dgm:pt modelId="{8EF4C837-234E-4EBC-8F2D-89D3F2F0F0D1}" type="parTrans" cxnId="{8B1DB632-215B-4BDA-BCA5-9B6F23DD3C77}">
      <dgm:prSet/>
      <dgm:spPr/>
      <dgm:t>
        <a:bodyPr/>
        <a:lstStyle/>
        <a:p>
          <a:pPr rtl="1"/>
          <a:endParaRPr lang="ar-SA"/>
        </a:p>
      </dgm:t>
    </dgm:pt>
    <dgm:pt modelId="{FA908A7B-C5B5-4E9E-A346-512EBA9A6389}" type="sibTrans" cxnId="{8B1DB632-215B-4BDA-BCA5-9B6F23DD3C77}">
      <dgm:prSet/>
      <dgm:spPr/>
      <dgm:t>
        <a:bodyPr/>
        <a:lstStyle/>
        <a:p>
          <a:pPr rtl="1"/>
          <a:endParaRPr lang="ar-SA"/>
        </a:p>
      </dgm:t>
    </dgm:pt>
    <dgm:pt modelId="{8CC89079-C064-41C8-ACE7-96D9FB08C679}">
      <dgm:prSet/>
      <dgm:spPr/>
      <dgm:t>
        <a:bodyPr/>
        <a:lstStyle/>
        <a:p>
          <a:pPr rtl="1"/>
          <a:r>
            <a:rPr lang="ar-SA" dirty="0"/>
            <a:t>منقولات مادية </a:t>
          </a:r>
        </a:p>
      </dgm:t>
    </dgm:pt>
    <dgm:pt modelId="{02464589-68BB-4C18-996A-A00076F0AA39}" type="parTrans" cxnId="{FF9FE2E7-8A15-4393-856D-E25EE6F78256}">
      <dgm:prSet/>
      <dgm:spPr/>
      <dgm:t>
        <a:bodyPr/>
        <a:lstStyle/>
        <a:p>
          <a:pPr rtl="1"/>
          <a:endParaRPr lang="ar-SA"/>
        </a:p>
      </dgm:t>
    </dgm:pt>
    <dgm:pt modelId="{B36CB37A-867F-490D-BAC4-32079E8F1521}" type="sibTrans" cxnId="{FF9FE2E7-8A15-4393-856D-E25EE6F78256}">
      <dgm:prSet/>
      <dgm:spPr/>
      <dgm:t>
        <a:bodyPr/>
        <a:lstStyle/>
        <a:p>
          <a:pPr rtl="1"/>
          <a:endParaRPr lang="ar-SA"/>
        </a:p>
      </dgm:t>
    </dgm:pt>
    <dgm:pt modelId="{415E7F9B-ACFB-4FC7-8A9D-5F28729F25C8}">
      <dgm:prSet/>
      <dgm:spPr/>
      <dgm:t>
        <a:bodyPr/>
        <a:lstStyle/>
        <a:p>
          <a:pPr rtl="1"/>
          <a:r>
            <a:rPr lang="ar-SA" dirty="0"/>
            <a:t>منقولات معنوية</a:t>
          </a:r>
        </a:p>
      </dgm:t>
    </dgm:pt>
    <dgm:pt modelId="{0254CDF9-F1A1-4C27-AAA7-E21D66D58CEA}" type="parTrans" cxnId="{D5B355B7-A8B5-454E-AEE4-6D5998B85CF7}">
      <dgm:prSet/>
      <dgm:spPr/>
      <dgm:t>
        <a:bodyPr/>
        <a:lstStyle/>
        <a:p>
          <a:pPr rtl="1"/>
          <a:endParaRPr lang="ar-SA"/>
        </a:p>
      </dgm:t>
    </dgm:pt>
    <dgm:pt modelId="{1D8D3788-551B-466D-AAF0-1939BE671159}" type="sibTrans" cxnId="{D5B355B7-A8B5-454E-AEE4-6D5998B85CF7}">
      <dgm:prSet/>
      <dgm:spPr/>
      <dgm:t>
        <a:bodyPr/>
        <a:lstStyle/>
        <a:p>
          <a:pPr rtl="1"/>
          <a:endParaRPr lang="ar-SA"/>
        </a:p>
      </dgm:t>
    </dgm:pt>
    <dgm:pt modelId="{F3DBA36B-E95A-4388-AA1A-EBBF2BF27B61}">
      <dgm:prSet/>
      <dgm:spPr/>
      <dgm:t>
        <a:bodyPr/>
        <a:lstStyle/>
        <a:p>
          <a:pPr rtl="1"/>
          <a:r>
            <a:rPr lang="ar-SA" dirty="0"/>
            <a:t>منقولات بحسب المآل</a:t>
          </a:r>
        </a:p>
      </dgm:t>
    </dgm:pt>
    <dgm:pt modelId="{C4BA292D-E918-4226-954C-209803D960F0}" type="sibTrans" cxnId="{E23886DD-67DE-4E0F-A773-85B35EBD1A66}">
      <dgm:prSet/>
      <dgm:spPr/>
      <dgm:t>
        <a:bodyPr/>
        <a:lstStyle/>
        <a:p>
          <a:pPr rtl="1"/>
          <a:endParaRPr lang="ar-SA"/>
        </a:p>
      </dgm:t>
    </dgm:pt>
    <dgm:pt modelId="{03789ED5-5B90-480C-B3DC-E9104CD88257}" type="parTrans" cxnId="{E23886DD-67DE-4E0F-A773-85B35EBD1A66}">
      <dgm:prSet/>
      <dgm:spPr/>
      <dgm:t>
        <a:bodyPr/>
        <a:lstStyle/>
        <a:p>
          <a:pPr rtl="1"/>
          <a:endParaRPr lang="ar-SA"/>
        </a:p>
      </dgm:t>
    </dgm:pt>
    <dgm:pt modelId="{FB20C81D-76E9-4698-9D53-F208B6F6E2F8}">
      <dgm:prSet/>
      <dgm:spPr/>
      <dgm:t>
        <a:bodyPr/>
        <a:lstStyle/>
        <a:p>
          <a:pPr rtl="1"/>
          <a:r>
            <a:rPr lang="ar-SA" dirty="0"/>
            <a:t>ا والمهن الحرة </a:t>
          </a:r>
        </a:p>
      </dgm:t>
    </dgm:pt>
    <dgm:pt modelId="{93370563-1628-4206-A462-DFCA8715F549}" type="parTrans" cxnId="{A639644B-28D6-44F0-BBA9-442C05CC8CE3}">
      <dgm:prSet/>
      <dgm:spPr/>
      <dgm:t>
        <a:bodyPr/>
        <a:lstStyle/>
        <a:p>
          <a:pPr rtl="1"/>
          <a:endParaRPr lang="ar-SA"/>
        </a:p>
      </dgm:t>
    </dgm:pt>
    <dgm:pt modelId="{224FA702-BEBA-455F-B2F2-4940214816FC}" type="sibTrans" cxnId="{A639644B-28D6-44F0-BBA9-442C05CC8CE3}">
      <dgm:prSet/>
      <dgm:spPr/>
      <dgm:t>
        <a:bodyPr/>
        <a:lstStyle/>
        <a:p>
          <a:pPr rtl="1"/>
          <a:endParaRPr lang="ar-SA"/>
        </a:p>
      </dgm:t>
    </dgm:pt>
    <dgm:pt modelId="{33B77DEC-C99A-47DB-A97B-FBA01C9CE3CF}">
      <dgm:prSet/>
      <dgm:spPr/>
      <dgm:t>
        <a:bodyPr/>
        <a:lstStyle/>
        <a:p>
          <a:pPr rtl="1"/>
          <a:r>
            <a:rPr lang="ar-SA" dirty="0"/>
            <a:t>الانتاج  </a:t>
          </a:r>
          <a:r>
            <a:rPr lang="ar-SA" dirty="0" err="1"/>
            <a:t>الفكرى</a:t>
          </a:r>
          <a:endParaRPr lang="ar-SA" dirty="0"/>
        </a:p>
      </dgm:t>
    </dgm:pt>
    <dgm:pt modelId="{A14E2BCD-3441-471E-BF70-122B379F2201}" type="parTrans" cxnId="{E3ADB9F0-FE4E-49D2-B2CF-12F4F32FC029}">
      <dgm:prSet/>
      <dgm:spPr/>
      <dgm:t>
        <a:bodyPr/>
        <a:lstStyle/>
        <a:p>
          <a:pPr rtl="1"/>
          <a:endParaRPr lang="ar-SA"/>
        </a:p>
      </dgm:t>
    </dgm:pt>
    <dgm:pt modelId="{4EB4B884-694F-45DE-ADE9-0F6823D30FBF}" type="sibTrans" cxnId="{E3ADB9F0-FE4E-49D2-B2CF-12F4F32FC029}">
      <dgm:prSet/>
      <dgm:spPr/>
      <dgm:t>
        <a:bodyPr/>
        <a:lstStyle/>
        <a:p>
          <a:pPr rtl="1"/>
          <a:endParaRPr lang="ar-SA"/>
        </a:p>
      </dgm:t>
    </dgm:pt>
    <dgm:pt modelId="{413BF0E9-A071-4D55-B2D4-92176F13D7A9}">
      <dgm:prSet/>
      <dgm:spPr/>
      <dgm:t>
        <a:bodyPr/>
        <a:lstStyle/>
        <a:p>
          <a:pPr rtl="1"/>
          <a:r>
            <a:rPr lang="ar-SA" dirty="0"/>
            <a:t>النشاط </a:t>
          </a:r>
          <a:r>
            <a:rPr lang="ar-SA" dirty="0" err="1"/>
            <a:t>الزراعى</a:t>
          </a:r>
          <a:r>
            <a:rPr lang="ar-SA" dirty="0"/>
            <a:t> </a:t>
          </a:r>
        </a:p>
      </dgm:t>
    </dgm:pt>
    <dgm:pt modelId="{EA648D89-D5F5-4895-84D9-6E31128A9372}" type="parTrans" cxnId="{EEDFA5E0-35E4-4A75-953D-FB57F17810A5}">
      <dgm:prSet/>
      <dgm:spPr/>
      <dgm:t>
        <a:bodyPr/>
        <a:lstStyle/>
        <a:p>
          <a:pPr rtl="1"/>
          <a:endParaRPr lang="ar-SA"/>
        </a:p>
      </dgm:t>
    </dgm:pt>
    <dgm:pt modelId="{2E2F6985-F222-4DA9-B480-BA572996BB6D}" type="sibTrans" cxnId="{EEDFA5E0-35E4-4A75-953D-FB57F17810A5}">
      <dgm:prSet/>
      <dgm:spPr/>
      <dgm:t>
        <a:bodyPr/>
        <a:lstStyle/>
        <a:p>
          <a:pPr rtl="1"/>
          <a:endParaRPr lang="ar-SA"/>
        </a:p>
      </dgm:t>
    </dgm:pt>
    <dgm:pt modelId="{846E91DF-5B13-450F-BF06-0886B7C0B48A}" type="pres">
      <dgm:prSet presAssocID="{786D2344-A5FA-431E-B2DC-F9A1DD19D649}" presName="hierChild1" presStyleCnt="0">
        <dgm:presLayoutVars>
          <dgm:chPref val="1"/>
          <dgm:dir/>
          <dgm:animOne val="branch"/>
          <dgm:animLvl val="lvl"/>
          <dgm:resizeHandles/>
        </dgm:presLayoutVars>
      </dgm:prSet>
      <dgm:spPr/>
    </dgm:pt>
    <dgm:pt modelId="{78738B05-C149-448A-8BF9-93303EE23C01}" type="pres">
      <dgm:prSet presAssocID="{46E6EA53-03F7-4A10-A066-49CA671A794C}" presName="hierRoot1" presStyleCnt="0"/>
      <dgm:spPr/>
    </dgm:pt>
    <dgm:pt modelId="{E6C00E96-7829-47C3-999B-04FE53AF7E5C}" type="pres">
      <dgm:prSet presAssocID="{46E6EA53-03F7-4A10-A066-49CA671A794C}" presName="composite" presStyleCnt="0"/>
      <dgm:spPr/>
    </dgm:pt>
    <dgm:pt modelId="{BE0DC8F2-925D-4E71-91A2-2B6F4FCC7D37}" type="pres">
      <dgm:prSet presAssocID="{46E6EA53-03F7-4A10-A066-49CA671A794C}" presName="background" presStyleLbl="node0" presStyleIdx="0" presStyleCnt="1"/>
      <dgm:spPr/>
    </dgm:pt>
    <dgm:pt modelId="{21560384-D864-4073-B05B-2D56EEA2AE0D}" type="pres">
      <dgm:prSet presAssocID="{46E6EA53-03F7-4A10-A066-49CA671A794C}" presName="text" presStyleLbl="fgAcc0" presStyleIdx="0" presStyleCnt="1">
        <dgm:presLayoutVars>
          <dgm:chPref val="3"/>
        </dgm:presLayoutVars>
      </dgm:prSet>
      <dgm:spPr/>
    </dgm:pt>
    <dgm:pt modelId="{66CCACED-0E67-4765-A8C9-29DB4FCBA189}" type="pres">
      <dgm:prSet presAssocID="{46E6EA53-03F7-4A10-A066-49CA671A794C}" presName="hierChild2" presStyleCnt="0"/>
      <dgm:spPr/>
    </dgm:pt>
    <dgm:pt modelId="{85C14BA1-25DB-4771-9E5F-A4ED9DEE8A23}" type="pres">
      <dgm:prSet presAssocID="{D6D485E7-A704-43E8-8465-0B1F42DC2E29}" presName="Name10" presStyleLbl="parChTrans1D2" presStyleIdx="0" presStyleCnt="3"/>
      <dgm:spPr/>
    </dgm:pt>
    <dgm:pt modelId="{73EEE900-6ACA-4CC0-B4D8-0B8CB9977749}" type="pres">
      <dgm:prSet presAssocID="{7B8AC819-4227-4416-918B-05BD15A55666}" presName="hierRoot2" presStyleCnt="0"/>
      <dgm:spPr/>
    </dgm:pt>
    <dgm:pt modelId="{EFCD29EF-8426-4302-AE76-7E362F4036AB}" type="pres">
      <dgm:prSet presAssocID="{7B8AC819-4227-4416-918B-05BD15A55666}" presName="composite2" presStyleCnt="0"/>
      <dgm:spPr/>
    </dgm:pt>
    <dgm:pt modelId="{C75BEB72-4E02-4577-B7BD-5EADF8C39487}" type="pres">
      <dgm:prSet presAssocID="{7B8AC819-4227-4416-918B-05BD15A55666}" presName="background2" presStyleLbl="node2" presStyleIdx="0" presStyleCnt="3"/>
      <dgm:spPr/>
    </dgm:pt>
    <dgm:pt modelId="{88CD5E6F-35D9-4E01-94E8-0CA5EAB46892}" type="pres">
      <dgm:prSet presAssocID="{7B8AC819-4227-4416-918B-05BD15A55666}" presName="text2" presStyleLbl="fgAcc2" presStyleIdx="0" presStyleCnt="3">
        <dgm:presLayoutVars>
          <dgm:chPref val="3"/>
        </dgm:presLayoutVars>
      </dgm:prSet>
      <dgm:spPr/>
    </dgm:pt>
    <dgm:pt modelId="{E506DEF7-6826-4EC5-B54D-F155C2676FA6}" type="pres">
      <dgm:prSet presAssocID="{7B8AC819-4227-4416-918B-05BD15A55666}" presName="hierChild3" presStyleCnt="0"/>
      <dgm:spPr/>
    </dgm:pt>
    <dgm:pt modelId="{A731EDB6-4034-4587-87B1-3E402C28E93A}" type="pres">
      <dgm:prSet presAssocID="{8EF4C837-234E-4EBC-8F2D-89D3F2F0F0D1}" presName="Name10" presStyleLbl="parChTrans1D2" presStyleIdx="1" presStyleCnt="3"/>
      <dgm:spPr/>
    </dgm:pt>
    <dgm:pt modelId="{02C8084D-116A-4E6E-A08E-2DF2C9B50CEA}" type="pres">
      <dgm:prSet presAssocID="{98CAC18A-7643-4DF9-A143-A03E2E665F5F}" presName="hierRoot2" presStyleCnt="0"/>
      <dgm:spPr/>
    </dgm:pt>
    <dgm:pt modelId="{E2E762C4-28A4-4609-B4AD-D4BE0ECA2C22}" type="pres">
      <dgm:prSet presAssocID="{98CAC18A-7643-4DF9-A143-A03E2E665F5F}" presName="composite2" presStyleCnt="0"/>
      <dgm:spPr/>
    </dgm:pt>
    <dgm:pt modelId="{E0801D61-55F1-4915-A282-608933664481}" type="pres">
      <dgm:prSet presAssocID="{98CAC18A-7643-4DF9-A143-A03E2E665F5F}" presName="background2" presStyleLbl="node2" presStyleIdx="1" presStyleCnt="3"/>
      <dgm:spPr/>
    </dgm:pt>
    <dgm:pt modelId="{9DF445A5-5029-40B6-A4B0-F3EE391DBA51}" type="pres">
      <dgm:prSet presAssocID="{98CAC18A-7643-4DF9-A143-A03E2E665F5F}" presName="text2" presStyleLbl="fgAcc2" presStyleIdx="1" presStyleCnt="3">
        <dgm:presLayoutVars>
          <dgm:chPref val="3"/>
        </dgm:presLayoutVars>
      </dgm:prSet>
      <dgm:spPr/>
    </dgm:pt>
    <dgm:pt modelId="{BF183DD9-F68E-4EEA-9924-30040C569756}" type="pres">
      <dgm:prSet presAssocID="{98CAC18A-7643-4DF9-A143-A03E2E665F5F}" presName="hierChild3" presStyleCnt="0"/>
      <dgm:spPr/>
    </dgm:pt>
    <dgm:pt modelId="{3412757D-7D55-45AF-8E3F-2D5C1E0C5DBD}" type="pres">
      <dgm:prSet presAssocID="{03789ED5-5B90-480C-B3DC-E9104CD88257}" presName="Name17" presStyleLbl="parChTrans1D3" presStyleIdx="0" presStyleCnt="6"/>
      <dgm:spPr/>
    </dgm:pt>
    <dgm:pt modelId="{B9D21A47-EDAF-498E-8A01-403233435DF6}" type="pres">
      <dgm:prSet presAssocID="{F3DBA36B-E95A-4388-AA1A-EBBF2BF27B61}" presName="hierRoot3" presStyleCnt="0"/>
      <dgm:spPr/>
    </dgm:pt>
    <dgm:pt modelId="{9978110C-C6FD-4AA7-B8FB-BE55FCA93A01}" type="pres">
      <dgm:prSet presAssocID="{F3DBA36B-E95A-4388-AA1A-EBBF2BF27B61}" presName="composite3" presStyleCnt="0"/>
      <dgm:spPr/>
    </dgm:pt>
    <dgm:pt modelId="{9EF3C09B-09F9-4EA5-A0F3-D4170E73F8CA}" type="pres">
      <dgm:prSet presAssocID="{F3DBA36B-E95A-4388-AA1A-EBBF2BF27B61}" presName="background3" presStyleLbl="node3" presStyleIdx="0" presStyleCnt="6"/>
      <dgm:spPr/>
    </dgm:pt>
    <dgm:pt modelId="{469ED3EB-F184-4C16-802B-6F71EE72C195}" type="pres">
      <dgm:prSet presAssocID="{F3DBA36B-E95A-4388-AA1A-EBBF2BF27B61}" presName="text3" presStyleLbl="fgAcc3" presStyleIdx="0" presStyleCnt="6">
        <dgm:presLayoutVars>
          <dgm:chPref val="3"/>
        </dgm:presLayoutVars>
      </dgm:prSet>
      <dgm:spPr/>
    </dgm:pt>
    <dgm:pt modelId="{BBE68F70-D699-425A-9C3E-59BDFDAACB08}" type="pres">
      <dgm:prSet presAssocID="{F3DBA36B-E95A-4388-AA1A-EBBF2BF27B61}" presName="hierChild4" presStyleCnt="0"/>
      <dgm:spPr/>
    </dgm:pt>
    <dgm:pt modelId="{DA9D7DFB-58D9-4679-9DF5-4A9FF1038119}" type="pres">
      <dgm:prSet presAssocID="{0254CDF9-F1A1-4C27-AAA7-E21D66D58CEA}" presName="Name17" presStyleLbl="parChTrans1D3" presStyleIdx="1" presStyleCnt="6"/>
      <dgm:spPr/>
    </dgm:pt>
    <dgm:pt modelId="{D42A5D80-56A0-4F80-B7F1-67E6D2172274}" type="pres">
      <dgm:prSet presAssocID="{415E7F9B-ACFB-4FC7-8A9D-5F28729F25C8}" presName="hierRoot3" presStyleCnt="0"/>
      <dgm:spPr/>
    </dgm:pt>
    <dgm:pt modelId="{9D817A4C-E9E4-4332-87E8-B099DA94F35F}" type="pres">
      <dgm:prSet presAssocID="{415E7F9B-ACFB-4FC7-8A9D-5F28729F25C8}" presName="composite3" presStyleCnt="0"/>
      <dgm:spPr/>
    </dgm:pt>
    <dgm:pt modelId="{D3D94D13-42AD-492D-BBAE-F7A3F3C6C484}" type="pres">
      <dgm:prSet presAssocID="{415E7F9B-ACFB-4FC7-8A9D-5F28729F25C8}" presName="background3" presStyleLbl="node3" presStyleIdx="1" presStyleCnt="6"/>
      <dgm:spPr/>
    </dgm:pt>
    <dgm:pt modelId="{5919F9C0-2A82-4B07-A06E-F7D43FDCEA2F}" type="pres">
      <dgm:prSet presAssocID="{415E7F9B-ACFB-4FC7-8A9D-5F28729F25C8}" presName="text3" presStyleLbl="fgAcc3" presStyleIdx="1" presStyleCnt="6">
        <dgm:presLayoutVars>
          <dgm:chPref val="3"/>
        </dgm:presLayoutVars>
      </dgm:prSet>
      <dgm:spPr/>
    </dgm:pt>
    <dgm:pt modelId="{31D8516B-1FCC-465D-9E18-4ADCF0DC0FF6}" type="pres">
      <dgm:prSet presAssocID="{415E7F9B-ACFB-4FC7-8A9D-5F28729F25C8}" presName="hierChild4" presStyleCnt="0"/>
      <dgm:spPr/>
    </dgm:pt>
    <dgm:pt modelId="{3398295F-3064-4DA5-8A16-B1300311E1A5}" type="pres">
      <dgm:prSet presAssocID="{02464589-68BB-4C18-996A-A00076F0AA39}" presName="Name17" presStyleLbl="parChTrans1D3" presStyleIdx="2" presStyleCnt="6"/>
      <dgm:spPr/>
    </dgm:pt>
    <dgm:pt modelId="{63314958-A2F1-48BB-9FA8-1F88E4BC44BE}" type="pres">
      <dgm:prSet presAssocID="{8CC89079-C064-41C8-ACE7-96D9FB08C679}" presName="hierRoot3" presStyleCnt="0"/>
      <dgm:spPr/>
    </dgm:pt>
    <dgm:pt modelId="{56211A90-DC84-4562-ABBE-692E1C990B0D}" type="pres">
      <dgm:prSet presAssocID="{8CC89079-C064-41C8-ACE7-96D9FB08C679}" presName="composite3" presStyleCnt="0"/>
      <dgm:spPr/>
    </dgm:pt>
    <dgm:pt modelId="{5AF07A0C-26E5-4F62-894A-67171384A1D7}" type="pres">
      <dgm:prSet presAssocID="{8CC89079-C064-41C8-ACE7-96D9FB08C679}" presName="background3" presStyleLbl="node3" presStyleIdx="2" presStyleCnt="6"/>
      <dgm:spPr/>
    </dgm:pt>
    <dgm:pt modelId="{366F0F60-5ACB-493B-9BB1-FF53763F9A6E}" type="pres">
      <dgm:prSet presAssocID="{8CC89079-C064-41C8-ACE7-96D9FB08C679}" presName="text3" presStyleLbl="fgAcc3" presStyleIdx="2" presStyleCnt="6">
        <dgm:presLayoutVars>
          <dgm:chPref val="3"/>
        </dgm:presLayoutVars>
      </dgm:prSet>
      <dgm:spPr/>
    </dgm:pt>
    <dgm:pt modelId="{46625223-174D-46F4-A41C-27E4C3BBB533}" type="pres">
      <dgm:prSet presAssocID="{8CC89079-C064-41C8-ACE7-96D9FB08C679}" presName="hierChild4" presStyleCnt="0"/>
      <dgm:spPr/>
    </dgm:pt>
    <dgm:pt modelId="{B4FBEA41-9B46-430D-9FA0-2A275212C0FB}" type="pres">
      <dgm:prSet presAssocID="{3E034902-46E4-4737-A510-12708A4ACE93}" presName="Name10" presStyleLbl="parChTrans1D2" presStyleIdx="2" presStyleCnt="3"/>
      <dgm:spPr/>
    </dgm:pt>
    <dgm:pt modelId="{52814E8F-658B-4C4A-9E69-B0DABED08D8E}" type="pres">
      <dgm:prSet presAssocID="{ACF42CF1-C54C-4F10-A1B2-DAFFC38D7380}" presName="hierRoot2" presStyleCnt="0"/>
      <dgm:spPr/>
    </dgm:pt>
    <dgm:pt modelId="{6F99FF7B-A817-459C-BC76-97F31C78AA00}" type="pres">
      <dgm:prSet presAssocID="{ACF42CF1-C54C-4F10-A1B2-DAFFC38D7380}" presName="composite2" presStyleCnt="0"/>
      <dgm:spPr/>
    </dgm:pt>
    <dgm:pt modelId="{517FF5FC-9308-47F0-AA66-897DDF09AA62}" type="pres">
      <dgm:prSet presAssocID="{ACF42CF1-C54C-4F10-A1B2-DAFFC38D7380}" presName="background2" presStyleLbl="node2" presStyleIdx="2" presStyleCnt="3"/>
      <dgm:spPr/>
    </dgm:pt>
    <dgm:pt modelId="{37475B46-2978-4AAF-880A-4A4477161B78}" type="pres">
      <dgm:prSet presAssocID="{ACF42CF1-C54C-4F10-A1B2-DAFFC38D7380}" presName="text2" presStyleLbl="fgAcc2" presStyleIdx="2" presStyleCnt="3">
        <dgm:presLayoutVars>
          <dgm:chPref val="3"/>
        </dgm:presLayoutVars>
      </dgm:prSet>
      <dgm:spPr/>
    </dgm:pt>
    <dgm:pt modelId="{F1AEF08F-AFD3-422A-BE29-5137D234BC71}" type="pres">
      <dgm:prSet presAssocID="{ACF42CF1-C54C-4F10-A1B2-DAFFC38D7380}" presName="hierChild3" presStyleCnt="0"/>
      <dgm:spPr/>
    </dgm:pt>
    <dgm:pt modelId="{4DF0FE63-422A-4684-AAC8-1DDA43784060}" type="pres">
      <dgm:prSet presAssocID="{93370563-1628-4206-A462-DFCA8715F549}" presName="Name17" presStyleLbl="parChTrans1D3" presStyleIdx="3" presStyleCnt="6"/>
      <dgm:spPr/>
    </dgm:pt>
    <dgm:pt modelId="{0DDA8403-CA35-40BB-A188-6238DEB3FBEC}" type="pres">
      <dgm:prSet presAssocID="{FB20C81D-76E9-4698-9D53-F208B6F6E2F8}" presName="hierRoot3" presStyleCnt="0"/>
      <dgm:spPr/>
    </dgm:pt>
    <dgm:pt modelId="{DCC9E5EC-C95A-441F-AF7D-26D6B1DEF1D6}" type="pres">
      <dgm:prSet presAssocID="{FB20C81D-76E9-4698-9D53-F208B6F6E2F8}" presName="composite3" presStyleCnt="0"/>
      <dgm:spPr/>
    </dgm:pt>
    <dgm:pt modelId="{5B8B6523-35F2-4390-BC67-989C042A6E3E}" type="pres">
      <dgm:prSet presAssocID="{FB20C81D-76E9-4698-9D53-F208B6F6E2F8}" presName="background3" presStyleLbl="node3" presStyleIdx="3" presStyleCnt="6"/>
      <dgm:spPr/>
    </dgm:pt>
    <dgm:pt modelId="{DA285616-2487-4950-9EA8-CBF01B8F9A98}" type="pres">
      <dgm:prSet presAssocID="{FB20C81D-76E9-4698-9D53-F208B6F6E2F8}" presName="text3" presStyleLbl="fgAcc3" presStyleIdx="3" presStyleCnt="6">
        <dgm:presLayoutVars>
          <dgm:chPref val="3"/>
        </dgm:presLayoutVars>
      </dgm:prSet>
      <dgm:spPr/>
    </dgm:pt>
    <dgm:pt modelId="{8EEC30EE-7DC7-445B-B437-E24C494B9016}" type="pres">
      <dgm:prSet presAssocID="{FB20C81D-76E9-4698-9D53-F208B6F6E2F8}" presName="hierChild4" presStyleCnt="0"/>
      <dgm:spPr/>
    </dgm:pt>
    <dgm:pt modelId="{546AD96B-A7A0-47A5-B153-D1C370C5DBFD}" type="pres">
      <dgm:prSet presAssocID="{A14E2BCD-3441-471E-BF70-122B379F2201}" presName="Name17" presStyleLbl="parChTrans1D3" presStyleIdx="4" presStyleCnt="6"/>
      <dgm:spPr/>
    </dgm:pt>
    <dgm:pt modelId="{3063A812-B7EC-48E5-93DA-613AE769DD6C}" type="pres">
      <dgm:prSet presAssocID="{33B77DEC-C99A-47DB-A97B-FBA01C9CE3CF}" presName="hierRoot3" presStyleCnt="0"/>
      <dgm:spPr/>
    </dgm:pt>
    <dgm:pt modelId="{CDDBA1EE-C3C9-480A-8C39-DB4D46D37FEB}" type="pres">
      <dgm:prSet presAssocID="{33B77DEC-C99A-47DB-A97B-FBA01C9CE3CF}" presName="composite3" presStyleCnt="0"/>
      <dgm:spPr/>
    </dgm:pt>
    <dgm:pt modelId="{CC76CFCD-3585-4642-A860-AECE6EC0B9F7}" type="pres">
      <dgm:prSet presAssocID="{33B77DEC-C99A-47DB-A97B-FBA01C9CE3CF}" presName="background3" presStyleLbl="node3" presStyleIdx="4" presStyleCnt="6"/>
      <dgm:spPr/>
    </dgm:pt>
    <dgm:pt modelId="{144569C2-E7DD-4CB3-B69D-44E2726D0A0B}" type="pres">
      <dgm:prSet presAssocID="{33B77DEC-C99A-47DB-A97B-FBA01C9CE3CF}" presName="text3" presStyleLbl="fgAcc3" presStyleIdx="4" presStyleCnt="6" custLinFactNeighborX="171" custLinFactNeighborY="-4865">
        <dgm:presLayoutVars>
          <dgm:chPref val="3"/>
        </dgm:presLayoutVars>
      </dgm:prSet>
      <dgm:spPr/>
    </dgm:pt>
    <dgm:pt modelId="{3777F336-8D17-4C4E-92E9-5EF534E1328D}" type="pres">
      <dgm:prSet presAssocID="{33B77DEC-C99A-47DB-A97B-FBA01C9CE3CF}" presName="hierChild4" presStyleCnt="0"/>
      <dgm:spPr/>
    </dgm:pt>
    <dgm:pt modelId="{3E22E761-091F-4893-A7F3-B0FDCD2A7625}" type="pres">
      <dgm:prSet presAssocID="{EA648D89-D5F5-4895-84D9-6E31128A9372}" presName="Name17" presStyleLbl="parChTrans1D3" presStyleIdx="5" presStyleCnt="6"/>
      <dgm:spPr/>
    </dgm:pt>
    <dgm:pt modelId="{537D7F26-510C-42C9-BD6F-036AFF5AC37E}" type="pres">
      <dgm:prSet presAssocID="{413BF0E9-A071-4D55-B2D4-92176F13D7A9}" presName="hierRoot3" presStyleCnt="0"/>
      <dgm:spPr/>
    </dgm:pt>
    <dgm:pt modelId="{3AABF2B2-52E6-4005-BF69-B8F534F8AC89}" type="pres">
      <dgm:prSet presAssocID="{413BF0E9-A071-4D55-B2D4-92176F13D7A9}" presName="composite3" presStyleCnt="0"/>
      <dgm:spPr/>
    </dgm:pt>
    <dgm:pt modelId="{147ABBF1-6717-4CDE-88E6-654243B39DF6}" type="pres">
      <dgm:prSet presAssocID="{413BF0E9-A071-4D55-B2D4-92176F13D7A9}" presName="background3" presStyleLbl="node3" presStyleIdx="5" presStyleCnt="6"/>
      <dgm:spPr/>
    </dgm:pt>
    <dgm:pt modelId="{AD37F833-B82E-479E-8BCF-9AE3CA6F81A0}" type="pres">
      <dgm:prSet presAssocID="{413BF0E9-A071-4D55-B2D4-92176F13D7A9}" presName="text3" presStyleLbl="fgAcc3" presStyleIdx="5" presStyleCnt="6">
        <dgm:presLayoutVars>
          <dgm:chPref val="3"/>
        </dgm:presLayoutVars>
      </dgm:prSet>
      <dgm:spPr/>
    </dgm:pt>
    <dgm:pt modelId="{391CAE4B-1430-467A-9335-221F8ACBC384}" type="pres">
      <dgm:prSet presAssocID="{413BF0E9-A071-4D55-B2D4-92176F13D7A9}" presName="hierChild4" presStyleCnt="0"/>
      <dgm:spPr/>
    </dgm:pt>
  </dgm:ptLst>
  <dgm:cxnLst>
    <dgm:cxn modelId="{82193508-ED2A-4CD2-A40D-13B70244293C}" type="presOf" srcId="{98CAC18A-7643-4DF9-A143-A03E2E665F5F}" destId="{9DF445A5-5029-40B6-A4B0-F3EE391DBA51}" srcOrd="0" destOrd="0" presId="urn:microsoft.com/office/officeart/2005/8/layout/hierarchy1"/>
    <dgm:cxn modelId="{C4DC0111-DD91-432D-9566-75DCACBFC1F5}" type="presOf" srcId="{3E034902-46E4-4737-A510-12708A4ACE93}" destId="{B4FBEA41-9B46-430D-9FA0-2A275212C0FB}" srcOrd="0" destOrd="0" presId="urn:microsoft.com/office/officeart/2005/8/layout/hierarchy1"/>
    <dgm:cxn modelId="{A909DB14-4712-4544-9B7B-23C6FD361DE2}" type="presOf" srcId="{8CC89079-C064-41C8-ACE7-96D9FB08C679}" destId="{366F0F60-5ACB-493B-9BB1-FF53763F9A6E}" srcOrd="0" destOrd="0" presId="urn:microsoft.com/office/officeart/2005/8/layout/hierarchy1"/>
    <dgm:cxn modelId="{51302315-3BB0-4387-B085-DBE5290EA6AA}" srcId="{46E6EA53-03F7-4A10-A066-49CA671A794C}" destId="{ACF42CF1-C54C-4F10-A1B2-DAFFC38D7380}" srcOrd="2" destOrd="0" parTransId="{3E034902-46E4-4737-A510-12708A4ACE93}" sibTransId="{F8E210DD-F3BD-494E-8F8E-A3A09868E36E}"/>
    <dgm:cxn modelId="{DF0EF115-2B30-4CC0-BF82-6BA409840225}" type="presOf" srcId="{7B8AC819-4227-4416-918B-05BD15A55666}" destId="{88CD5E6F-35D9-4E01-94E8-0CA5EAB46892}" srcOrd="0" destOrd="0" presId="urn:microsoft.com/office/officeart/2005/8/layout/hierarchy1"/>
    <dgm:cxn modelId="{C3466A1B-AC10-44F4-A74A-76C486C23D8B}" type="presOf" srcId="{786D2344-A5FA-431E-B2DC-F9A1DD19D649}" destId="{846E91DF-5B13-450F-BF06-0886B7C0B48A}" srcOrd="0" destOrd="0" presId="urn:microsoft.com/office/officeart/2005/8/layout/hierarchy1"/>
    <dgm:cxn modelId="{5922A427-7AE1-4500-A56C-D1719DD1516A}" type="presOf" srcId="{EA648D89-D5F5-4895-84D9-6E31128A9372}" destId="{3E22E761-091F-4893-A7F3-B0FDCD2A7625}" srcOrd="0" destOrd="0" presId="urn:microsoft.com/office/officeart/2005/8/layout/hierarchy1"/>
    <dgm:cxn modelId="{5CCC1F29-7599-4A05-AF6A-CC644B56BE85}" type="presOf" srcId="{93370563-1628-4206-A462-DFCA8715F549}" destId="{4DF0FE63-422A-4684-AAC8-1DDA43784060}" srcOrd="0" destOrd="0" presId="urn:microsoft.com/office/officeart/2005/8/layout/hierarchy1"/>
    <dgm:cxn modelId="{8B1DB632-215B-4BDA-BCA5-9B6F23DD3C77}" srcId="{46E6EA53-03F7-4A10-A066-49CA671A794C}" destId="{98CAC18A-7643-4DF9-A143-A03E2E665F5F}" srcOrd="1" destOrd="0" parTransId="{8EF4C837-234E-4EBC-8F2D-89D3F2F0F0D1}" sibTransId="{FA908A7B-C5B5-4E9E-A346-512EBA9A6389}"/>
    <dgm:cxn modelId="{140E0F61-CDE0-480A-95A7-2052B564723A}" type="presOf" srcId="{D6D485E7-A704-43E8-8465-0B1F42DC2E29}" destId="{85C14BA1-25DB-4771-9E5F-A4ED9DEE8A23}" srcOrd="0" destOrd="0" presId="urn:microsoft.com/office/officeart/2005/8/layout/hierarchy1"/>
    <dgm:cxn modelId="{D1132364-F43D-492C-8A2B-0BB16579EAA8}" type="presOf" srcId="{8EF4C837-234E-4EBC-8F2D-89D3F2F0F0D1}" destId="{A731EDB6-4034-4587-87B1-3E402C28E93A}" srcOrd="0" destOrd="0" presId="urn:microsoft.com/office/officeart/2005/8/layout/hierarchy1"/>
    <dgm:cxn modelId="{A639644B-28D6-44F0-BBA9-442C05CC8CE3}" srcId="{ACF42CF1-C54C-4F10-A1B2-DAFFC38D7380}" destId="{FB20C81D-76E9-4698-9D53-F208B6F6E2F8}" srcOrd="0" destOrd="0" parTransId="{93370563-1628-4206-A462-DFCA8715F549}" sibTransId="{224FA702-BEBA-455F-B2F2-4940214816FC}"/>
    <dgm:cxn modelId="{3E21094F-D68A-46B7-A609-780A00EEA836}" type="presOf" srcId="{03789ED5-5B90-480C-B3DC-E9104CD88257}" destId="{3412757D-7D55-45AF-8E3F-2D5C1E0C5DBD}" srcOrd="0" destOrd="0" presId="urn:microsoft.com/office/officeart/2005/8/layout/hierarchy1"/>
    <dgm:cxn modelId="{9164377C-943C-4490-ACB4-7CF385C241CA}" type="presOf" srcId="{46E6EA53-03F7-4A10-A066-49CA671A794C}" destId="{21560384-D864-4073-B05B-2D56EEA2AE0D}" srcOrd="0" destOrd="0" presId="urn:microsoft.com/office/officeart/2005/8/layout/hierarchy1"/>
    <dgm:cxn modelId="{610A678C-BBF7-4C5E-A62B-C00AEB689759}" type="presOf" srcId="{ACF42CF1-C54C-4F10-A1B2-DAFFC38D7380}" destId="{37475B46-2978-4AAF-880A-4A4477161B78}" srcOrd="0" destOrd="0" presId="urn:microsoft.com/office/officeart/2005/8/layout/hierarchy1"/>
    <dgm:cxn modelId="{25CA1494-FD31-47A4-A7C6-3F084F252DC7}" type="presOf" srcId="{A14E2BCD-3441-471E-BF70-122B379F2201}" destId="{546AD96B-A7A0-47A5-B153-D1C370C5DBFD}" srcOrd="0" destOrd="0" presId="urn:microsoft.com/office/officeart/2005/8/layout/hierarchy1"/>
    <dgm:cxn modelId="{038FD99E-C842-46A4-B53A-F2EAB65C2C94}" type="presOf" srcId="{415E7F9B-ACFB-4FC7-8A9D-5F28729F25C8}" destId="{5919F9C0-2A82-4B07-A06E-F7D43FDCEA2F}" srcOrd="0" destOrd="0" presId="urn:microsoft.com/office/officeart/2005/8/layout/hierarchy1"/>
    <dgm:cxn modelId="{C771A8AB-81F2-4E62-91EF-5B7108AEBCE6}" type="presOf" srcId="{413BF0E9-A071-4D55-B2D4-92176F13D7A9}" destId="{AD37F833-B82E-479E-8BCF-9AE3CA6F81A0}" srcOrd="0" destOrd="0" presId="urn:microsoft.com/office/officeart/2005/8/layout/hierarchy1"/>
    <dgm:cxn modelId="{D5B355B7-A8B5-454E-AEE4-6D5998B85CF7}" srcId="{98CAC18A-7643-4DF9-A143-A03E2E665F5F}" destId="{415E7F9B-ACFB-4FC7-8A9D-5F28729F25C8}" srcOrd="1" destOrd="0" parTransId="{0254CDF9-F1A1-4C27-AAA7-E21D66D58CEA}" sibTransId="{1D8D3788-551B-466D-AAF0-1939BE671159}"/>
    <dgm:cxn modelId="{985939B9-A4EB-4C7C-B28B-C65D41AACBEF}" type="presOf" srcId="{F3DBA36B-E95A-4388-AA1A-EBBF2BF27B61}" destId="{469ED3EB-F184-4C16-802B-6F71EE72C195}" srcOrd="0" destOrd="0" presId="urn:microsoft.com/office/officeart/2005/8/layout/hierarchy1"/>
    <dgm:cxn modelId="{B6958BC3-5031-48B1-829C-DD6445FDAB54}" type="presOf" srcId="{33B77DEC-C99A-47DB-A97B-FBA01C9CE3CF}" destId="{144569C2-E7DD-4CB3-B69D-44E2726D0A0B}" srcOrd="0" destOrd="0" presId="urn:microsoft.com/office/officeart/2005/8/layout/hierarchy1"/>
    <dgm:cxn modelId="{0C233BD9-880E-4797-8AAD-0F2EFE014C43}" type="presOf" srcId="{0254CDF9-F1A1-4C27-AAA7-E21D66D58CEA}" destId="{DA9D7DFB-58D9-4679-9DF5-4A9FF1038119}" srcOrd="0" destOrd="0" presId="urn:microsoft.com/office/officeart/2005/8/layout/hierarchy1"/>
    <dgm:cxn modelId="{E23886DD-67DE-4E0F-A773-85B35EBD1A66}" srcId="{98CAC18A-7643-4DF9-A143-A03E2E665F5F}" destId="{F3DBA36B-E95A-4388-AA1A-EBBF2BF27B61}" srcOrd="0" destOrd="0" parTransId="{03789ED5-5B90-480C-B3DC-E9104CD88257}" sibTransId="{C4BA292D-E918-4226-954C-209803D960F0}"/>
    <dgm:cxn modelId="{EEDFA5E0-35E4-4A75-953D-FB57F17810A5}" srcId="{ACF42CF1-C54C-4F10-A1B2-DAFFC38D7380}" destId="{413BF0E9-A071-4D55-B2D4-92176F13D7A9}" srcOrd="2" destOrd="0" parTransId="{EA648D89-D5F5-4895-84D9-6E31128A9372}" sibTransId="{2E2F6985-F222-4DA9-B480-BA572996BB6D}"/>
    <dgm:cxn modelId="{FF9FE2E7-8A15-4393-856D-E25EE6F78256}" srcId="{98CAC18A-7643-4DF9-A143-A03E2E665F5F}" destId="{8CC89079-C064-41C8-ACE7-96D9FB08C679}" srcOrd="2" destOrd="0" parTransId="{02464589-68BB-4C18-996A-A00076F0AA39}" sibTransId="{B36CB37A-867F-490D-BAC4-32079E8F1521}"/>
    <dgm:cxn modelId="{84541CF0-8A37-4B44-A7F6-A92DEE776389}" srcId="{46E6EA53-03F7-4A10-A066-49CA671A794C}" destId="{7B8AC819-4227-4416-918B-05BD15A55666}" srcOrd="0" destOrd="0" parTransId="{D6D485E7-A704-43E8-8465-0B1F42DC2E29}" sibTransId="{DBD1774B-30F3-465F-BBC3-C766B34F4DE2}"/>
    <dgm:cxn modelId="{F7A5B2F0-7AF8-4C5D-9E4C-F2C9EC7E8B66}" srcId="{786D2344-A5FA-431E-B2DC-F9A1DD19D649}" destId="{46E6EA53-03F7-4A10-A066-49CA671A794C}" srcOrd="0" destOrd="0" parTransId="{61F051BB-8BE0-4E7A-982F-4E6679E95FA9}" sibTransId="{6E4D74AD-70F1-40F4-9484-483D9F7DEBE4}"/>
    <dgm:cxn modelId="{E3ADB9F0-FE4E-49D2-B2CF-12F4F32FC029}" srcId="{ACF42CF1-C54C-4F10-A1B2-DAFFC38D7380}" destId="{33B77DEC-C99A-47DB-A97B-FBA01C9CE3CF}" srcOrd="1" destOrd="0" parTransId="{A14E2BCD-3441-471E-BF70-122B379F2201}" sibTransId="{4EB4B884-694F-45DE-ADE9-0F6823D30FBF}"/>
    <dgm:cxn modelId="{44490CF4-067F-4AFF-AC30-A222D885CD9A}" type="presOf" srcId="{FB20C81D-76E9-4698-9D53-F208B6F6E2F8}" destId="{DA285616-2487-4950-9EA8-CBF01B8F9A98}" srcOrd="0" destOrd="0" presId="urn:microsoft.com/office/officeart/2005/8/layout/hierarchy1"/>
    <dgm:cxn modelId="{CB6422FF-2E88-468F-A6F0-92AF1B6136F1}" type="presOf" srcId="{02464589-68BB-4C18-996A-A00076F0AA39}" destId="{3398295F-3064-4DA5-8A16-B1300311E1A5}" srcOrd="0" destOrd="0" presId="urn:microsoft.com/office/officeart/2005/8/layout/hierarchy1"/>
    <dgm:cxn modelId="{29255579-F53D-4948-9913-4C2338A2D4D2}" type="presParOf" srcId="{846E91DF-5B13-450F-BF06-0886B7C0B48A}" destId="{78738B05-C149-448A-8BF9-93303EE23C01}" srcOrd="0" destOrd="0" presId="urn:microsoft.com/office/officeart/2005/8/layout/hierarchy1"/>
    <dgm:cxn modelId="{E6E5EAF3-6536-45FB-AFD2-A4649A4CCFF6}" type="presParOf" srcId="{78738B05-C149-448A-8BF9-93303EE23C01}" destId="{E6C00E96-7829-47C3-999B-04FE53AF7E5C}" srcOrd="0" destOrd="0" presId="urn:microsoft.com/office/officeart/2005/8/layout/hierarchy1"/>
    <dgm:cxn modelId="{575203E4-F681-46E8-8B95-D39A3D790953}" type="presParOf" srcId="{E6C00E96-7829-47C3-999B-04FE53AF7E5C}" destId="{BE0DC8F2-925D-4E71-91A2-2B6F4FCC7D37}" srcOrd="0" destOrd="0" presId="urn:microsoft.com/office/officeart/2005/8/layout/hierarchy1"/>
    <dgm:cxn modelId="{675FBF5A-A1C1-4460-8CD2-F8A181CAED41}" type="presParOf" srcId="{E6C00E96-7829-47C3-999B-04FE53AF7E5C}" destId="{21560384-D864-4073-B05B-2D56EEA2AE0D}" srcOrd="1" destOrd="0" presId="urn:microsoft.com/office/officeart/2005/8/layout/hierarchy1"/>
    <dgm:cxn modelId="{D8A0B734-7E17-4A03-95DD-474015AEAED4}" type="presParOf" srcId="{78738B05-C149-448A-8BF9-93303EE23C01}" destId="{66CCACED-0E67-4765-A8C9-29DB4FCBA189}" srcOrd="1" destOrd="0" presId="urn:microsoft.com/office/officeart/2005/8/layout/hierarchy1"/>
    <dgm:cxn modelId="{79ED0760-56A2-4597-86F3-76CDC100E8A1}" type="presParOf" srcId="{66CCACED-0E67-4765-A8C9-29DB4FCBA189}" destId="{85C14BA1-25DB-4771-9E5F-A4ED9DEE8A23}" srcOrd="0" destOrd="0" presId="urn:microsoft.com/office/officeart/2005/8/layout/hierarchy1"/>
    <dgm:cxn modelId="{1B4EDAF2-1E7C-4E6C-B745-D8DA76DF7194}" type="presParOf" srcId="{66CCACED-0E67-4765-A8C9-29DB4FCBA189}" destId="{73EEE900-6ACA-4CC0-B4D8-0B8CB9977749}" srcOrd="1" destOrd="0" presId="urn:microsoft.com/office/officeart/2005/8/layout/hierarchy1"/>
    <dgm:cxn modelId="{9318FF39-EEF8-4CA1-AE1B-79BEA3C16E4E}" type="presParOf" srcId="{73EEE900-6ACA-4CC0-B4D8-0B8CB9977749}" destId="{EFCD29EF-8426-4302-AE76-7E362F4036AB}" srcOrd="0" destOrd="0" presId="urn:microsoft.com/office/officeart/2005/8/layout/hierarchy1"/>
    <dgm:cxn modelId="{37FF08B3-7C92-442F-B15D-3DA2D4DFC320}" type="presParOf" srcId="{EFCD29EF-8426-4302-AE76-7E362F4036AB}" destId="{C75BEB72-4E02-4577-B7BD-5EADF8C39487}" srcOrd="0" destOrd="0" presId="urn:microsoft.com/office/officeart/2005/8/layout/hierarchy1"/>
    <dgm:cxn modelId="{33FA87AD-DDB0-4478-BD59-FFA5B48677E1}" type="presParOf" srcId="{EFCD29EF-8426-4302-AE76-7E362F4036AB}" destId="{88CD5E6F-35D9-4E01-94E8-0CA5EAB46892}" srcOrd="1" destOrd="0" presId="urn:microsoft.com/office/officeart/2005/8/layout/hierarchy1"/>
    <dgm:cxn modelId="{9ADFF339-596B-45BB-BEA3-4CF3D641615C}" type="presParOf" srcId="{73EEE900-6ACA-4CC0-B4D8-0B8CB9977749}" destId="{E506DEF7-6826-4EC5-B54D-F155C2676FA6}" srcOrd="1" destOrd="0" presId="urn:microsoft.com/office/officeart/2005/8/layout/hierarchy1"/>
    <dgm:cxn modelId="{6374CE0D-450C-4980-B4AE-23E5D826F980}" type="presParOf" srcId="{66CCACED-0E67-4765-A8C9-29DB4FCBA189}" destId="{A731EDB6-4034-4587-87B1-3E402C28E93A}" srcOrd="2" destOrd="0" presId="urn:microsoft.com/office/officeart/2005/8/layout/hierarchy1"/>
    <dgm:cxn modelId="{B6261E12-BD36-41DE-B1AB-2F08646E0899}" type="presParOf" srcId="{66CCACED-0E67-4765-A8C9-29DB4FCBA189}" destId="{02C8084D-116A-4E6E-A08E-2DF2C9B50CEA}" srcOrd="3" destOrd="0" presId="urn:microsoft.com/office/officeart/2005/8/layout/hierarchy1"/>
    <dgm:cxn modelId="{62B45452-5C73-4419-8692-BCAC8332F0C7}" type="presParOf" srcId="{02C8084D-116A-4E6E-A08E-2DF2C9B50CEA}" destId="{E2E762C4-28A4-4609-B4AD-D4BE0ECA2C22}" srcOrd="0" destOrd="0" presId="urn:microsoft.com/office/officeart/2005/8/layout/hierarchy1"/>
    <dgm:cxn modelId="{ED16C5D2-C5D3-4C51-8CAA-F9997E8A9E59}" type="presParOf" srcId="{E2E762C4-28A4-4609-B4AD-D4BE0ECA2C22}" destId="{E0801D61-55F1-4915-A282-608933664481}" srcOrd="0" destOrd="0" presId="urn:microsoft.com/office/officeart/2005/8/layout/hierarchy1"/>
    <dgm:cxn modelId="{314E7441-2064-468A-9666-AE00A6ED3048}" type="presParOf" srcId="{E2E762C4-28A4-4609-B4AD-D4BE0ECA2C22}" destId="{9DF445A5-5029-40B6-A4B0-F3EE391DBA51}" srcOrd="1" destOrd="0" presId="urn:microsoft.com/office/officeart/2005/8/layout/hierarchy1"/>
    <dgm:cxn modelId="{39BEB932-AB6C-43FB-9108-E6B9B9C75CDB}" type="presParOf" srcId="{02C8084D-116A-4E6E-A08E-2DF2C9B50CEA}" destId="{BF183DD9-F68E-4EEA-9924-30040C569756}" srcOrd="1" destOrd="0" presId="urn:microsoft.com/office/officeart/2005/8/layout/hierarchy1"/>
    <dgm:cxn modelId="{93389CF3-4A92-40D5-B8F3-44C4F7733CD6}" type="presParOf" srcId="{BF183DD9-F68E-4EEA-9924-30040C569756}" destId="{3412757D-7D55-45AF-8E3F-2D5C1E0C5DBD}" srcOrd="0" destOrd="0" presId="urn:microsoft.com/office/officeart/2005/8/layout/hierarchy1"/>
    <dgm:cxn modelId="{D770EC90-2716-440D-979D-84483016FA3E}" type="presParOf" srcId="{BF183DD9-F68E-4EEA-9924-30040C569756}" destId="{B9D21A47-EDAF-498E-8A01-403233435DF6}" srcOrd="1" destOrd="0" presId="urn:microsoft.com/office/officeart/2005/8/layout/hierarchy1"/>
    <dgm:cxn modelId="{43E7BD8C-343B-40FE-8D51-1459F0A094A1}" type="presParOf" srcId="{B9D21A47-EDAF-498E-8A01-403233435DF6}" destId="{9978110C-C6FD-4AA7-B8FB-BE55FCA93A01}" srcOrd="0" destOrd="0" presId="urn:microsoft.com/office/officeart/2005/8/layout/hierarchy1"/>
    <dgm:cxn modelId="{D4AF79D5-B210-433C-9788-C348DB55D845}" type="presParOf" srcId="{9978110C-C6FD-4AA7-B8FB-BE55FCA93A01}" destId="{9EF3C09B-09F9-4EA5-A0F3-D4170E73F8CA}" srcOrd="0" destOrd="0" presId="urn:microsoft.com/office/officeart/2005/8/layout/hierarchy1"/>
    <dgm:cxn modelId="{881CCA88-1FF7-434F-9F25-BEC5ACFC1971}" type="presParOf" srcId="{9978110C-C6FD-4AA7-B8FB-BE55FCA93A01}" destId="{469ED3EB-F184-4C16-802B-6F71EE72C195}" srcOrd="1" destOrd="0" presId="urn:microsoft.com/office/officeart/2005/8/layout/hierarchy1"/>
    <dgm:cxn modelId="{B6574703-F7CE-4F40-8487-5377A09E6FEB}" type="presParOf" srcId="{B9D21A47-EDAF-498E-8A01-403233435DF6}" destId="{BBE68F70-D699-425A-9C3E-59BDFDAACB08}" srcOrd="1" destOrd="0" presId="urn:microsoft.com/office/officeart/2005/8/layout/hierarchy1"/>
    <dgm:cxn modelId="{9AEC26F0-5073-4FA2-8629-D8BBA5516C2D}" type="presParOf" srcId="{BF183DD9-F68E-4EEA-9924-30040C569756}" destId="{DA9D7DFB-58D9-4679-9DF5-4A9FF1038119}" srcOrd="2" destOrd="0" presId="urn:microsoft.com/office/officeart/2005/8/layout/hierarchy1"/>
    <dgm:cxn modelId="{55F3CCF4-3B9C-4703-A5CF-011ABFCD7841}" type="presParOf" srcId="{BF183DD9-F68E-4EEA-9924-30040C569756}" destId="{D42A5D80-56A0-4F80-B7F1-67E6D2172274}" srcOrd="3" destOrd="0" presId="urn:microsoft.com/office/officeart/2005/8/layout/hierarchy1"/>
    <dgm:cxn modelId="{60359E83-37F0-4EB6-8F51-47DD56F79B0B}" type="presParOf" srcId="{D42A5D80-56A0-4F80-B7F1-67E6D2172274}" destId="{9D817A4C-E9E4-4332-87E8-B099DA94F35F}" srcOrd="0" destOrd="0" presId="urn:microsoft.com/office/officeart/2005/8/layout/hierarchy1"/>
    <dgm:cxn modelId="{A3CDCD58-E14B-42C6-B740-FD0B324561B3}" type="presParOf" srcId="{9D817A4C-E9E4-4332-87E8-B099DA94F35F}" destId="{D3D94D13-42AD-492D-BBAE-F7A3F3C6C484}" srcOrd="0" destOrd="0" presId="urn:microsoft.com/office/officeart/2005/8/layout/hierarchy1"/>
    <dgm:cxn modelId="{11C572EF-FD5B-418F-AE93-8623FC715657}" type="presParOf" srcId="{9D817A4C-E9E4-4332-87E8-B099DA94F35F}" destId="{5919F9C0-2A82-4B07-A06E-F7D43FDCEA2F}" srcOrd="1" destOrd="0" presId="urn:microsoft.com/office/officeart/2005/8/layout/hierarchy1"/>
    <dgm:cxn modelId="{F80E3B1E-3EF5-4845-91AC-74CBF4A5D867}" type="presParOf" srcId="{D42A5D80-56A0-4F80-B7F1-67E6D2172274}" destId="{31D8516B-1FCC-465D-9E18-4ADCF0DC0FF6}" srcOrd="1" destOrd="0" presId="urn:microsoft.com/office/officeart/2005/8/layout/hierarchy1"/>
    <dgm:cxn modelId="{CBBC8C65-C292-4066-BF80-10344CB44534}" type="presParOf" srcId="{BF183DD9-F68E-4EEA-9924-30040C569756}" destId="{3398295F-3064-4DA5-8A16-B1300311E1A5}" srcOrd="4" destOrd="0" presId="urn:microsoft.com/office/officeart/2005/8/layout/hierarchy1"/>
    <dgm:cxn modelId="{0DE4001A-E16B-4A02-93ED-070F70785BF1}" type="presParOf" srcId="{BF183DD9-F68E-4EEA-9924-30040C569756}" destId="{63314958-A2F1-48BB-9FA8-1F88E4BC44BE}" srcOrd="5" destOrd="0" presId="urn:microsoft.com/office/officeart/2005/8/layout/hierarchy1"/>
    <dgm:cxn modelId="{E6352AE9-EF7D-4471-A992-1A460A83C6DF}" type="presParOf" srcId="{63314958-A2F1-48BB-9FA8-1F88E4BC44BE}" destId="{56211A90-DC84-4562-ABBE-692E1C990B0D}" srcOrd="0" destOrd="0" presId="urn:microsoft.com/office/officeart/2005/8/layout/hierarchy1"/>
    <dgm:cxn modelId="{1E125B1F-A774-4094-B306-C4E6FE5F4BDE}" type="presParOf" srcId="{56211A90-DC84-4562-ABBE-692E1C990B0D}" destId="{5AF07A0C-26E5-4F62-894A-67171384A1D7}" srcOrd="0" destOrd="0" presId="urn:microsoft.com/office/officeart/2005/8/layout/hierarchy1"/>
    <dgm:cxn modelId="{2EA1AAED-C3E5-49FB-96DB-B6661207E06D}" type="presParOf" srcId="{56211A90-DC84-4562-ABBE-692E1C990B0D}" destId="{366F0F60-5ACB-493B-9BB1-FF53763F9A6E}" srcOrd="1" destOrd="0" presId="urn:microsoft.com/office/officeart/2005/8/layout/hierarchy1"/>
    <dgm:cxn modelId="{CA815CA5-DE85-4DF9-BFE8-71027F1E3311}" type="presParOf" srcId="{63314958-A2F1-48BB-9FA8-1F88E4BC44BE}" destId="{46625223-174D-46F4-A41C-27E4C3BBB533}" srcOrd="1" destOrd="0" presId="urn:microsoft.com/office/officeart/2005/8/layout/hierarchy1"/>
    <dgm:cxn modelId="{7E216F27-596A-4489-843B-657D2F095176}" type="presParOf" srcId="{66CCACED-0E67-4765-A8C9-29DB4FCBA189}" destId="{B4FBEA41-9B46-430D-9FA0-2A275212C0FB}" srcOrd="4" destOrd="0" presId="urn:microsoft.com/office/officeart/2005/8/layout/hierarchy1"/>
    <dgm:cxn modelId="{009B51C6-C7C9-48AF-A24B-1AA905689D8D}" type="presParOf" srcId="{66CCACED-0E67-4765-A8C9-29DB4FCBA189}" destId="{52814E8F-658B-4C4A-9E69-B0DABED08D8E}" srcOrd="5" destOrd="0" presId="urn:microsoft.com/office/officeart/2005/8/layout/hierarchy1"/>
    <dgm:cxn modelId="{1D18D64B-4E94-465C-9BB8-7A6795803C21}" type="presParOf" srcId="{52814E8F-658B-4C4A-9E69-B0DABED08D8E}" destId="{6F99FF7B-A817-459C-BC76-97F31C78AA00}" srcOrd="0" destOrd="0" presId="urn:microsoft.com/office/officeart/2005/8/layout/hierarchy1"/>
    <dgm:cxn modelId="{53200779-7467-49A5-85E3-FEF1F07428FC}" type="presParOf" srcId="{6F99FF7B-A817-459C-BC76-97F31C78AA00}" destId="{517FF5FC-9308-47F0-AA66-897DDF09AA62}" srcOrd="0" destOrd="0" presId="urn:microsoft.com/office/officeart/2005/8/layout/hierarchy1"/>
    <dgm:cxn modelId="{53EB0259-3536-4BA4-BF5D-CF686277B6E9}" type="presParOf" srcId="{6F99FF7B-A817-459C-BC76-97F31C78AA00}" destId="{37475B46-2978-4AAF-880A-4A4477161B78}" srcOrd="1" destOrd="0" presId="urn:microsoft.com/office/officeart/2005/8/layout/hierarchy1"/>
    <dgm:cxn modelId="{C03A2AB5-C665-4AFF-B9B7-B80524AE12FD}" type="presParOf" srcId="{52814E8F-658B-4C4A-9E69-B0DABED08D8E}" destId="{F1AEF08F-AFD3-422A-BE29-5137D234BC71}" srcOrd="1" destOrd="0" presId="urn:microsoft.com/office/officeart/2005/8/layout/hierarchy1"/>
    <dgm:cxn modelId="{C0FCF59E-5355-44D3-ABBD-2526151BDD09}" type="presParOf" srcId="{F1AEF08F-AFD3-422A-BE29-5137D234BC71}" destId="{4DF0FE63-422A-4684-AAC8-1DDA43784060}" srcOrd="0" destOrd="0" presId="urn:microsoft.com/office/officeart/2005/8/layout/hierarchy1"/>
    <dgm:cxn modelId="{9C33F4C2-AE2A-45D0-8248-3F68AB3601CD}" type="presParOf" srcId="{F1AEF08F-AFD3-422A-BE29-5137D234BC71}" destId="{0DDA8403-CA35-40BB-A188-6238DEB3FBEC}" srcOrd="1" destOrd="0" presId="urn:microsoft.com/office/officeart/2005/8/layout/hierarchy1"/>
    <dgm:cxn modelId="{5E39E0FA-1AA1-44B8-9318-47C906FA708A}" type="presParOf" srcId="{0DDA8403-CA35-40BB-A188-6238DEB3FBEC}" destId="{DCC9E5EC-C95A-441F-AF7D-26D6B1DEF1D6}" srcOrd="0" destOrd="0" presId="urn:microsoft.com/office/officeart/2005/8/layout/hierarchy1"/>
    <dgm:cxn modelId="{2808172E-202F-4BF2-9AA7-DC32485A4F0D}" type="presParOf" srcId="{DCC9E5EC-C95A-441F-AF7D-26D6B1DEF1D6}" destId="{5B8B6523-35F2-4390-BC67-989C042A6E3E}" srcOrd="0" destOrd="0" presId="urn:microsoft.com/office/officeart/2005/8/layout/hierarchy1"/>
    <dgm:cxn modelId="{15E9D327-6888-4C2F-8F42-768005F19B85}" type="presParOf" srcId="{DCC9E5EC-C95A-441F-AF7D-26D6B1DEF1D6}" destId="{DA285616-2487-4950-9EA8-CBF01B8F9A98}" srcOrd="1" destOrd="0" presId="urn:microsoft.com/office/officeart/2005/8/layout/hierarchy1"/>
    <dgm:cxn modelId="{0C41EAD9-D969-4D4D-88BD-235493B59C25}" type="presParOf" srcId="{0DDA8403-CA35-40BB-A188-6238DEB3FBEC}" destId="{8EEC30EE-7DC7-445B-B437-E24C494B9016}" srcOrd="1" destOrd="0" presId="urn:microsoft.com/office/officeart/2005/8/layout/hierarchy1"/>
    <dgm:cxn modelId="{227289B9-DCD6-45D6-B6CC-4219C1D71195}" type="presParOf" srcId="{F1AEF08F-AFD3-422A-BE29-5137D234BC71}" destId="{546AD96B-A7A0-47A5-B153-D1C370C5DBFD}" srcOrd="2" destOrd="0" presId="urn:microsoft.com/office/officeart/2005/8/layout/hierarchy1"/>
    <dgm:cxn modelId="{52990BBE-1E42-4A69-9D41-156548D6D4EE}" type="presParOf" srcId="{F1AEF08F-AFD3-422A-BE29-5137D234BC71}" destId="{3063A812-B7EC-48E5-93DA-613AE769DD6C}" srcOrd="3" destOrd="0" presId="urn:microsoft.com/office/officeart/2005/8/layout/hierarchy1"/>
    <dgm:cxn modelId="{5100ED99-B2E5-4321-8E7D-125BC657922A}" type="presParOf" srcId="{3063A812-B7EC-48E5-93DA-613AE769DD6C}" destId="{CDDBA1EE-C3C9-480A-8C39-DB4D46D37FEB}" srcOrd="0" destOrd="0" presId="urn:microsoft.com/office/officeart/2005/8/layout/hierarchy1"/>
    <dgm:cxn modelId="{844A249C-E563-4DE9-AF46-4F8893C063BD}" type="presParOf" srcId="{CDDBA1EE-C3C9-480A-8C39-DB4D46D37FEB}" destId="{CC76CFCD-3585-4642-A860-AECE6EC0B9F7}" srcOrd="0" destOrd="0" presId="urn:microsoft.com/office/officeart/2005/8/layout/hierarchy1"/>
    <dgm:cxn modelId="{04E81DE2-E231-4F8E-8D17-4695E4804470}" type="presParOf" srcId="{CDDBA1EE-C3C9-480A-8C39-DB4D46D37FEB}" destId="{144569C2-E7DD-4CB3-B69D-44E2726D0A0B}" srcOrd="1" destOrd="0" presId="urn:microsoft.com/office/officeart/2005/8/layout/hierarchy1"/>
    <dgm:cxn modelId="{FF01BC8E-E3F0-48A9-B74D-74D8B88BAB1B}" type="presParOf" srcId="{3063A812-B7EC-48E5-93DA-613AE769DD6C}" destId="{3777F336-8D17-4C4E-92E9-5EF534E1328D}" srcOrd="1" destOrd="0" presId="urn:microsoft.com/office/officeart/2005/8/layout/hierarchy1"/>
    <dgm:cxn modelId="{1E7B0AC9-54D7-487A-AC2E-3F17446AD168}" type="presParOf" srcId="{F1AEF08F-AFD3-422A-BE29-5137D234BC71}" destId="{3E22E761-091F-4893-A7F3-B0FDCD2A7625}" srcOrd="4" destOrd="0" presId="urn:microsoft.com/office/officeart/2005/8/layout/hierarchy1"/>
    <dgm:cxn modelId="{90B4A38D-0EFA-4F51-B786-CDE5761C0AA3}" type="presParOf" srcId="{F1AEF08F-AFD3-422A-BE29-5137D234BC71}" destId="{537D7F26-510C-42C9-BD6F-036AFF5AC37E}" srcOrd="5" destOrd="0" presId="urn:microsoft.com/office/officeart/2005/8/layout/hierarchy1"/>
    <dgm:cxn modelId="{4433FF1A-581D-4A1D-8A22-DC967103E029}" type="presParOf" srcId="{537D7F26-510C-42C9-BD6F-036AFF5AC37E}" destId="{3AABF2B2-52E6-4005-BF69-B8F534F8AC89}" srcOrd="0" destOrd="0" presId="urn:microsoft.com/office/officeart/2005/8/layout/hierarchy1"/>
    <dgm:cxn modelId="{8C9E88F7-ABDD-4280-A3C2-BB19666D5F7F}" type="presParOf" srcId="{3AABF2B2-52E6-4005-BF69-B8F534F8AC89}" destId="{147ABBF1-6717-4CDE-88E6-654243B39DF6}" srcOrd="0" destOrd="0" presId="urn:microsoft.com/office/officeart/2005/8/layout/hierarchy1"/>
    <dgm:cxn modelId="{D43AE256-78C7-468E-AD67-ACE55D786529}" type="presParOf" srcId="{3AABF2B2-52E6-4005-BF69-B8F534F8AC89}" destId="{AD37F833-B82E-479E-8BCF-9AE3CA6F81A0}" srcOrd="1" destOrd="0" presId="urn:microsoft.com/office/officeart/2005/8/layout/hierarchy1"/>
    <dgm:cxn modelId="{DBD0F5F6-DD48-47EA-841F-2A399F3A66C5}" type="presParOf" srcId="{537D7F26-510C-42C9-BD6F-036AFF5AC37E}" destId="{391CAE4B-1430-467A-9335-221F8ACBC38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5AAFE-7DB7-40A7-BC37-73957ADEBFA2}">
      <dsp:nvSpPr>
        <dsp:cNvPr id="0" name=""/>
        <dsp:cNvSpPr/>
      </dsp:nvSpPr>
      <dsp:spPr>
        <a:xfrm rot="16200000">
          <a:off x="670" y="65781"/>
          <a:ext cx="3313312" cy="331331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rtl="1">
            <a:lnSpc>
              <a:spcPct val="90000"/>
            </a:lnSpc>
            <a:spcBef>
              <a:spcPct val="0"/>
            </a:spcBef>
            <a:spcAft>
              <a:spcPct val="35000"/>
            </a:spcAft>
            <a:buNone/>
          </a:pPr>
          <a:r>
            <a:rPr lang="ar-SA" sz="6000" kern="1200" dirty="0"/>
            <a:t>الائتمان</a:t>
          </a:r>
        </a:p>
      </dsp:txBody>
      <dsp:txXfrm rot="5400000">
        <a:off x="670" y="894109"/>
        <a:ext cx="2733482" cy="1656656"/>
      </dsp:txXfrm>
    </dsp:sp>
    <dsp:sp modelId="{908F131E-B2CF-47F1-A42F-D6F1D8DC5EF8}">
      <dsp:nvSpPr>
        <dsp:cNvPr id="0" name=""/>
        <dsp:cNvSpPr/>
      </dsp:nvSpPr>
      <dsp:spPr>
        <a:xfrm rot="5400000">
          <a:off x="3485279" y="65781"/>
          <a:ext cx="3313312" cy="331331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rtl="1">
            <a:lnSpc>
              <a:spcPct val="90000"/>
            </a:lnSpc>
            <a:spcBef>
              <a:spcPct val="0"/>
            </a:spcBef>
            <a:spcAft>
              <a:spcPct val="35000"/>
            </a:spcAft>
            <a:buNone/>
          </a:pPr>
          <a:r>
            <a:rPr lang="ar-SA" sz="6000" kern="1200" dirty="0"/>
            <a:t>السرعة </a:t>
          </a:r>
        </a:p>
      </dsp:txBody>
      <dsp:txXfrm rot="-5400000">
        <a:off x="4065109" y="894109"/>
        <a:ext cx="2733482" cy="16566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E8925-7E6D-4F29-9BA9-16C95F72B9B9}">
      <dsp:nvSpPr>
        <dsp:cNvPr id="0" name=""/>
        <dsp:cNvSpPr/>
      </dsp:nvSpPr>
      <dsp:spPr>
        <a:xfrm>
          <a:off x="0" y="40735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5B7E1-7EBF-401A-8A41-F62BC8746745}">
      <dsp:nvSpPr>
        <dsp:cNvPr id="0" name=""/>
        <dsp:cNvSpPr/>
      </dsp:nvSpPr>
      <dsp:spPr>
        <a:xfrm>
          <a:off x="339963" y="2359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1155700" rtl="1">
            <a:lnSpc>
              <a:spcPct val="90000"/>
            </a:lnSpc>
            <a:spcBef>
              <a:spcPct val="0"/>
            </a:spcBef>
            <a:spcAft>
              <a:spcPct val="35000"/>
            </a:spcAft>
            <a:buNone/>
          </a:pPr>
          <a:r>
            <a:rPr lang="ar-SA" sz="2600" kern="1200" dirty="0"/>
            <a:t>الكمبيالة </a:t>
          </a:r>
        </a:p>
      </dsp:txBody>
      <dsp:txXfrm>
        <a:off x="377430" y="61064"/>
        <a:ext cx="4684549" cy="692586"/>
      </dsp:txXfrm>
    </dsp:sp>
    <dsp:sp modelId="{B2556F12-9FA2-4106-89C2-BC283FEAD419}">
      <dsp:nvSpPr>
        <dsp:cNvPr id="0" name=""/>
        <dsp:cNvSpPr/>
      </dsp:nvSpPr>
      <dsp:spPr>
        <a:xfrm>
          <a:off x="0" y="158671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16AEE-AECA-4DBE-9D63-29052C3B000A}">
      <dsp:nvSpPr>
        <dsp:cNvPr id="0" name=""/>
        <dsp:cNvSpPr/>
      </dsp:nvSpPr>
      <dsp:spPr>
        <a:xfrm>
          <a:off x="339963" y="120295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1155700" rtl="1">
            <a:lnSpc>
              <a:spcPct val="90000"/>
            </a:lnSpc>
            <a:spcBef>
              <a:spcPct val="0"/>
            </a:spcBef>
            <a:spcAft>
              <a:spcPct val="35000"/>
            </a:spcAft>
            <a:buNone/>
          </a:pPr>
          <a:r>
            <a:rPr lang="ar-SA" sz="2600" kern="1200" dirty="0"/>
            <a:t>السند </a:t>
          </a:r>
          <a:r>
            <a:rPr lang="ar-SA" sz="2600" kern="1200" dirty="0" err="1"/>
            <a:t>لامر</a:t>
          </a:r>
          <a:r>
            <a:rPr lang="ar-SA" sz="2600" kern="1200" dirty="0"/>
            <a:t> </a:t>
          </a:r>
        </a:p>
      </dsp:txBody>
      <dsp:txXfrm>
        <a:off x="377430" y="1240424"/>
        <a:ext cx="4684549" cy="692586"/>
      </dsp:txXfrm>
    </dsp:sp>
    <dsp:sp modelId="{E51B9D98-FB1E-4475-B9BD-8D84CFAE6673}">
      <dsp:nvSpPr>
        <dsp:cNvPr id="0" name=""/>
        <dsp:cNvSpPr/>
      </dsp:nvSpPr>
      <dsp:spPr>
        <a:xfrm>
          <a:off x="0" y="2766077"/>
          <a:ext cx="6799262" cy="65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6538C-AB80-4796-91FF-F4791E089821}">
      <dsp:nvSpPr>
        <dsp:cNvPr id="0" name=""/>
        <dsp:cNvSpPr/>
      </dsp:nvSpPr>
      <dsp:spPr>
        <a:xfrm>
          <a:off x="339963" y="2382317"/>
          <a:ext cx="4759483"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1155700" rtl="1">
            <a:lnSpc>
              <a:spcPct val="90000"/>
            </a:lnSpc>
            <a:spcBef>
              <a:spcPct val="0"/>
            </a:spcBef>
            <a:spcAft>
              <a:spcPct val="35000"/>
            </a:spcAft>
            <a:buNone/>
          </a:pPr>
          <a:r>
            <a:rPr lang="ar-SA" sz="2600" kern="1200"/>
            <a:t>الشيك </a:t>
          </a:r>
        </a:p>
      </dsp:txBody>
      <dsp:txXfrm>
        <a:off x="377430" y="2419784"/>
        <a:ext cx="4684549"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95245-1259-4258-A64C-A75D8D7A0ADD}">
      <dsp:nvSpPr>
        <dsp:cNvPr id="0" name=""/>
        <dsp:cNvSpPr/>
      </dsp:nvSpPr>
      <dsp:spPr>
        <a:xfrm>
          <a:off x="0" y="330497"/>
          <a:ext cx="6799262" cy="47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E2B1A-0E27-4E97-9D27-60F65E4A2B84}">
      <dsp:nvSpPr>
        <dsp:cNvPr id="0" name=""/>
        <dsp:cNvSpPr/>
      </dsp:nvSpPr>
      <dsp:spPr>
        <a:xfrm>
          <a:off x="339963" y="50057"/>
          <a:ext cx="4759483"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الالتزام بمراعاة الدين </a:t>
          </a:r>
          <a:r>
            <a:rPr lang="ar-SA" sz="1900" kern="1200" dirty="0" err="1"/>
            <a:t>واداب</a:t>
          </a:r>
          <a:r>
            <a:rPr lang="ar-SA" sz="1900" kern="1200" dirty="0"/>
            <a:t> </a:t>
          </a:r>
          <a:r>
            <a:rPr lang="ar-SA" sz="1900" kern="1200" dirty="0" err="1"/>
            <a:t>المهنه</a:t>
          </a:r>
          <a:endParaRPr lang="ar-SA" sz="1900" kern="1200" dirty="0"/>
        </a:p>
      </dsp:txBody>
      <dsp:txXfrm>
        <a:off x="367343" y="77437"/>
        <a:ext cx="4704723" cy="506120"/>
      </dsp:txXfrm>
    </dsp:sp>
    <dsp:sp modelId="{575C74B6-6CE0-455D-9324-47FEE0E6ED74}">
      <dsp:nvSpPr>
        <dsp:cNvPr id="0" name=""/>
        <dsp:cNvSpPr/>
      </dsp:nvSpPr>
      <dsp:spPr>
        <a:xfrm>
          <a:off x="0" y="1192337"/>
          <a:ext cx="6799262" cy="47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370D1-7A49-4CCC-ABEE-D3508EE4D1B9}">
      <dsp:nvSpPr>
        <dsp:cNvPr id="0" name=""/>
        <dsp:cNvSpPr/>
      </dsp:nvSpPr>
      <dsp:spPr>
        <a:xfrm>
          <a:off x="339963" y="911897"/>
          <a:ext cx="4759483"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مسك الدفاتر التجارية </a:t>
          </a:r>
        </a:p>
      </dsp:txBody>
      <dsp:txXfrm>
        <a:off x="367343" y="939277"/>
        <a:ext cx="4704723" cy="506120"/>
      </dsp:txXfrm>
    </dsp:sp>
    <dsp:sp modelId="{88D8F4CB-2453-4BBD-B9A4-94AEE1060C98}">
      <dsp:nvSpPr>
        <dsp:cNvPr id="0" name=""/>
        <dsp:cNvSpPr/>
      </dsp:nvSpPr>
      <dsp:spPr>
        <a:xfrm>
          <a:off x="0" y="2054177"/>
          <a:ext cx="6799262" cy="47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8EBE3-8C70-4B45-9906-8A87B304C770}">
      <dsp:nvSpPr>
        <dsp:cNvPr id="0" name=""/>
        <dsp:cNvSpPr/>
      </dsp:nvSpPr>
      <dsp:spPr>
        <a:xfrm>
          <a:off x="339963" y="1773737"/>
          <a:ext cx="4759483"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القيد في السجل </a:t>
          </a:r>
          <a:r>
            <a:rPr lang="ar-SA" sz="1900" kern="1200" dirty="0" err="1"/>
            <a:t>التجارى</a:t>
          </a:r>
          <a:r>
            <a:rPr lang="ar-SA" sz="1900" kern="1200" dirty="0"/>
            <a:t> </a:t>
          </a:r>
        </a:p>
      </dsp:txBody>
      <dsp:txXfrm>
        <a:off x="367343" y="1801117"/>
        <a:ext cx="4704723" cy="506120"/>
      </dsp:txXfrm>
    </dsp:sp>
    <dsp:sp modelId="{48A5F2BF-3BA5-47B1-B71F-137DBC18AF0E}">
      <dsp:nvSpPr>
        <dsp:cNvPr id="0" name=""/>
        <dsp:cNvSpPr/>
      </dsp:nvSpPr>
      <dsp:spPr>
        <a:xfrm>
          <a:off x="0" y="2916017"/>
          <a:ext cx="6799262" cy="47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2C257-7BCE-4A76-A36C-6BC505AC05F0}">
      <dsp:nvSpPr>
        <dsp:cNvPr id="0" name=""/>
        <dsp:cNvSpPr/>
      </dsp:nvSpPr>
      <dsp:spPr>
        <a:xfrm>
          <a:off x="339963" y="2635577"/>
          <a:ext cx="4759483"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القيد في الغرفة التجارية والصناعية </a:t>
          </a:r>
        </a:p>
      </dsp:txBody>
      <dsp:txXfrm>
        <a:off x="367343" y="2662957"/>
        <a:ext cx="4704723" cy="506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0541A-8A14-4A06-9FF1-9549D1CBF6FE}">
      <dsp:nvSpPr>
        <dsp:cNvPr id="0" name=""/>
        <dsp:cNvSpPr/>
      </dsp:nvSpPr>
      <dsp:spPr>
        <a:xfrm>
          <a:off x="1677193" y="0"/>
          <a:ext cx="3444875" cy="344487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FF0A7-9FDA-4F38-AE4C-39F9A0941AD2}">
      <dsp:nvSpPr>
        <dsp:cNvPr id="0" name=""/>
        <dsp:cNvSpPr/>
      </dsp:nvSpPr>
      <dsp:spPr>
        <a:xfrm>
          <a:off x="1901110" y="223916"/>
          <a:ext cx="1377950" cy="13779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التقدير الصحيح والسليم للضريبة </a:t>
          </a:r>
        </a:p>
      </dsp:txBody>
      <dsp:txXfrm>
        <a:off x="1968376" y="291182"/>
        <a:ext cx="1243418" cy="1243418"/>
      </dsp:txXfrm>
    </dsp:sp>
    <dsp:sp modelId="{0FE9C25E-1046-4E59-A19D-9935D62E69D4}">
      <dsp:nvSpPr>
        <dsp:cNvPr id="0" name=""/>
        <dsp:cNvSpPr/>
      </dsp:nvSpPr>
      <dsp:spPr>
        <a:xfrm>
          <a:off x="3520201" y="223916"/>
          <a:ext cx="1377950" cy="13779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لمعرفة مركزه المالي </a:t>
          </a:r>
        </a:p>
      </dsp:txBody>
      <dsp:txXfrm>
        <a:off x="3587467" y="291182"/>
        <a:ext cx="1243418" cy="1243418"/>
      </dsp:txXfrm>
    </dsp:sp>
    <dsp:sp modelId="{7E5F0369-CD08-4648-86E5-CD360134C4C2}">
      <dsp:nvSpPr>
        <dsp:cNvPr id="0" name=""/>
        <dsp:cNvSpPr/>
      </dsp:nvSpPr>
      <dsp:spPr>
        <a:xfrm>
          <a:off x="1901110" y="1843008"/>
          <a:ext cx="1377950" cy="13779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تستخدم كوسيلة </a:t>
          </a:r>
          <a:r>
            <a:rPr lang="ar-SA" sz="2000" kern="1200" dirty="0" err="1"/>
            <a:t>للاثبات</a:t>
          </a:r>
          <a:endParaRPr lang="ar-SA" sz="2000" kern="1200" dirty="0"/>
        </a:p>
      </dsp:txBody>
      <dsp:txXfrm>
        <a:off x="1968376" y="1910274"/>
        <a:ext cx="1243418" cy="1243418"/>
      </dsp:txXfrm>
    </dsp:sp>
    <dsp:sp modelId="{B93F6F72-03AC-4D51-9E73-736F72838AF5}">
      <dsp:nvSpPr>
        <dsp:cNvPr id="0" name=""/>
        <dsp:cNvSpPr/>
      </dsp:nvSpPr>
      <dsp:spPr>
        <a:xfrm>
          <a:off x="3520201" y="1843008"/>
          <a:ext cx="1377950" cy="13779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للوقوف علي الأسباب الحقيقية </a:t>
          </a:r>
          <a:r>
            <a:rPr lang="ar-SA" sz="2000" kern="1200" dirty="0" err="1"/>
            <a:t>للافلاس</a:t>
          </a:r>
          <a:endParaRPr lang="ar-SA" sz="2000" kern="1200" dirty="0"/>
        </a:p>
      </dsp:txBody>
      <dsp:txXfrm>
        <a:off x="3587467" y="1910274"/>
        <a:ext cx="1243418" cy="12434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31FCB-C610-490D-B287-F323DE4F01C0}">
      <dsp:nvSpPr>
        <dsp:cNvPr id="0" name=""/>
        <dsp:cNvSpPr/>
      </dsp:nvSpPr>
      <dsp:spPr>
        <a:xfrm>
          <a:off x="2109207" y="1872"/>
          <a:ext cx="1147043" cy="5735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rtl="1">
            <a:lnSpc>
              <a:spcPct val="90000"/>
            </a:lnSpc>
            <a:spcBef>
              <a:spcPct val="0"/>
            </a:spcBef>
            <a:spcAft>
              <a:spcPct val="35000"/>
            </a:spcAft>
            <a:buNone/>
          </a:pPr>
          <a:r>
            <a:rPr lang="ar-SA" sz="3000" kern="1200" dirty="0"/>
            <a:t>اختيارية </a:t>
          </a:r>
        </a:p>
      </dsp:txBody>
      <dsp:txXfrm>
        <a:off x="2126005" y="18670"/>
        <a:ext cx="1113447" cy="539925"/>
      </dsp:txXfrm>
    </dsp:sp>
    <dsp:sp modelId="{0E08FDEF-1273-4246-9BAD-0AA9209DC691}">
      <dsp:nvSpPr>
        <dsp:cNvPr id="0" name=""/>
        <dsp:cNvSpPr/>
      </dsp:nvSpPr>
      <dsp:spPr>
        <a:xfrm>
          <a:off x="2223911" y="575394"/>
          <a:ext cx="114704" cy="430141"/>
        </a:xfrm>
        <a:custGeom>
          <a:avLst/>
          <a:gdLst/>
          <a:ahLst/>
          <a:cxnLst/>
          <a:rect l="0" t="0" r="0" b="0"/>
          <a:pathLst>
            <a:path>
              <a:moveTo>
                <a:pt x="0" y="0"/>
              </a:moveTo>
              <a:lnTo>
                <a:pt x="0" y="430141"/>
              </a:lnTo>
              <a:lnTo>
                <a:pt x="114704" y="43014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CDD9A-63BE-4EA3-8C26-2A27AFBC74C8}">
      <dsp:nvSpPr>
        <dsp:cNvPr id="0" name=""/>
        <dsp:cNvSpPr/>
      </dsp:nvSpPr>
      <dsp:spPr>
        <a:xfrm>
          <a:off x="2338615" y="718774"/>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err="1"/>
            <a:t>التسويدة</a:t>
          </a:r>
          <a:r>
            <a:rPr lang="ar-SA" sz="1500" kern="1200" dirty="0"/>
            <a:t> </a:t>
          </a:r>
        </a:p>
      </dsp:txBody>
      <dsp:txXfrm>
        <a:off x="2355413" y="735572"/>
        <a:ext cx="884038" cy="539925"/>
      </dsp:txXfrm>
    </dsp:sp>
    <dsp:sp modelId="{2917E0BE-AF4D-43FE-8657-C7BD5C081A43}">
      <dsp:nvSpPr>
        <dsp:cNvPr id="0" name=""/>
        <dsp:cNvSpPr/>
      </dsp:nvSpPr>
      <dsp:spPr>
        <a:xfrm>
          <a:off x="2223911" y="575394"/>
          <a:ext cx="114704" cy="1147043"/>
        </a:xfrm>
        <a:custGeom>
          <a:avLst/>
          <a:gdLst/>
          <a:ahLst/>
          <a:cxnLst/>
          <a:rect l="0" t="0" r="0" b="0"/>
          <a:pathLst>
            <a:path>
              <a:moveTo>
                <a:pt x="0" y="0"/>
              </a:moveTo>
              <a:lnTo>
                <a:pt x="0" y="1147043"/>
              </a:lnTo>
              <a:lnTo>
                <a:pt x="114704" y="114704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D8A8AE-9632-4141-B9FA-7AA4F47B9EFD}">
      <dsp:nvSpPr>
        <dsp:cNvPr id="0" name=""/>
        <dsp:cNvSpPr/>
      </dsp:nvSpPr>
      <dsp:spPr>
        <a:xfrm>
          <a:off x="2338615" y="1435676"/>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endParaRPr lang="ar-SA" sz="1500" kern="1200" dirty="0"/>
        </a:p>
        <a:p>
          <a:pPr marL="0" lvl="0" indent="0" algn="ctr" defTabSz="666750" rtl="1">
            <a:lnSpc>
              <a:spcPct val="90000"/>
            </a:lnSpc>
            <a:spcBef>
              <a:spcPct val="0"/>
            </a:spcBef>
            <a:spcAft>
              <a:spcPct val="35000"/>
            </a:spcAft>
            <a:buNone/>
          </a:pPr>
          <a:r>
            <a:rPr lang="ar-SA" sz="1500" kern="1200" dirty="0"/>
            <a:t>الخزانة </a:t>
          </a:r>
        </a:p>
      </dsp:txBody>
      <dsp:txXfrm>
        <a:off x="2355413" y="1452474"/>
        <a:ext cx="884038" cy="539925"/>
      </dsp:txXfrm>
    </dsp:sp>
    <dsp:sp modelId="{924A3827-80FD-4125-A0FF-FBB5BD7FE244}">
      <dsp:nvSpPr>
        <dsp:cNvPr id="0" name=""/>
        <dsp:cNvSpPr/>
      </dsp:nvSpPr>
      <dsp:spPr>
        <a:xfrm>
          <a:off x="2223911" y="575394"/>
          <a:ext cx="114704" cy="1863945"/>
        </a:xfrm>
        <a:custGeom>
          <a:avLst/>
          <a:gdLst/>
          <a:ahLst/>
          <a:cxnLst/>
          <a:rect l="0" t="0" r="0" b="0"/>
          <a:pathLst>
            <a:path>
              <a:moveTo>
                <a:pt x="0" y="0"/>
              </a:moveTo>
              <a:lnTo>
                <a:pt x="0" y="1863945"/>
              </a:lnTo>
              <a:lnTo>
                <a:pt x="114704" y="186394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D48B3-54D7-4F34-8B96-9E72A13C48C0}">
      <dsp:nvSpPr>
        <dsp:cNvPr id="0" name=""/>
        <dsp:cNvSpPr/>
      </dsp:nvSpPr>
      <dsp:spPr>
        <a:xfrm>
          <a:off x="2338615" y="2152578"/>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t>الأوراق التجارية </a:t>
          </a:r>
        </a:p>
      </dsp:txBody>
      <dsp:txXfrm>
        <a:off x="2355413" y="2169376"/>
        <a:ext cx="884038" cy="539925"/>
      </dsp:txXfrm>
    </dsp:sp>
    <dsp:sp modelId="{C4B6DD48-D6CC-415C-8234-CFCAD7B0A1B7}">
      <dsp:nvSpPr>
        <dsp:cNvPr id="0" name=""/>
        <dsp:cNvSpPr/>
      </dsp:nvSpPr>
      <dsp:spPr>
        <a:xfrm>
          <a:off x="2223911" y="575394"/>
          <a:ext cx="114704" cy="2580847"/>
        </a:xfrm>
        <a:custGeom>
          <a:avLst/>
          <a:gdLst/>
          <a:ahLst/>
          <a:cxnLst/>
          <a:rect l="0" t="0" r="0" b="0"/>
          <a:pathLst>
            <a:path>
              <a:moveTo>
                <a:pt x="0" y="0"/>
              </a:moveTo>
              <a:lnTo>
                <a:pt x="0" y="2580847"/>
              </a:lnTo>
              <a:lnTo>
                <a:pt x="114704" y="25808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C4DD8-3771-4FD3-A26F-68FEDF52FE6D}">
      <dsp:nvSpPr>
        <dsp:cNvPr id="0" name=""/>
        <dsp:cNvSpPr/>
      </dsp:nvSpPr>
      <dsp:spPr>
        <a:xfrm>
          <a:off x="2338615" y="2869480"/>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t>المخزن</a:t>
          </a:r>
        </a:p>
      </dsp:txBody>
      <dsp:txXfrm>
        <a:off x="2355413" y="2886278"/>
        <a:ext cx="884038" cy="539925"/>
      </dsp:txXfrm>
    </dsp:sp>
    <dsp:sp modelId="{71E5DC7E-A4B4-4329-8C9D-B4ADD9E23027}">
      <dsp:nvSpPr>
        <dsp:cNvPr id="0" name=""/>
        <dsp:cNvSpPr/>
      </dsp:nvSpPr>
      <dsp:spPr>
        <a:xfrm>
          <a:off x="3543011" y="18613"/>
          <a:ext cx="1147043" cy="5735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rtl="1">
            <a:lnSpc>
              <a:spcPct val="90000"/>
            </a:lnSpc>
            <a:spcBef>
              <a:spcPct val="0"/>
            </a:spcBef>
            <a:spcAft>
              <a:spcPct val="35000"/>
            </a:spcAft>
            <a:buNone/>
          </a:pPr>
          <a:r>
            <a:rPr lang="ar-SA" sz="3000" kern="1200" dirty="0"/>
            <a:t>الزامية </a:t>
          </a:r>
        </a:p>
      </dsp:txBody>
      <dsp:txXfrm>
        <a:off x="3559809" y="35411"/>
        <a:ext cx="1113447" cy="539925"/>
      </dsp:txXfrm>
    </dsp:sp>
    <dsp:sp modelId="{979AF993-27D6-4769-9312-58B3FA0B67AE}">
      <dsp:nvSpPr>
        <dsp:cNvPr id="0" name=""/>
        <dsp:cNvSpPr/>
      </dsp:nvSpPr>
      <dsp:spPr>
        <a:xfrm>
          <a:off x="3657715" y="592135"/>
          <a:ext cx="114704" cy="413400"/>
        </a:xfrm>
        <a:custGeom>
          <a:avLst/>
          <a:gdLst/>
          <a:ahLst/>
          <a:cxnLst/>
          <a:rect l="0" t="0" r="0" b="0"/>
          <a:pathLst>
            <a:path>
              <a:moveTo>
                <a:pt x="0" y="0"/>
              </a:moveTo>
              <a:lnTo>
                <a:pt x="0" y="413400"/>
              </a:lnTo>
              <a:lnTo>
                <a:pt x="114704" y="4134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82340-9192-4C5C-BA05-C7E7019FD961}">
      <dsp:nvSpPr>
        <dsp:cNvPr id="0" name=""/>
        <dsp:cNvSpPr/>
      </dsp:nvSpPr>
      <dsp:spPr>
        <a:xfrm>
          <a:off x="3772420" y="718774"/>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t>اليومية الاصلي</a:t>
          </a:r>
        </a:p>
      </dsp:txBody>
      <dsp:txXfrm>
        <a:off x="3789218" y="735572"/>
        <a:ext cx="884038" cy="539925"/>
      </dsp:txXfrm>
    </dsp:sp>
    <dsp:sp modelId="{DF65F9E3-775B-4365-88D2-6D08430E15F8}">
      <dsp:nvSpPr>
        <dsp:cNvPr id="0" name=""/>
        <dsp:cNvSpPr/>
      </dsp:nvSpPr>
      <dsp:spPr>
        <a:xfrm>
          <a:off x="3657715" y="592135"/>
          <a:ext cx="114704" cy="1130302"/>
        </a:xfrm>
        <a:custGeom>
          <a:avLst/>
          <a:gdLst/>
          <a:ahLst/>
          <a:cxnLst/>
          <a:rect l="0" t="0" r="0" b="0"/>
          <a:pathLst>
            <a:path>
              <a:moveTo>
                <a:pt x="0" y="0"/>
              </a:moveTo>
              <a:lnTo>
                <a:pt x="0" y="1130302"/>
              </a:lnTo>
              <a:lnTo>
                <a:pt x="114704" y="11303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54B3C-1D03-4FAF-844F-514608D7D189}">
      <dsp:nvSpPr>
        <dsp:cNvPr id="0" name=""/>
        <dsp:cNvSpPr/>
      </dsp:nvSpPr>
      <dsp:spPr>
        <a:xfrm>
          <a:off x="3772420" y="1435676"/>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t>الجرد</a:t>
          </a:r>
        </a:p>
      </dsp:txBody>
      <dsp:txXfrm>
        <a:off x="3789218" y="1452474"/>
        <a:ext cx="884038" cy="539925"/>
      </dsp:txXfrm>
    </dsp:sp>
    <dsp:sp modelId="{EC96D650-75B5-4911-8E97-6FDEE6E16242}">
      <dsp:nvSpPr>
        <dsp:cNvPr id="0" name=""/>
        <dsp:cNvSpPr/>
      </dsp:nvSpPr>
      <dsp:spPr>
        <a:xfrm>
          <a:off x="3657715" y="592135"/>
          <a:ext cx="114704" cy="1847204"/>
        </a:xfrm>
        <a:custGeom>
          <a:avLst/>
          <a:gdLst/>
          <a:ahLst/>
          <a:cxnLst/>
          <a:rect l="0" t="0" r="0" b="0"/>
          <a:pathLst>
            <a:path>
              <a:moveTo>
                <a:pt x="0" y="0"/>
              </a:moveTo>
              <a:lnTo>
                <a:pt x="0" y="1847204"/>
              </a:lnTo>
              <a:lnTo>
                <a:pt x="114704" y="18472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460DD-AE0C-4A09-BF83-ECF23EDC62F9}">
      <dsp:nvSpPr>
        <dsp:cNvPr id="0" name=""/>
        <dsp:cNvSpPr/>
      </dsp:nvSpPr>
      <dsp:spPr>
        <a:xfrm>
          <a:off x="3772420" y="2152578"/>
          <a:ext cx="917634" cy="57352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rtl="1">
            <a:lnSpc>
              <a:spcPct val="90000"/>
            </a:lnSpc>
            <a:spcBef>
              <a:spcPct val="0"/>
            </a:spcBef>
            <a:spcAft>
              <a:spcPct val="35000"/>
            </a:spcAft>
            <a:buNone/>
          </a:pPr>
          <a:r>
            <a:rPr lang="ar-SA" sz="1500" kern="1200" dirty="0"/>
            <a:t>الاستاذ</a:t>
          </a:r>
        </a:p>
      </dsp:txBody>
      <dsp:txXfrm>
        <a:off x="3789218" y="2169376"/>
        <a:ext cx="884038" cy="5399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5DFFE-1806-495D-89B2-06AE8D2F93C4}">
      <dsp:nvSpPr>
        <dsp:cNvPr id="0" name=""/>
        <dsp:cNvSpPr/>
      </dsp:nvSpPr>
      <dsp:spPr>
        <a:xfrm>
          <a:off x="0" y="0"/>
          <a:ext cx="5779372" cy="103346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kern="1200" dirty="0"/>
            <a:t>جمع ونشر المعلومات والإحصاءات التي تتصل بالتجارة والصناعة </a:t>
          </a:r>
        </a:p>
      </dsp:txBody>
      <dsp:txXfrm>
        <a:off x="30269" y="30269"/>
        <a:ext cx="4664186" cy="972924"/>
      </dsp:txXfrm>
    </dsp:sp>
    <dsp:sp modelId="{23B59B3A-0B2F-455F-9848-5C3A1D4979E0}">
      <dsp:nvSpPr>
        <dsp:cNvPr id="0" name=""/>
        <dsp:cNvSpPr/>
      </dsp:nvSpPr>
      <dsp:spPr>
        <a:xfrm>
          <a:off x="509944" y="1205706"/>
          <a:ext cx="5779372" cy="103346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kern="1200" dirty="0"/>
            <a:t>امداد الجهات الحكومية بالبيانات والمعلومات في المسائل التجارية والصناعية </a:t>
          </a:r>
        </a:p>
      </dsp:txBody>
      <dsp:txXfrm>
        <a:off x="540213" y="1235975"/>
        <a:ext cx="4537139" cy="972924"/>
      </dsp:txXfrm>
    </dsp:sp>
    <dsp:sp modelId="{999F7DCE-EAB2-4C5B-95F5-CA1D4F02A52B}">
      <dsp:nvSpPr>
        <dsp:cNvPr id="0" name=""/>
        <dsp:cNvSpPr/>
      </dsp:nvSpPr>
      <dsp:spPr>
        <a:xfrm>
          <a:off x="1019889" y="2411412"/>
          <a:ext cx="5779372" cy="103346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kern="1200" dirty="0"/>
            <a:t>اعداد الدراسات والبحوث المتعلقة بالتجارة والصناعة </a:t>
          </a:r>
        </a:p>
      </dsp:txBody>
      <dsp:txXfrm>
        <a:off x="1050158" y="2441681"/>
        <a:ext cx="4537139" cy="972924"/>
      </dsp:txXfrm>
    </dsp:sp>
    <dsp:sp modelId="{CF179952-9A05-4658-9E23-23FB3E29B5A4}">
      <dsp:nvSpPr>
        <dsp:cNvPr id="0" name=""/>
        <dsp:cNvSpPr/>
      </dsp:nvSpPr>
      <dsp:spPr>
        <a:xfrm>
          <a:off x="5107622" y="783709"/>
          <a:ext cx="671750" cy="67175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endParaRPr lang="ar-SA" sz="3200" kern="1200"/>
        </a:p>
      </dsp:txBody>
      <dsp:txXfrm>
        <a:off x="5258766" y="783709"/>
        <a:ext cx="369462" cy="505492"/>
      </dsp:txXfrm>
    </dsp:sp>
    <dsp:sp modelId="{03FD3FF0-FF1B-4E78-9701-AFA34DE94CC0}">
      <dsp:nvSpPr>
        <dsp:cNvPr id="0" name=""/>
        <dsp:cNvSpPr/>
      </dsp:nvSpPr>
      <dsp:spPr>
        <a:xfrm>
          <a:off x="5617566" y="1982525"/>
          <a:ext cx="671750" cy="67175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endParaRPr lang="ar-SA" sz="3200" kern="1200"/>
        </a:p>
      </dsp:txBody>
      <dsp:txXfrm>
        <a:off x="5768710" y="1982525"/>
        <a:ext cx="369462" cy="5054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1264A-CD9B-47A0-A1D8-1994697B5ACC}">
      <dsp:nvSpPr>
        <dsp:cNvPr id="0" name=""/>
        <dsp:cNvSpPr/>
      </dsp:nvSpPr>
      <dsp:spPr>
        <a:xfrm rot="16200000">
          <a:off x="282" y="103960"/>
          <a:ext cx="3236953" cy="3236953"/>
        </a:xfrm>
        <a:prstGeom prst="up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rtl="1">
            <a:lnSpc>
              <a:spcPct val="90000"/>
            </a:lnSpc>
            <a:spcBef>
              <a:spcPct val="0"/>
            </a:spcBef>
            <a:spcAft>
              <a:spcPct val="35000"/>
            </a:spcAft>
            <a:buNone/>
          </a:pPr>
          <a:r>
            <a:rPr lang="ar-SA" sz="3900" kern="1200" dirty="0"/>
            <a:t>شركات مدنية </a:t>
          </a:r>
        </a:p>
      </dsp:txBody>
      <dsp:txXfrm rot="5400000">
        <a:off x="566750" y="913197"/>
        <a:ext cx="2670486" cy="1618477"/>
      </dsp:txXfrm>
    </dsp:sp>
    <dsp:sp modelId="{4D0F747C-A997-4BB7-BD2F-7C985CAD0B3E}">
      <dsp:nvSpPr>
        <dsp:cNvPr id="0" name=""/>
        <dsp:cNvSpPr/>
      </dsp:nvSpPr>
      <dsp:spPr>
        <a:xfrm rot="5400000">
          <a:off x="3562026" y="103960"/>
          <a:ext cx="3236953" cy="3236953"/>
        </a:xfrm>
        <a:prstGeom prst="up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rtl="1">
            <a:lnSpc>
              <a:spcPct val="90000"/>
            </a:lnSpc>
            <a:spcBef>
              <a:spcPct val="0"/>
            </a:spcBef>
            <a:spcAft>
              <a:spcPct val="35000"/>
            </a:spcAft>
            <a:buNone/>
          </a:pPr>
          <a:r>
            <a:rPr lang="ar-SA" sz="3900" kern="1200" dirty="0"/>
            <a:t>شركات تجارية </a:t>
          </a:r>
        </a:p>
      </dsp:txBody>
      <dsp:txXfrm rot="-5400000">
        <a:off x="3562027" y="913198"/>
        <a:ext cx="2670486" cy="16184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550D5-BCA7-47A1-9127-284F6BE20ABF}">
      <dsp:nvSpPr>
        <dsp:cNvPr id="0" name=""/>
        <dsp:cNvSpPr/>
      </dsp:nvSpPr>
      <dsp:spPr>
        <a:xfrm>
          <a:off x="1824554" y="16393"/>
          <a:ext cx="1449159" cy="724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rtl="1">
            <a:lnSpc>
              <a:spcPct val="90000"/>
            </a:lnSpc>
            <a:spcBef>
              <a:spcPct val="0"/>
            </a:spcBef>
            <a:spcAft>
              <a:spcPct val="35000"/>
            </a:spcAft>
            <a:buNone/>
          </a:pPr>
          <a:r>
            <a:rPr lang="ar-SA" sz="2300" kern="1200" dirty="0"/>
            <a:t>شركات اموال</a:t>
          </a:r>
        </a:p>
      </dsp:txBody>
      <dsp:txXfrm>
        <a:off x="1845776" y="37615"/>
        <a:ext cx="1406715" cy="682135"/>
      </dsp:txXfrm>
    </dsp:sp>
    <dsp:sp modelId="{5E2CD8C4-6E19-419E-889C-93C26385DA8F}">
      <dsp:nvSpPr>
        <dsp:cNvPr id="0" name=""/>
        <dsp:cNvSpPr/>
      </dsp:nvSpPr>
      <dsp:spPr>
        <a:xfrm>
          <a:off x="1923750" y="740972"/>
          <a:ext cx="91440" cy="528602"/>
        </a:xfrm>
        <a:custGeom>
          <a:avLst/>
          <a:gdLst/>
          <a:ahLst/>
          <a:cxnLst/>
          <a:rect l="0" t="0" r="0" b="0"/>
          <a:pathLst>
            <a:path>
              <a:moveTo>
                <a:pt x="45720" y="0"/>
              </a:moveTo>
              <a:lnTo>
                <a:pt x="45720" y="528602"/>
              </a:lnTo>
              <a:lnTo>
                <a:pt x="135408" y="5286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2BC2F-2FC4-4246-A800-DE3E7423209F}">
      <dsp:nvSpPr>
        <dsp:cNvPr id="0" name=""/>
        <dsp:cNvSpPr/>
      </dsp:nvSpPr>
      <dsp:spPr>
        <a:xfrm>
          <a:off x="2059158" y="907285"/>
          <a:ext cx="1159327" cy="724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شركة المساهمة </a:t>
          </a:r>
        </a:p>
      </dsp:txBody>
      <dsp:txXfrm>
        <a:off x="2080380" y="928507"/>
        <a:ext cx="1116883" cy="682135"/>
      </dsp:txXfrm>
    </dsp:sp>
    <dsp:sp modelId="{210DDB31-CDDE-4549-B172-4CA9665C098C}">
      <dsp:nvSpPr>
        <dsp:cNvPr id="0" name=""/>
        <dsp:cNvSpPr/>
      </dsp:nvSpPr>
      <dsp:spPr>
        <a:xfrm>
          <a:off x="1923750" y="740972"/>
          <a:ext cx="91440" cy="1434326"/>
        </a:xfrm>
        <a:custGeom>
          <a:avLst/>
          <a:gdLst/>
          <a:ahLst/>
          <a:cxnLst/>
          <a:rect l="0" t="0" r="0" b="0"/>
          <a:pathLst>
            <a:path>
              <a:moveTo>
                <a:pt x="45720" y="0"/>
              </a:moveTo>
              <a:lnTo>
                <a:pt x="45720" y="1434326"/>
              </a:lnTo>
              <a:lnTo>
                <a:pt x="135408" y="14343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7A5CE-6911-47D4-A323-769310445C35}">
      <dsp:nvSpPr>
        <dsp:cNvPr id="0" name=""/>
        <dsp:cNvSpPr/>
      </dsp:nvSpPr>
      <dsp:spPr>
        <a:xfrm>
          <a:off x="2059158" y="1813009"/>
          <a:ext cx="1159327" cy="724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ذات المسؤولية المحدودة </a:t>
          </a:r>
        </a:p>
      </dsp:txBody>
      <dsp:txXfrm>
        <a:off x="2080380" y="1834231"/>
        <a:ext cx="1116883" cy="682135"/>
      </dsp:txXfrm>
    </dsp:sp>
    <dsp:sp modelId="{9D5E67F2-A097-4E89-B23E-37EBC26887D6}">
      <dsp:nvSpPr>
        <dsp:cNvPr id="0" name=""/>
        <dsp:cNvSpPr/>
      </dsp:nvSpPr>
      <dsp:spPr>
        <a:xfrm>
          <a:off x="3580775" y="1561"/>
          <a:ext cx="1449159" cy="724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rtl="1">
            <a:lnSpc>
              <a:spcPct val="90000"/>
            </a:lnSpc>
            <a:spcBef>
              <a:spcPct val="0"/>
            </a:spcBef>
            <a:spcAft>
              <a:spcPct val="35000"/>
            </a:spcAft>
            <a:buNone/>
          </a:pPr>
          <a:r>
            <a:rPr lang="ar-SA" sz="2300" kern="1200" dirty="0"/>
            <a:t>شركات اشخاص</a:t>
          </a:r>
        </a:p>
      </dsp:txBody>
      <dsp:txXfrm>
        <a:off x="3601997" y="22783"/>
        <a:ext cx="1406715" cy="682135"/>
      </dsp:txXfrm>
    </dsp:sp>
    <dsp:sp modelId="{0A8837BD-E27A-417F-9F7C-EACB1F11139A}">
      <dsp:nvSpPr>
        <dsp:cNvPr id="0" name=""/>
        <dsp:cNvSpPr/>
      </dsp:nvSpPr>
      <dsp:spPr>
        <a:xfrm>
          <a:off x="3725691" y="726140"/>
          <a:ext cx="144915" cy="543434"/>
        </a:xfrm>
        <a:custGeom>
          <a:avLst/>
          <a:gdLst/>
          <a:ahLst/>
          <a:cxnLst/>
          <a:rect l="0" t="0" r="0" b="0"/>
          <a:pathLst>
            <a:path>
              <a:moveTo>
                <a:pt x="0" y="0"/>
              </a:moveTo>
              <a:lnTo>
                <a:pt x="0" y="543434"/>
              </a:lnTo>
              <a:lnTo>
                <a:pt x="144915" y="5434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2D9B9-132B-4259-8996-7DBF366A20E3}">
      <dsp:nvSpPr>
        <dsp:cNvPr id="0" name=""/>
        <dsp:cNvSpPr/>
      </dsp:nvSpPr>
      <dsp:spPr>
        <a:xfrm>
          <a:off x="3870607" y="907285"/>
          <a:ext cx="1159327" cy="724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شركة التضامن </a:t>
          </a:r>
        </a:p>
      </dsp:txBody>
      <dsp:txXfrm>
        <a:off x="3891829" y="928507"/>
        <a:ext cx="1116883" cy="682135"/>
      </dsp:txXfrm>
    </dsp:sp>
    <dsp:sp modelId="{088BBA7E-86A3-4828-87A6-19458A44E46B}">
      <dsp:nvSpPr>
        <dsp:cNvPr id="0" name=""/>
        <dsp:cNvSpPr/>
      </dsp:nvSpPr>
      <dsp:spPr>
        <a:xfrm>
          <a:off x="3725691" y="726140"/>
          <a:ext cx="144915" cy="1449159"/>
        </a:xfrm>
        <a:custGeom>
          <a:avLst/>
          <a:gdLst/>
          <a:ahLst/>
          <a:cxnLst/>
          <a:rect l="0" t="0" r="0" b="0"/>
          <a:pathLst>
            <a:path>
              <a:moveTo>
                <a:pt x="0" y="0"/>
              </a:moveTo>
              <a:lnTo>
                <a:pt x="0" y="1449159"/>
              </a:lnTo>
              <a:lnTo>
                <a:pt x="144915" y="14491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11536-42C7-461A-B9B1-3388DF81DD03}">
      <dsp:nvSpPr>
        <dsp:cNvPr id="0" name=""/>
        <dsp:cNvSpPr/>
      </dsp:nvSpPr>
      <dsp:spPr>
        <a:xfrm>
          <a:off x="3870607" y="1813009"/>
          <a:ext cx="1159327" cy="724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التوصية البسيطة</a:t>
          </a:r>
        </a:p>
      </dsp:txBody>
      <dsp:txXfrm>
        <a:off x="3891829" y="1834231"/>
        <a:ext cx="1116883" cy="682135"/>
      </dsp:txXfrm>
    </dsp:sp>
    <dsp:sp modelId="{050A5F54-4633-48C1-9162-85CF39647F16}">
      <dsp:nvSpPr>
        <dsp:cNvPr id="0" name=""/>
        <dsp:cNvSpPr/>
      </dsp:nvSpPr>
      <dsp:spPr>
        <a:xfrm>
          <a:off x="3725691" y="726140"/>
          <a:ext cx="144915" cy="2354883"/>
        </a:xfrm>
        <a:custGeom>
          <a:avLst/>
          <a:gdLst/>
          <a:ahLst/>
          <a:cxnLst/>
          <a:rect l="0" t="0" r="0" b="0"/>
          <a:pathLst>
            <a:path>
              <a:moveTo>
                <a:pt x="0" y="0"/>
              </a:moveTo>
              <a:lnTo>
                <a:pt x="0" y="2354883"/>
              </a:lnTo>
              <a:lnTo>
                <a:pt x="144915" y="235488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9F8C9-D9E7-474A-BFC2-4D99DFBE6E1B}">
      <dsp:nvSpPr>
        <dsp:cNvPr id="0" name=""/>
        <dsp:cNvSpPr/>
      </dsp:nvSpPr>
      <dsp:spPr>
        <a:xfrm>
          <a:off x="3870607" y="2718734"/>
          <a:ext cx="1159327" cy="724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kern="1200" dirty="0"/>
            <a:t>المحاصة </a:t>
          </a:r>
        </a:p>
      </dsp:txBody>
      <dsp:txXfrm>
        <a:off x="3891829" y="2739956"/>
        <a:ext cx="1116883" cy="6821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D880D-0FD8-4716-A032-A7281399B4F5}">
      <dsp:nvSpPr>
        <dsp:cNvPr id="0" name=""/>
        <dsp:cNvSpPr/>
      </dsp:nvSpPr>
      <dsp:spPr>
        <a:xfrm>
          <a:off x="1171362" y="31432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تعدد الشركاء</a:t>
          </a:r>
        </a:p>
      </dsp:txBody>
      <dsp:txXfrm>
        <a:off x="1359005" y="314327"/>
        <a:ext cx="985129" cy="782239"/>
      </dsp:txXfrm>
    </dsp:sp>
    <dsp:sp modelId="{BC66754D-C7C9-4451-89C0-172C5CD29230}">
      <dsp:nvSpPr>
        <dsp:cNvPr id="0" name=""/>
        <dsp:cNvSpPr/>
      </dsp:nvSpPr>
      <dsp:spPr>
        <a:xfrm>
          <a:off x="1171362" y="109656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تقديم الحصص</a:t>
          </a:r>
        </a:p>
      </dsp:txBody>
      <dsp:txXfrm>
        <a:off x="1359005" y="1096567"/>
        <a:ext cx="985129" cy="782239"/>
      </dsp:txXfrm>
    </dsp:sp>
    <dsp:sp modelId="{675DCFE1-D8DA-4EBF-82A1-87027ED82F38}">
      <dsp:nvSpPr>
        <dsp:cNvPr id="0" name=""/>
        <dsp:cNvSpPr/>
      </dsp:nvSpPr>
      <dsp:spPr>
        <a:xfrm>
          <a:off x="1171362" y="187880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نية المشاركة </a:t>
          </a:r>
        </a:p>
      </dsp:txBody>
      <dsp:txXfrm>
        <a:off x="1359005" y="1878807"/>
        <a:ext cx="985129" cy="782239"/>
      </dsp:txXfrm>
    </dsp:sp>
    <dsp:sp modelId="{FCF641A4-1D40-4265-93BD-881CEBAFA06D}">
      <dsp:nvSpPr>
        <dsp:cNvPr id="0" name=""/>
        <dsp:cNvSpPr/>
      </dsp:nvSpPr>
      <dsp:spPr>
        <a:xfrm>
          <a:off x="1171362" y="2661046"/>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اقتسام الأرباح والخسائر </a:t>
          </a:r>
        </a:p>
      </dsp:txBody>
      <dsp:txXfrm>
        <a:off x="1359005" y="2661046"/>
        <a:ext cx="985129" cy="782239"/>
      </dsp:txXfrm>
    </dsp:sp>
    <dsp:sp modelId="{07C3B48C-66C8-4898-9533-622216BEFFD4}">
      <dsp:nvSpPr>
        <dsp:cNvPr id="0" name=""/>
        <dsp:cNvSpPr/>
      </dsp:nvSpPr>
      <dsp:spPr>
        <a:xfrm>
          <a:off x="545883" y="1588"/>
          <a:ext cx="781848" cy="781848"/>
        </a:xfrm>
        <a:prstGeom prst="ellipse">
          <a:avLst/>
        </a:prstGeom>
        <a:solidFill>
          <a:schemeClr val="accent2">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خاصة</a:t>
          </a:r>
        </a:p>
      </dsp:txBody>
      <dsp:txXfrm>
        <a:off x="660382" y="116087"/>
        <a:ext cx="552850" cy="552850"/>
      </dsp:txXfrm>
    </dsp:sp>
    <dsp:sp modelId="{1E4E08CB-CD63-4114-B8A5-8A0A1C8D6085}">
      <dsp:nvSpPr>
        <dsp:cNvPr id="0" name=""/>
        <dsp:cNvSpPr/>
      </dsp:nvSpPr>
      <dsp:spPr>
        <a:xfrm>
          <a:off x="3125983" y="31432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الكتابة </a:t>
          </a:r>
        </a:p>
      </dsp:txBody>
      <dsp:txXfrm>
        <a:off x="3313627" y="314327"/>
        <a:ext cx="985129" cy="782239"/>
      </dsp:txXfrm>
    </dsp:sp>
    <dsp:sp modelId="{4D16F0DA-1E43-481F-8F0F-6C564A10DFDA}">
      <dsp:nvSpPr>
        <dsp:cNvPr id="0" name=""/>
        <dsp:cNvSpPr/>
      </dsp:nvSpPr>
      <dsp:spPr>
        <a:xfrm>
          <a:off x="2500504" y="1588"/>
          <a:ext cx="781848" cy="781848"/>
        </a:xfrm>
        <a:prstGeom prst="ellipse">
          <a:avLst/>
        </a:prstGeom>
        <a:solidFill>
          <a:schemeClr val="accent2">
            <a:shade val="50000"/>
            <a:hueOff val="-277632"/>
            <a:satOff val="-17795"/>
            <a:lumOff val="345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شكلية</a:t>
          </a:r>
        </a:p>
      </dsp:txBody>
      <dsp:txXfrm>
        <a:off x="2615003" y="116087"/>
        <a:ext cx="552850" cy="552850"/>
      </dsp:txXfrm>
    </dsp:sp>
    <dsp:sp modelId="{12693C05-EC4F-4863-B558-75045FC71979}">
      <dsp:nvSpPr>
        <dsp:cNvPr id="0" name=""/>
        <dsp:cNvSpPr/>
      </dsp:nvSpPr>
      <dsp:spPr>
        <a:xfrm>
          <a:off x="5080605" y="31432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الرضا</a:t>
          </a:r>
        </a:p>
      </dsp:txBody>
      <dsp:txXfrm>
        <a:off x="5268249" y="314327"/>
        <a:ext cx="985129" cy="782239"/>
      </dsp:txXfrm>
    </dsp:sp>
    <dsp:sp modelId="{8840A3EF-8DC5-47E9-B857-3BAEAB7B3D35}">
      <dsp:nvSpPr>
        <dsp:cNvPr id="0" name=""/>
        <dsp:cNvSpPr/>
      </dsp:nvSpPr>
      <dsp:spPr>
        <a:xfrm>
          <a:off x="5080605" y="109656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المحل </a:t>
          </a:r>
        </a:p>
      </dsp:txBody>
      <dsp:txXfrm>
        <a:off x="5268249" y="1096567"/>
        <a:ext cx="985129" cy="782239"/>
      </dsp:txXfrm>
    </dsp:sp>
    <dsp:sp modelId="{9CD118D4-51C9-419D-9674-F576919F006B}">
      <dsp:nvSpPr>
        <dsp:cNvPr id="0" name=""/>
        <dsp:cNvSpPr/>
      </dsp:nvSpPr>
      <dsp:spPr>
        <a:xfrm>
          <a:off x="5080605" y="1878807"/>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السبب</a:t>
          </a:r>
        </a:p>
      </dsp:txBody>
      <dsp:txXfrm>
        <a:off x="5268249" y="1878807"/>
        <a:ext cx="985129" cy="782239"/>
      </dsp:txXfrm>
    </dsp:sp>
    <dsp:sp modelId="{A12B137E-DA2E-480B-80EF-62316915F9D7}">
      <dsp:nvSpPr>
        <dsp:cNvPr id="0" name=""/>
        <dsp:cNvSpPr/>
      </dsp:nvSpPr>
      <dsp:spPr>
        <a:xfrm>
          <a:off x="5080605" y="2661046"/>
          <a:ext cx="1172773" cy="782239"/>
        </a:xfrm>
        <a:prstGeom prst="rect">
          <a:avLst/>
        </a:prstGeom>
        <a:solidFill>
          <a:schemeClr val="accent2">
            <a:alpha val="90000"/>
            <a:tint val="55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marL="0" lvl="0" indent="0" algn="ctr" defTabSz="666750" rtl="1">
            <a:lnSpc>
              <a:spcPct val="90000"/>
            </a:lnSpc>
            <a:spcBef>
              <a:spcPct val="0"/>
            </a:spcBef>
            <a:spcAft>
              <a:spcPct val="35000"/>
            </a:spcAft>
            <a:buNone/>
          </a:pPr>
          <a:r>
            <a:rPr lang="ar-SA" sz="1500" kern="1200" dirty="0"/>
            <a:t>الاهلية </a:t>
          </a:r>
        </a:p>
      </dsp:txBody>
      <dsp:txXfrm>
        <a:off x="5268249" y="2661046"/>
        <a:ext cx="985129" cy="782239"/>
      </dsp:txXfrm>
    </dsp:sp>
    <dsp:sp modelId="{A5D25C0C-6F00-4E68-8170-95002FD33D96}">
      <dsp:nvSpPr>
        <dsp:cNvPr id="0" name=""/>
        <dsp:cNvSpPr/>
      </dsp:nvSpPr>
      <dsp:spPr>
        <a:xfrm>
          <a:off x="4455126" y="1588"/>
          <a:ext cx="781848" cy="781848"/>
        </a:xfrm>
        <a:prstGeom prst="ellipse">
          <a:avLst/>
        </a:prstGeom>
        <a:solidFill>
          <a:schemeClr val="accent2">
            <a:shade val="50000"/>
            <a:hueOff val="-277632"/>
            <a:satOff val="-17795"/>
            <a:lumOff val="345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1">
            <a:lnSpc>
              <a:spcPct val="90000"/>
            </a:lnSpc>
            <a:spcBef>
              <a:spcPct val="0"/>
            </a:spcBef>
            <a:spcAft>
              <a:spcPct val="35000"/>
            </a:spcAft>
            <a:buNone/>
          </a:pPr>
          <a:r>
            <a:rPr lang="ar-SA" sz="2100" kern="1200" dirty="0"/>
            <a:t>عامة </a:t>
          </a:r>
        </a:p>
      </dsp:txBody>
      <dsp:txXfrm>
        <a:off x="4569625" y="116087"/>
        <a:ext cx="552850" cy="5528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23A3-7C4B-4C03-9F69-FBB2860E09B6}">
      <dsp:nvSpPr>
        <dsp:cNvPr id="0" name=""/>
        <dsp:cNvSpPr/>
      </dsp:nvSpPr>
      <dsp:spPr>
        <a:xfrm>
          <a:off x="0" y="0"/>
          <a:ext cx="5779372" cy="155019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rtl="1">
            <a:lnSpc>
              <a:spcPct val="90000"/>
            </a:lnSpc>
            <a:spcBef>
              <a:spcPct val="0"/>
            </a:spcBef>
            <a:spcAft>
              <a:spcPct val="35000"/>
            </a:spcAft>
            <a:buNone/>
          </a:pPr>
          <a:r>
            <a:rPr lang="ar-SA" sz="5500" kern="1200" dirty="0"/>
            <a:t>البطلان المطلق</a:t>
          </a:r>
        </a:p>
      </dsp:txBody>
      <dsp:txXfrm>
        <a:off x="45404" y="45404"/>
        <a:ext cx="4177125" cy="1459385"/>
      </dsp:txXfrm>
    </dsp:sp>
    <dsp:sp modelId="{6CF6342D-72D2-46EF-9182-618EBD9299E3}">
      <dsp:nvSpPr>
        <dsp:cNvPr id="0" name=""/>
        <dsp:cNvSpPr/>
      </dsp:nvSpPr>
      <dsp:spPr>
        <a:xfrm>
          <a:off x="1019889" y="1894681"/>
          <a:ext cx="5779372" cy="155019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rtl="1">
            <a:lnSpc>
              <a:spcPct val="90000"/>
            </a:lnSpc>
            <a:spcBef>
              <a:spcPct val="0"/>
            </a:spcBef>
            <a:spcAft>
              <a:spcPct val="35000"/>
            </a:spcAft>
            <a:buNone/>
          </a:pPr>
          <a:r>
            <a:rPr lang="ar-SA" sz="5500" kern="1200" dirty="0"/>
            <a:t>البطلان النسبي</a:t>
          </a:r>
        </a:p>
      </dsp:txBody>
      <dsp:txXfrm>
        <a:off x="1065293" y="1940085"/>
        <a:ext cx="3661049" cy="1459385"/>
      </dsp:txXfrm>
    </dsp:sp>
    <dsp:sp modelId="{2C414699-E86D-4CE8-89F3-EA2136495D2E}">
      <dsp:nvSpPr>
        <dsp:cNvPr id="0" name=""/>
        <dsp:cNvSpPr/>
      </dsp:nvSpPr>
      <dsp:spPr>
        <a:xfrm>
          <a:off x="4771746" y="1218624"/>
          <a:ext cx="1007625" cy="1007625"/>
        </a:xfrm>
        <a:prstGeom prst="downArrow">
          <a:avLst>
            <a:gd name="adj1" fmla="val 55000"/>
            <a:gd name="adj2" fmla="val 45000"/>
          </a:avLst>
        </a:prstGeom>
        <a:solidFill>
          <a:schemeClr val="accent2">
            <a:alpha val="90000"/>
            <a:tint val="40000"/>
            <a:hueOff val="0"/>
            <a:satOff val="0"/>
            <a:lumOff val="0"/>
            <a:alphaOff val="0"/>
          </a:schemeClr>
        </a:solidFill>
        <a:ln w="1587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endParaRPr lang="ar-SA" sz="3600" kern="1200"/>
        </a:p>
      </dsp:txBody>
      <dsp:txXfrm>
        <a:off x="4998462" y="1218624"/>
        <a:ext cx="554193" cy="7582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E672-4322-44FB-BB80-317902BA8860}">
      <dsp:nvSpPr>
        <dsp:cNvPr id="0" name=""/>
        <dsp:cNvSpPr/>
      </dsp:nvSpPr>
      <dsp:spPr>
        <a:xfrm>
          <a:off x="0" y="330497"/>
          <a:ext cx="6799262" cy="4788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34D48-04FA-4050-8BE9-56B32A02E62F}">
      <dsp:nvSpPr>
        <dsp:cNvPr id="0" name=""/>
        <dsp:cNvSpPr/>
      </dsp:nvSpPr>
      <dsp:spPr>
        <a:xfrm>
          <a:off x="339963" y="50057"/>
          <a:ext cx="4759483" cy="5608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يجوز اثباتها بكافة طرق الاثبات </a:t>
          </a:r>
        </a:p>
      </dsp:txBody>
      <dsp:txXfrm>
        <a:off x="367343" y="77437"/>
        <a:ext cx="4704723" cy="506120"/>
      </dsp:txXfrm>
    </dsp:sp>
    <dsp:sp modelId="{EA062EE0-B6AB-4CB4-945F-2E6BF5C0D07B}">
      <dsp:nvSpPr>
        <dsp:cNvPr id="0" name=""/>
        <dsp:cNvSpPr/>
      </dsp:nvSpPr>
      <dsp:spPr>
        <a:xfrm>
          <a:off x="0" y="1192337"/>
          <a:ext cx="6799262" cy="4788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1952E-2612-4A9B-AF57-BBA7DD31581A}">
      <dsp:nvSpPr>
        <dsp:cNvPr id="0" name=""/>
        <dsp:cNvSpPr/>
      </dsp:nvSpPr>
      <dsp:spPr>
        <a:xfrm>
          <a:off x="365501" y="928168"/>
          <a:ext cx="4759483" cy="56088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تحتفظ بالشخصية المعنوية </a:t>
          </a:r>
        </a:p>
      </dsp:txBody>
      <dsp:txXfrm>
        <a:off x="392881" y="955548"/>
        <a:ext cx="4704723" cy="506120"/>
      </dsp:txXfrm>
    </dsp:sp>
    <dsp:sp modelId="{B3F8A9FA-97F0-4788-9B30-D2B05F6557BC}">
      <dsp:nvSpPr>
        <dsp:cNvPr id="0" name=""/>
        <dsp:cNvSpPr/>
      </dsp:nvSpPr>
      <dsp:spPr>
        <a:xfrm>
          <a:off x="0" y="2054177"/>
          <a:ext cx="6799262" cy="4788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15884-C638-43FD-8A2D-DD0D802CD3F2}">
      <dsp:nvSpPr>
        <dsp:cNvPr id="0" name=""/>
        <dsp:cNvSpPr/>
      </dsp:nvSpPr>
      <dsp:spPr>
        <a:xfrm>
          <a:off x="339963" y="1773737"/>
          <a:ext cx="4759483" cy="56088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تخضع لضريبة الأرباح التجارية والصناعية </a:t>
          </a:r>
        </a:p>
      </dsp:txBody>
      <dsp:txXfrm>
        <a:off x="367343" y="1801117"/>
        <a:ext cx="4704723" cy="506120"/>
      </dsp:txXfrm>
    </dsp:sp>
    <dsp:sp modelId="{EA9B526D-35C3-4327-8383-D9500720979D}">
      <dsp:nvSpPr>
        <dsp:cNvPr id="0" name=""/>
        <dsp:cNvSpPr/>
      </dsp:nvSpPr>
      <dsp:spPr>
        <a:xfrm>
          <a:off x="0" y="2916017"/>
          <a:ext cx="6799262" cy="4788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025C2-FA8E-425A-95FA-534B321BBDCB}">
      <dsp:nvSpPr>
        <dsp:cNvPr id="0" name=""/>
        <dsp:cNvSpPr/>
      </dsp:nvSpPr>
      <dsp:spPr>
        <a:xfrm>
          <a:off x="339963" y="2635577"/>
          <a:ext cx="4759483" cy="56088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844550" rtl="1">
            <a:lnSpc>
              <a:spcPct val="90000"/>
            </a:lnSpc>
            <a:spcBef>
              <a:spcPct val="0"/>
            </a:spcBef>
            <a:spcAft>
              <a:spcPct val="35000"/>
            </a:spcAft>
            <a:buNone/>
          </a:pPr>
          <a:r>
            <a:rPr lang="ar-SA" sz="1900" kern="1200" dirty="0"/>
            <a:t>تخضع </a:t>
          </a:r>
          <a:r>
            <a:rPr lang="ar-SA" sz="1900" kern="1200"/>
            <a:t>لإجراءات التصفية </a:t>
          </a:r>
        </a:p>
      </dsp:txBody>
      <dsp:txXfrm>
        <a:off x="367343" y="2662957"/>
        <a:ext cx="470472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E6D32-EE72-4391-9CCC-DBF892B5FE94}">
      <dsp:nvSpPr>
        <dsp:cNvPr id="0" name=""/>
        <dsp:cNvSpPr/>
      </dsp:nvSpPr>
      <dsp:spPr>
        <a:xfrm>
          <a:off x="3399631" y="1423517"/>
          <a:ext cx="1722349" cy="597840"/>
        </a:xfrm>
        <a:custGeom>
          <a:avLst/>
          <a:gdLst/>
          <a:ahLst/>
          <a:cxnLst/>
          <a:rect l="0" t="0" r="0" b="0"/>
          <a:pathLst>
            <a:path>
              <a:moveTo>
                <a:pt x="0" y="0"/>
              </a:moveTo>
              <a:lnTo>
                <a:pt x="0" y="298920"/>
              </a:lnTo>
              <a:lnTo>
                <a:pt x="1722349" y="298920"/>
              </a:lnTo>
              <a:lnTo>
                <a:pt x="1722349" y="59784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6C37C-51D5-4316-8386-1EC27E794616}">
      <dsp:nvSpPr>
        <dsp:cNvPr id="0" name=""/>
        <dsp:cNvSpPr/>
      </dsp:nvSpPr>
      <dsp:spPr>
        <a:xfrm>
          <a:off x="1677281" y="1423517"/>
          <a:ext cx="1722349" cy="597840"/>
        </a:xfrm>
        <a:custGeom>
          <a:avLst/>
          <a:gdLst/>
          <a:ahLst/>
          <a:cxnLst/>
          <a:rect l="0" t="0" r="0" b="0"/>
          <a:pathLst>
            <a:path>
              <a:moveTo>
                <a:pt x="1722349" y="0"/>
              </a:moveTo>
              <a:lnTo>
                <a:pt x="1722349" y="298920"/>
              </a:lnTo>
              <a:lnTo>
                <a:pt x="0" y="298920"/>
              </a:lnTo>
              <a:lnTo>
                <a:pt x="0" y="59784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C732E-9450-427A-B04E-78C99662C668}">
      <dsp:nvSpPr>
        <dsp:cNvPr id="0" name=""/>
        <dsp:cNvSpPr/>
      </dsp:nvSpPr>
      <dsp:spPr>
        <a:xfrm>
          <a:off x="1976201" y="87"/>
          <a:ext cx="2846858" cy="14234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kern="1200" dirty="0"/>
            <a:t>مصادر القانون </a:t>
          </a:r>
          <a:r>
            <a:rPr lang="ar-SA" sz="4700" kern="1200" dirty="0" err="1"/>
            <a:t>التجارى</a:t>
          </a:r>
          <a:r>
            <a:rPr lang="ar-SA" sz="4700" kern="1200" dirty="0"/>
            <a:t> </a:t>
          </a:r>
        </a:p>
      </dsp:txBody>
      <dsp:txXfrm>
        <a:off x="1976201" y="87"/>
        <a:ext cx="2846858" cy="1423429"/>
      </dsp:txXfrm>
    </dsp:sp>
    <dsp:sp modelId="{660282B4-6951-479F-A0A6-56C5C4387343}">
      <dsp:nvSpPr>
        <dsp:cNvPr id="0" name=""/>
        <dsp:cNvSpPr/>
      </dsp:nvSpPr>
      <dsp:spPr>
        <a:xfrm>
          <a:off x="253851" y="2021357"/>
          <a:ext cx="2846858" cy="14234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kern="1200" dirty="0"/>
            <a:t>القانون </a:t>
          </a:r>
          <a:r>
            <a:rPr lang="ar-SA" sz="4700" kern="1200" dirty="0" err="1"/>
            <a:t>الدولى</a:t>
          </a:r>
          <a:endParaRPr lang="ar-SA" sz="4700" kern="1200" dirty="0"/>
        </a:p>
      </dsp:txBody>
      <dsp:txXfrm>
        <a:off x="253851" y="2021357"/>
        <a:ext cx="2846858" cy="1423429"/>
      </dsp:txXfrm>
    </dsp:sp>
    <dsp:sp modelId="{5646A412-560C-4544-80A6-48028451E623}">
      <dsp:nvSpPr>
        <dsp:cNvPr id="0" name=""/>
        <dsp:cNvSpPr/>
      </dsp:nvSpPr>
      <dsp:spPr>
        <a:xfrm>
          <a:off x="3698551" y="2021357"/>
          <a:ext cx="2846858" cy="14234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SA" sz="4700" kern="1200" dirty="0"/>
            <a:t>القانون </a:t>
          </a:r>
          <a:r>
            <a:rPr lang="ar-SA" sz="4700" kern="1200" dirty="0" err="1"/>
            <a:t>الوطنى</a:t>
          </a:r>
          <a:endParaRPr lang="ar-SA" sz="4700" kern="1200" dirty="0"/>
        </a:p>
      </dsp:txBody>
      <dsp:txXfrm>
        <a:off x="3698551" y="2021357"/>
        <a:ext cx="2846858" cy="14234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74AC-23C6-4C49-88DA-955E309AC878}">
      <dsp:nvSpPr>
        <dsp:cNvPr id="0" name=""/>
        <dsp:cNvSpPr/>
      </dsp:nvSpPr>
      <dsp:spPr>
        <a:xfrm>
          <a:off x="0" y="298997"/>
          <a:ext cx="679926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0FB8B-5DAD-48C4-97D6-57579B9C6FA9}">
      <dsp:nvSpPr>
        <dsp:cNvPr id="0" name=""/>
        <dsp:cNvSpPr/>
      </dsp:nvSpPr>
      <dsp:spPr>
        <a:xfrm>
          <a:off x="339963" y="121877"/>
          <a:ext cx="4759483"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533400" rtl="1">
            <a:lnSpc>
              <a:spcPct val="90000"/>
            </a:lnSpc>
            <a:spcBef>
              <a:spcPct val="0"/>
            </a:spcBef>
            <a:spcAft>
              <a:spcPct val="35000"/>
            </a:spcAft>
            <a:buNone/>
          </a:pPr>
          <a:r>
            <a:rPr lang="ar-SA" sz="1200" kern="1200" dirty="0"/>
            <a:t>اسم الشركة </a:t>
          </a:r>
        </a:p>
      </dsp:txBody>
      <dsp:txXfrm>
        <a:off x="357256" y="139170"/>
        <a:ext cx="4724897" cy="319654"/>
      </dsp:txXfrm>
    </dsp:sp>
    <dsp:sp modelId="{EF519185-DA45-4F48-A375-F60EF4239CB5}">
      <dsp:nvSpPr>
        <dsp:cNvPr id="0" name=""/>
        <dsp:cNvSpPr/>
      </dsp:nvSpPr>
      <dsp:spPr>
        <a:xfrm>
          <a:off x="0" y="843317"/>
          <a:ext cx="679926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0FDCE-0D59-4287-9895-CDF958218E62}">
      <dsp:nvSpPr>
        <dsp:cNvPr id="0" name=""/>
        <dsp:cNvSpPr/>
      </dsp:nvSpPr>
      <dsp:spPr>
        <a:xfrm>
          <a:off x="339963" y="666197"/>
          <a:ext cx="4759483"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533400" rtl="1">
            <a:lnSpc>
              <a:spcPct val="90000"/>
            </a:lnSpc>
            <a:spcBef>
              <a:spcPct val="0"/>
            </a:spcBef>
            <a:spcAft>
              <a:spcPct val="35000"/>
            </a:spcAft>
            <a:buNone/>
          </a:pPr>
          <a:r>
            <a:rPr lang="ar-SA" sz="1200" kern="1200" dirty="0"/>
            <a:t>موطن الشركة </a:t>
          </a:r>
        </a:p>
      </dsp:txBody>
      <dsp:txXfrm>
        <a:off x="357256" y="683490"/>
        <a:ext cx="4724897" cy="319654"/>
      </dsp:txXfrm>
    </dsp:sp>
    <dsp:sp modelId="{D33EC546-D44B-4632-9F7C-616092927733}">
      <dsp:nvSpPr>
        <dsp:cNvPr id="0" name=""/>
        <dsp:cNvSpPr/>
      </dsp:nvSpPr>
      <dsp:spPr>
        <a:xfrm>
          <a:off x="0" y="1387637"/>
          <a:ext cx="679926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26900-06F2-4D1E-B069-6412612F31A3}">
      <dsp:nvSpPr>
        <dsp:cNvPr id="0" name=""/>
        <dsp:cNvSpPr/>
      </dsp:nvSpPr>
      <dsp:spPr>
        <a:xfrm>
          <a:off x="339963" y="1210517"/>
          <a:ext cx="4759483"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533400" rtl="1">
            <a:lnSpc>
              <a:spcPct val="90000"/>
            </a:lnSpc>
            <a:spcBef>
              <a:spcPct val="0"/>
            </a:spcBef>
            <a:spcAft>
              <a:spcPct val="35000"/>
            </a:spcAft>
            <a:buNone/>
          </a:pPr>
          <a:r>
            <a:rPr lang="ar-SA" sz="1200" kern="1200" dirty="0"/>
            <a:t>جنسية الشركة </a:t>
          </a:r>
        </a:p>
      </dsp:txBody>
      <dsp:txXfrm>
        <a:off x="357256" y="1227810"/>
        <a:ext cx="4724897" cy="319654"/>
      </dsp:txXfrm>
    </dsp:sp>
    <dsp:sp modelId="{6524BCC7-FD12-419C-A220-260750904E85}">
      <dsp:nvSpPr>
        <dsp:cNvPr id="0" name=""/>
        <dsp:cNvSpPr/>
      </dsp:nvSpPr>
      <dsp:spPr>
        <a:xfrm>
          <a:off x="0" y="1931957"/>
          <a:ext cx="679926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EBDCF-9632-4C7D-BACB-9973DF27E118}">
      <dsp:nvSpPr>
        <dsp:cNvPr id="0" name=""/>
        <dsp:cNvSpPr/>
      </dsp:nvSpPr>
      <dsp:spPr>
        <a:xfrm>
          <a:off x="339963" y="1754837"/>
          <a:ext cx="4759483"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533400" rtl="1">
            <a:lnSpc>
              <a:spcPct val="90000"/>
            </a:lnSpc>
            <a:spcBef>
              <a:spcPct val="0"/>
            </a:spcBef>
            <a:spcAft>
              <a:spcPct val="35000"/>
            </a:spcAft>
            <a:buNone/>
          </a:pPr>
          <a:r>
            <a:rPr lang="ar-SA" sz="1200" kern="1200" dirty="0"/>
            <a:t>الذمة المالية للشركة </a:t>
          </a:r>
        </a:p>
      </dsp:txBody>
      <dsp:txXfrm>
        <a:off x="357256" y="1772130"/>
        <a:ext cx="4724897" cy="319654"/>
      </dsp:txXfrm>
    </dsp:sp>
    <dsp:sp modelId="{3D3A1865-9F5B-4C53-956C-34E2168E09A7}">
      <dsp:nvSpPr>
        <dsp:cNvPr id="0" name=""/>
        <dsp:cNvSpPr/>
      </dsp:nvSpPr>
      <dsp:spPr>
        <a:xfrm>
          <a:off x="0" y="2476277"/>
          <a:ext cx="679926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715BEE-93B3-4F09-A17A-0A35D1898474}">
      <dsp:nvSpPr>
        <dsp:cNvPr id="0" name=""/>
        <dsp:cNvSpPr/>
      </dsp:nvSpPr>
      <dsp:spPr>
        <a:xfrm>
          <a:off x="339963" y="2299157"/>
          <a:ext cx="4759483"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533400" rtl="1">
            <a:lnSpc>
              <a:spcPct val="90000"/>
            </a:lnSpc>
            <a:spcBef>
              <a:spcPct val="0"/>
            </a:spcBef>
            <a:spcAft>
              <a:spcPct val="35000"/>
            </a:spcAft>
            <a:buNone/>
          </a:pPr>
          <a:r>
            <a:rPr lang="ar-SA" sz="1200" kern="1200" dirty="0"/>
            <a:t>أهلية الشركة </a:t>
          </a:r>
        </a:p>
      </dsp:txBody>
      <dsp:txXfrm>
        <a:off x="357256" y="2316450"/>
        <a:ext cx="4724897" cy="319654"/>
      </dsp:txXfrm>
    </dsp:sp>
    <dsp:sp modelId="{A7D92635-81E1-4E89-95B3-1CE723A5257E}">
      <dsp:nvSpPr>
        <dsp:cNvPr id="0" name=""/>
        <dsp:cNvSpPr/>
      </dsp:nvSpPr>
      <dsp:spPr>
        <a:xfrm>
          <a:off x="0" y="3020597"/>
          <a:ext cx="6799262" cy="302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AF4EB5-D046-4BAB-8500-C8CE2B823531}">
      <dsp:nvSpPr>
        <dsp:cNvPr id="0" name=""/>
        <dsp:cNvSpPr/>
      </dsp:nvSpPr>
      <dsp:spPr>
        <a:xfrm>
          <a:off x="339963" y="2843477"/>
          <a:ext cx="4759483" cy="35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533400" rtl="1">
            <a:lnSpc>
              <a:spcPct val="90000"/>
            </a:lnSpc>
            <a:spcBef>
              <a:spcPct val="0"/>
            </a:spcBef>
            <a:spcAft>
              <a:spcPct val="35000"/>
            </a:spcAft>
            <a:buNone/>
          </a:pPr>
          <a:r>
            <a:rPr lang="ar-SA" sz="1200" kern="1200" dirty="0"/>
            <a:t>تمثيل الشركة</a:t>
          </a:r>
        </a:p>
      </dsp:txBody>
      <dsp:txXfrm>
        <a:off x="357256" y="2860770"/>
        <a:ext cx="4724897" cy="3196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C6F3F-8EC4-4649-8EC8-DE6AB99D841A}">
      <dsp:nvSpPr>
        <dsp:cNvPr id="0" name=""/>
        <dsp:cNvSpPr/>
      </dsp:nvSpPr>
      <dsp:spPr>
        <a:xfrm>
          <a:off x="0" y="2833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F1902-9A02-4B84-AA2B-18A062AF9F90}">
      <dsp:nvSpPr>
        <dsp:cNvPr id="0" name=""/>
        <dsp:cNvSpPr/>
      </dsp:nvSpPr>
      <dsp:spPr>
        <a:xfrm>
          <a:off x="339963" y="619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666750" rtl="1">
            <a:lnSpc>
              <a:spcPct val="90000"/>
            </a:lnSpc>
            <a:spcBef>
              <a:spcPct val="0"/>
            </a:spcBef>
            <a:spcAft>
              <a:spcPct val="35000"/>
            </a:spcAft>
            <a:buNone/>
          </a:pPr>
          <a:r>
            <a:rPr lang="ar-SA" sz="1500" kern="1200" dirty="0"/>
            <a:t>الشريك شخص  </a:t>
          </a:r>
          <a:r>
            <a:rPr lang="ar-SA" sz="1500" kern="1200" dirty="0" err="1"/>
            <a:t>طبيعى</a:t>
          </a:r>
          <a:r>
            <a:rPr lang="ar-SA" sz="1500" kern="1200" dirty="0"/>
            <a:t> </a:t>
          </a:r>
        </a:p>
      </dsp:txBody>
      <dsp:txXfrm>
        <a:off x="361579" y="83553"/>
        <a:ext cx="4716251" cy="399568"/>
      </dsp:txXfrm>
    </dsp:sp>
    <dsp:sp modelId="{F6EA2614-4761-4903-892E-469B4804215E}">
      <dsp:nvSpPr>
        <dsp:cNvPr id="0" name=""/>
        <dsp:cNvSpPr/>
      </dsp:nvSpPr>
      <dsp:spPr>
        <a:xfrm>
          <a:off x="0" y="9637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ECC2D-8FE2-44F0-B1A1-E79407D41E4C}">
      <dsp:nvSpPr>
        <dsp:cNvPr id="0" name=""/>
        <dsp:cNvSpPr/>
      </dsp:nvSpPr>
      <dsp:spPr>
        <a:xfrm>
          <a:off x="339963" y="7423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666750" rtl="1">
            <a:lnSpc>
              <a:spcPct val="90000"/>
            </a:lnSpc>
            <a:spcBef>
              <a:spcPct val="0"/>
            </a:spcBef>
            <a:spcAft>
              <a:spcPct val="35000"/>
            </a:spcAft>
            <a:buNone/>
          </a:pPr>
          <a:r>
            <a:rPr lang="ar-SA" sz="1500" kern="1200" dirty="0"/>
            <a:t>المسؤولية  الشخصية والتضامنية  عن ديون الشركة </a:t>
          </a:r>
        </a:p>
      </dsp:txBody>
      <dsp:txXfrm>
        <a:off x="361579" y="763953"/>
        <a:ext cx="4716251" cy="399568"/>
      </dsp:txXfrm>
    </dsp:sp>
    <dsp:sp modelId="{8E7376AE-2F17-4DA0-B3F3-C008C8428A56}">
      <dsp:nvSpPr>
        <dsp:cNvPr id="0" name=""/>
        <dsp:cNvSpPr/>
      </dsp:nvSpPr>
      <dsp:spPr>
        <a:xfrm>
          <a:off x="0" y="16441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B6B19-E573-4BD2-9B3A-529A798DF984}">
      <dsp:nvSpPr>
        <dsp:cNvPr id="0" name=""/>
        <dsp:cNvSpPr/>
      </dsp:nvSpPr>
      <dsp:spPr>
        <a:xfrm>
          <a:off x="339963" y="14227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666750" rtl="1">
            <a:lnSpc>
              <a:spcPct val="90000"/>
            </a:lnSpc>
            <a:spcBef>
              <a:spcPct val="0"/>
            </a:spcBef>
            <a:spcAft>
              <a:spcPct val="35000"/>
            </a:spcAft>
            <a:buNone/>
          </a:pPr>
          <a:r>
            <a:rPr lang="ar-SA" sz="1500" kern="1200" dirty="0"/>
            <a:t>دخول اسم الشريك في عنوان الشركة </a:t>
          </a:r>
        </a:p>
      </dsp:txBody>
      <dsp:txXfrm>
        <a:off x="361579" y="1444353"/>
        <a:ext cx="4716251" cy="399568"/>
      </dsp:txXfrm>
    </dsp:sp>
    <dsp:sp modelId="{03FCD1D0-3D45-4282-BAF7-44E840F757A5}">
      <dsp:nvSpPr>
        <dsp:cNvPr id="0" name=""/>
        <dsp:cNvSpPr/>
      </dsp:nvSpPr>
      <dsp:spPr>
        <a:xfrm>
          <a:off x="0" y="23245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0A990-AA34-4F7C-94CB-19AE7870BAE9}">
      <dsp:nvSpPr>
        <dsp:cNvPr id="0" name=""/>
        <dsp:cNvSpPr/>
      </dsp:nvSpPr>
      <dsp:spPr>
        <a:xfrm>
          <a:off x="339963" y="21031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666750" rtl="1">
            <a:lnSpc>
              <a:spcPct val="90000"/>
            </a:lnSpc>
            <a:spcBef>
              <a:spcPct val="0"/>
            </a:spcBef>
            <a:spcAft>
              <a:spcPct val="35000"/>
            </a:spcAft>
            <a:buNone/>
          </a:pPr>
          <a:r>
            <a:rPr lang="ar-SA" sz="1500" kern="1200" dirty="0"/>
            <a:t>عدم  قابلية  الحصص للتداول </a:t>
          </a:r>
        </a:p>
      </dsp:txBody>
      <dsp:txXfrm>
        <a:off x="361579" y="2124753"/>
        <a:ext cx="4716251" cy="399568"/>
      </dsp:txXfrm>
    </dsp:sp>
    <dsp:sp modelId="{AC6682AF-D397-4544-B4D6-973B855F4C94}">
      <dsp:nvSpPr>
        <dsp:cNvPr id="0" name=""/>
        <dsp:cNvSpPr/>
      </dsp:nvSpPr>
      <dsp:spPr>
        <a:xfrm>
          <a:off x="0" y="3004937"/>
          <a:ext cx="6799262" cy="37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C1DDF-1AB4-4977-9736-DC6422F7EF4C}">
      <dsp:nvSpPr>
        <dsp:cNvPr id="0" name=""/>
        <dsp:cNvSpPr/>
      </dsp:nvSpPr>
      <dsp:spPr>
        <a:xfrm>
          <a:off x="339963" y="2783537"/>
          <a:ext cx="4759483" cy="442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97" tIns="0" rIns="179897" bIns="0" numCol="1" spcCol="1270" anchor="ctr" anchorCtr="0">
          <a:noAutofit/>
        </a:bodyPr>
        <a:lstStyle/>
        <a:p>
          <a:pPr marL="0" lvl="0" indent="0" algn="l" defTabSz="666750" rtl="1">
            <a:lnSpc>
              <a:spcPct val="90000"/>
            </a:lnSpc>
            <a:spcBef>
              <a:spcPct val="0"/>
            </a:spcBef>
            <a:spcAft>
              <a:spcPct val="35000"/>
            </a:spcAft>
            <a:buNone/>
          </a:pPr>
          <a:r>
            <a:rPr lang="ar-SA" sz="1500" kern="1200" dirty="0"/>
            <a:t>اكتساب الشريك صفة التاجر </a:t>
          </a:r>
        </a:p>
      </dsp:txBody>
      <dsp:txXfrm>
        <a:off x="361579" y="2805153"/>
        <a:ext cx="4716251" cy="3995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1701-3F88-486E-AEB4-99374C50692A}">
      <dsp:nvSpPr>
        <dsp:cNvPr id="0" name=""/>
        <dsp:cNvSpPr/>
      </dsp:nvSpPr>
      <dsp:spPr>
        <a:xfrm>
          <a:off x="0" y="0"/>
          <a:ext cx="5235431" cy="62007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اسم الشركة </a:t>
          </a:r>
        </a:p>
      </dsp:txBody>
      <dsp:txXfrm>
        <a:off x="18161" y="18161"/>
        <a:ext cx="4493771" cy="583755"/>
      </dsp:txXfrm>
    </dsp:sp>
    <dsp:sp modelId="{D3BCA9DE-D9A4-40FF-8843-D4204FE3DFCF}">
      <dsp:nvSpPr>
        <dsp:cNvPr id="0" name=""/>
        <dsp:cNvSpPr/>
      </dsp:nvSpPr>
      <dsp:spPr>
        <a:xfrm>
          <a:off x="390957" y="706199"/>
          <a:ext cx="5235431" cy="62007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صفة الشركة</a:t>
          </a:r>
        </a:p>
      </dsp:txBody>
      <dsp:txXfrm>
        <a:off x="409118" y="724360"/>
        <a:ext cx="4405101" cy="583755"/>
      </dsp:txXfrm>
    </dsp:sp>
    <dsp:sp modelId="{E1B3DD6A-97AB-4369-A44C-69785D969D2E}">
      <dsp:nvSpPr>
        <dsp:cNvPr id="0" name=""/>
        <dsp:cNvSpPr/>
      </dsp:nvSpPr>
      <dsp:spPr>
        <a:xfrm>
          <a:off x="781915" y="1412398"/>
          <a:ext cx="5235431" cy="62007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المسؤولية المحدودة للشريك </a:t>
          </a:r>
          <a:r>
            <a:rPr lang="ar-SA" sz="2700" kern="1200" dirty="0" err="1"/>
            <a:t>الموصى</a:t>
          </a:r>
          <a:r>
            <a:rPr lang="ar-SA" sz="2700" kern="1200" dirty="0"/>
            <a:t> </a:t>
          </a:r>
        </a:p>
      </dsp:txBody>
      <dsp:txXfrm>
        <a:off x="800076" y="1430559"/>
        <a:ext cx="4405101" cy="583755"/>
      </dsp:txXfrm>
    </dsp:sp>
    <dsp:sp modelId="{AFFBFB3F-8AD8-4E73-841F-AD5278D49E43}">
      <dsp:nvSpPr>
        <dsp:cNvPr id="0" name=""/>
        <dsp:cNvSpPr/>
      </dsp:nvSpPr>
      <dsp:spPr>
        <a:xfrm>
          <a:off x="1172872" y="2118598"/>
          <a:ext cx="5235431" cy="62007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عدم تدخل الشريك الموصي في الإدارة </a:t>
          </a:r>
        </a:p>
      </dsp:txBody>
      <dsp:txXfrm>
        <a:off x="1191033" y="2136759"/>
        <a:ext cx="4405101" cy="583755"/>
      </dsp:txXfrm>
    </dsp:sp>
    <dsp:sp modelId="{DBC4C0E6-6A32-4DE1-91C0-A3209CE0BB79}">
      <dsp:nvSpPr>
        <dsp:cNvPr id="0" name=""/>
        <dsp:cNvSpPr/>
      </dsp:nvSpPr>
      <dsp:spPr>
        <a:xfrm>
          <a:off x="1563830" y="2824797"/>
          <a:ext cx="5235431" cy="62007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جواز تنازل الموصي عن حصته</a:t>
          </a:r>
        </a:p>
      </dsp:txBody>
      <dsp:txXfrm>
        <a:off x="1581991" y="2842958"/>
        <a:ext cx="4405101" cy="583755"/>
      </dsp:txXfrm>
    </dsp:sp>
    <dsp:sp modelId="{A84565BE-5A57-400B-9E7A-800E1D95FE78}">
      <dsp:nvSpPr>
        <dsp:cNvPr id="0" name=""/>
        <dsp:cNvSpPr/>
      </dsp:nvSpPr>
      <dsp:spPr>
        <a:xfrm>
          <a:off x="4832381" y="453001"/>
          <a:ext cx="403050" cy="40305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4923067" y="453001"/>
        <a:ext cx="221678" cy="303295"/>
      </dsp:txXfrm>
    </dsp:sp>
    <dsp:sp modelId="{E5F0034F-84B4-4166-9D09-624BEE1BC694}">
      <dsp:nvSpPr>
        <dsp:cNvPr id="0" name=""/>
        <dsp:cNvSpPr/>
      </dsp:nvSpPr>
      <dsp:spPr>
        <a:xfrm>
          <a:off x="5223338" y="1159200"/>
          <a:ext cx="403050" cy="40305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5314024" y="1159200"/>
        <a:ext cx="221678" cy="303295"/>
      </dsp:txXfrm>
    </dsp:sp>
    <dsp:sp modelId="{D2D01A58-25AB-4C71-9F79-52DAD82D25B3}">
      <dsp:nvSpPr>
        <dsp:cNvPr id="0" name=""/>
        <dsp:cNvSpPr/>
      </dsp:nvSpPr>
      <dsp:spPr>
        <a:xfrm>
          <a:off x="5614296" y="1855065"/>
          <a:ext cx="403050" cy="40305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5704982" y="1855065"/>
        <a:ext cx="221678" cy="303295"/>
      </dsp:txXfrm>
    </dsp:sp>
    <dsp:sp modelId="{BF2A791A-FA72-448A-A1B4-ACD1213FDB23}">
      <dsp:nvSpPr>
        <dsp:cNvPr id="0" name=""/>
        <dsp:cNvSpPr/>
      </dsp:nvSpPr>
      <dsp:spPr>
        <a:xfrm>
          <a:off x="6005254" y="2568154"/>
          <a:ext cx="403050" cy="40305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rtl="1">
            <a:lnSpc>
              <a:spcPct val="90000"/>
            </a:lnSpc>
            <a:spcBef>
              <a:spcPct val="0"/>
            </a:spcBef>
            <a:spcAft>
              <a:spcPct val="35000"/>
            </a:spcAft>
            <a:buNone/>
          </a:pPr>
          <a:endParaRPr lang="ar-SA" sz="1900" kern="1200"/>
        </a:p>
      </dsp:txBody>
      <dsp:txXfrm>
        <a:off x="6095940" y="2568154"/>
        <a:ext cx="221678" cy="3032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56C75-0534-44E3-ABF4-65EA27B144F9}">
      <dsp:nvSpPr>
        <dsp:cNvPr id="0" name=""/>
        <dsp:cNvSpPr/>
      </dsp:nvSpPr>
      <dsp:spPr>
        <a:xfrm rot="16200000">
          <a:off x="-1136640" y="1774724"/>
          <a:ext cx="2687002" cy="32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216" bIns="0" numCol="1" spcCol="1270" anchor="t" anchorCtr="0">
          <a:noAutofit/>
        </a:bodyPr>
        <a:lstStyle/>
        <a:p>
          <a:pPr marL="0" lvl="0" indent="0" algn="r" defTabSz="1066800" rtl="1">
            <a:lnSpc>
              <a:spcPct val="90000"/>
            </a:lnSpc>
            <a:spcBef>
              <a:spcPct val="0"/>
            </a:spcBef>
            <a:spcAft>
              <a:spcPct val="35000"/>
            </a:spcAft>
            <a:buNone/>
          </a:pPr>
          <a:endParaRPr lang="ar-SA" sz="2400" kern="1200"/>
        </a:p>
      </dsp:txBody>
      <dsp:txXfrm>
        <a:off x="-1136640" y="1774724"/>
        <a:ext cx="2687002" cy="326795"/>
      </dsp:txXfrm>
    </dsp:sp>
    <dsp:sp modelId="{606F9D9D-039A-4D16-8538-5E8DF96795EB}">
      <dsp:nvSpPr>
        <dsp:cNvPr id="0" name=""/>
        <dsp:cNvSpPr/>
      </dsp:nvSpPr>
      <dsp:spPr>
        <a:xfrm>
          <a:off x="370258" y="594621"/>
          <a:ext cx="1627789" cy="268700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88216" rIns="234696" bIns="234696"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a:t>عدم قابلية السهم للانقسام </a:t>
          </a:r>
        </a:p>
        <a:p>
          <a:pPr marL="228600" lvl="1" indent="-228600" algn="r" defTabSz="1155700" rtl="1">
            <a:lnSpc>
              <a:spcPct val="90000"/>
            </a:lnSpc>
            <a:spcBef>
              <a:spcPct val="0"/>
            </a:spcBef>
            <a:spcAft>
              <a:spcPct val="15000"/>
            </a:spcAft>
            <a:buChar char="•"/>
          </a:pPr>
          <a:endParaRPr lang="ar-SA" sz="2600" kern="1200"/>
        </a:p>
      </dsp:txBody>
      <dsp:txXfrm>
        <a:off x="370258" y="594621"/>
        <a:ext cx="1627789" cy="2687002"/>
      </dsp:txXfrm>
    </dsp:sp>
    <dsp:sp modelId="{2F731B55-8FAB-4B20-A113-C50D09DAF0DF}">
      <dsp:nvSpPr>
        <dsp:cNvPr id="0" name=""/>
        <dsp:cNvSpPr/>
      </dsp:nvSpPr>
      <dsp:spPr>
        <a:xfrm>
          <a:off x="43462" y="163250"/>
          <a:ext cx="653591" cy="65359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1C9C7-D8D1-48F7-9E1C-AD6CECB2AF87}">
      <dsp:nvSpPr>
        <dsp:cNvPr id="0" name=""/>
        <dsp:cNvSpPr/>
      </dsp:nvSpPr>
      <dsp:spPr>
        <a:xfrm rot="16200000">
          <a:off x="1242234" y="1774724"/>
          <a:ext cx="2687002" cy="32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216" bIns="0" numCol="1" spcCol="1270" anchor="t" anchorCtr="0">
          <a:noAutofit/>
        </a:bodyPr>
        <a:lstStyle/>
        <a:p>
          <a:pPr marL="0" lvl="0" indent="0" algn="r" defTabSz="1066800" rtl="1">
            <a:lnSpc>
              <a:spcPct val="90000"/>
            </a:lnSpc>
            <a:spcBef>
              <a:spcPct val="0"/>
            </a:spcBef>
            <a:spcAft>
              <a:spcPct val="35000"/>
            </a:spcAft>
            <a:buNone/>
          </a:pPr>
          <a:endParaRPr lang="ar-SA" sz="2400" kern="1200"/>
        </a:p>
      </dsp:txBody>
      <dsp:txXfrm>
        <a:off x="1242234" y="1774724"/>
        <a:ext cx="2687002" cy="326795"/>
      </dsp:txXfrm>
    </dsp:sp>
    <dsp:sp modelId="{5837FA2A-F5EC-4E77-8577-B15E81D1543C}">
      <dsp:nvSpPr>
        <dsp:cNvPr id="0" name=""/>
        <dsp:cNvSpPr/>
      </dsp:nvSpPr>
      <dsp:spPr>
        <a:xfrm>
          <a:off x="2749133" y="594621"/>
          <a:ext cx="1627789" cy="268700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88216" rIns="234696" bIns="234696"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a:t>قابلية الأسهم للتداول بالطرق التجارية </a:t>
          </a:r>
        </a:p>
        <a:p>
          <a:pPr marL="228600" lvl="1" indent="-228600" algn="r" defTabSz="1155700" rtl="1">
            <a:lnSpc>
              <a:spcPct val="90000"/>
            </a:lnSpc>
            <a:spcBef>
              <a:spcPct val="0"/>
            </a:spcBef>
            <a:spcAft>
              <a:spcPct val="15000"/>
            </a:spcAft>
            <a:buChar char="•"/>
          </a:pPr>
          <a:endParaRPr lang="ar-SA" sz="2600" kern="1200"/>
        </a:p>
      </dsp:txBody>
      <dsp:txXfrm>
        <a:off x="2749133" y="594621"/>
        <a:ext cx="1627789" cy="2687002"/>
      </dsp:txXfrm>
    </dsp:sp>
    <dsp:sp modelId="{443E5C05-9F9A-4D04-B247-D16C5BA6371D}">
      <dsp:nvSpPr>
        <dsp:cNvPr id="0" name=""/>
        <dsp:cNvSpPr/>
      </dsp:nvSpPr>
      <dsp:spPr>
        <a:xfrm>
          <a:off x="2422338" y="163250"/>
          <a:ext cx="653591" cy="65359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2DAC62-1458-4E2C-9C2D-79768C167D14}">
      <dsp:nvSpPr>
        <dsp:cNvPr id="0" name=""/>
        <dsp:cNvSpPr/>
      </dsp:nvSpPr>
      <dsp:spPr>
        <a:xfrm rot="16200000">
          <a:off x="3621110" y="1774724"/>
          <a:ext cx="2687002" cy="32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8216" bIns="0" numCol="1" spcCol="1270" anchor="t" anchorCtr="0">
          <a:noAutofit/>
        </a:bodyPr>
        <a:lstStyle/>
        <a:p>
          <a:pPr marL="0" lvl="0" indent="0" algn="r" defTabSz="1066800" rtl="1">
            <a:lnSpc>
              <a:spcPct val="90000"/>
            </a:lnSpc>
            <a:spcBef>
              <a:spcPct val="0"/>
            </a:spcBef>
            <a:spcAft>
              <a:spcPct val="35000"/>
            </a:spcAft>
            <a:buNone/>
          </a:pPr>
          <a:endParaRPr lang="ar-SA" sz="2400" kern="1200"/>
        </a:p>
      </dsp:txBody>
      <dsp:txXfrm>
        <a:off x="3621110" y="1774724"/>
        <a:ext cx="2687002" cy="326795"/>
      </dsp:txXfrm>
    </dsp:sp>
    <dsp:sp modelId="{E38A37AA-1B18-47AC-AF2F-AAF5ABADA2F9}">
      <dsp:nvSpPr>
        <dsp:cNvPr id="0" name=""/>
        <dsp:cNvSpPr/>
      </dsp:nvSpPr>
      <dsp:spPr>
        <a:xfrm>
          <a:off x="5128009" y="594621"/>
          <a:ext cx="1627789" cy="268700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88216" rIns="234696" bIns="234696" numCol="1" spcCol="1270" anchor="t" anchorCtr="0">
          <a:noAutofit/>
        </a:bodyPr>
        <a:lstStyle/>
        <a:p>
          <a:pPr marL="228600" lvl="1" indent="-228600" algn="r" defTabSz="1155700" rtl="1">
            <a:lnSpc>
              <a:spcPct val="90000"/>
            </a:lnSpc>
            <a:spcBef>
              <a:spcPct val="0"/>
            </a:spcBef>
            <a:spcAft>
              <a:spcPct val="15000"/>
            </a:spcAft>
            <a:buChar char="•"/>
          </a:pPr>
          <a:r>
            <a:rPr lang="ar-SA" sz="2600" kern="1200" dirty="0"/>
            <a:t>متساوية القيمة </a:t>
          </a:r>
        </a:p>
        <a:p>
          <a:pPr marL="228600" lvl="1" indent="-228600" algn="r" defTabSz="1155700" rtl="1">
            <a:lnSpc>
              <a:spcPct val="90000"/>
            </a:lnSpc>
            <a:spcBef>
              <a:spcPct val="0"/>
            </a:spcBef>
            <a:spcAft>
              <a:spcPct val="15000"/>
            </a:spcAft>
            <a:buChar char="•"/>
          </a:pPr>
          <a:endParaRPr lang="ar-SA" sz="2600" kern="1200"/>
        </a:p>
      </dsp:txBody>
      <dsp:txXfrm>
        <a:off x="5128009" y="594621"/>
        <a:ext cx="1627789" cy="2687002"/>
      </dsp:txXfrm>
    </dsp:sp>
    <dsp:sp modelId="{67966960-E23B-42DA-9CB3-C9E12A3B0050}">
      <dsp:nvSpPr>
        <dsp:cNvPr id="0" name=""/>
        <dsp:cNvSpPr/>
      </dsp:nvSpPr>
      <dsp:spPr>
        <a:xfrm>
          <a:off x="4801213" y="163250"/>
          <a:ext cx="653591" cy="653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BCB8F-ADB2-4CAA-8CD6-23800991ACE8}">
      <dsp:nvSpPr>
        <dsp:cNvPr id="0" name=""/>
        <dsp:cNvSpPr/>
      </dsp:nvSpPr>
      <dsp:spPr>
        <a:xfrm>
          <a:off x="1269" y="0"/>
          <a:ext cx="1608516" cy="344487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kern="1200" dirty="0"/>
            <a:t>من حيث استهلاك السهم او عدمه</a:t>
          </a:r>
        </a:p>
      </dsp:txBody>
      <dsp:txXfrm>
        <a:off x="1269" y="0"/>
        <a:ext cx="1608516" cy="1033462"/>
      </dsp:txXfrm>
    </dsp:sp>
    <dsp:sp modelId="{C0009336-1548-4CF3-AB3E-66CCC6ADBCA6}">
      <dsp:nvSpPr>
        <dsp:cNvPr id="0" name=""/>
        <dsp:cNvSpPr/>
      </dsp:nvSpPr>
      <dsp:spPr>
        <a:xfrm>
          <a:off x="162120" y="1034471"/>
          <a:ext cx="1286813" cy="103867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1">
            <a:lnSpc>
              <a:spcPct val="90000"/>
            </a:lnSpc>
            <a:spcBef>
              <a:spcPct val="0"/>
            </a:spcBef>
            <a:spcAft>
              <a:spcPct val="35000"/>
            </a:spcAft>
            <a:buNone/>
          </a:pPr>
          <a:r>
            <a:rPr lang="ar-SA" sz="3200" kern="1200" dirty="0"/>
            <a:t>اسهم تمتع</a:t>
          </a:r>
        </a:p>
      </dsp:txBody>
      <dsp:txXfrm>
        <a:off x="192542" y="1064893"/>
        <a:ext cx="1225969" cy="977832"/>
      </dsp:txXfrm>
    </dsp:sp>
    <dsp:sp modelId="{7989EF38-D523-40A1-A2CE-795425CFBCBD}">
      <dsp:nvSpPr>
        <dsp:cNvPr id="0" name=""/>
        <dsp:cNvSpPr/>
      </dsp:nvSpPr>
      <dsp:spPr>
        <a:xfrm>
          <a:off x="162120" y="2232945"/>
          <a:ext cx="1286813" cy="1038676"/>
        </a:xfrm>
        <a:prstGeom prst="roundRect">
          <a:avLst>
            <a:gd name="adj" fmla="val 10000"/>
          </a:avLst>
        </a:prstGeom>
        <a:solidFill>
          <a:schemeClr val="accent5">
            <a:hueOff val="198633"/>
            <a:satOff val="115"/>
            <a:lumOff val="1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1">
            <a:lnSpc>
              <a:spcPct val="90000"/>
            </a:lnSpc>
            <a:spcBef>
              <a:spcPct val="0"/>
            </a:spcBef>
            <a:spcAft>
              <a:spcPct val="35000"/>
            </a:spcAft>
            <a:buNone/>
          </a:pPr>
          <a:r>
            <a:rPr lang="ar-SA" sz="3200" kern="1200" dirty="0"/>
            <a:t>اسهم </a:t>
          </a:r>
          <a:r>
            <a:rPr lang="ar-SA" sz="3200" kern="1200" dirty="0" err="1"/>
            <a:t>راسمال</a:t>
          </a:r>
          <a:endParaRPr lang="ar-SA" sz="3200" kern="1200" dirty="0"/>
        </a:p>
      </dsp:txBody>
      <dsp:txXfrm>
        <a:off x="192542" y="2263367"/>
        <a:ext cx="1225969" cy="977832"/>
      </dsp:txXfrm>
    </dsp:sp>
    <dsp:sp modelId="{D5FA7B34-534A-4FEC-AEF2-52F4A218C384}">
      <dsp:nvSpPr>
        <dsp:cNvPr id="0" name=""/>
        <dsp:cNvSpPr/>
      </dsp:nvSpPr>
      <dsp:spPr>
        <a:xfrm>
          <a:off x="1730424" y="0"/>
          <a:ext cx="1609256" cy="344487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kern="1200" dirty="0"/>
            <a:t>من حيث الحقوق التي يخولها السهم</a:t>
          </a:r>
        </a:p>
      </dsp:txBody>
      <dsp:txXfrm>
        <a:off x="1730424" y="0"/>
        <a:ext cx="1609256" cy="1033462"/>
      </dsp:txXfrm>
    </dsp:sp>
    <dsp:sp modelId="{937313ED-E21D-4A44-9386-4F1CFE89E3C0}">
      <dsp:nvSpPr>
        <dsp:cNvPr id="0" name=""/>
        <dsp:cNvSpPr/>
      </dsp:nvSpPr>
      <dsp:spPr>
        <a:xfrm>
          <a:off x="3460320" y="0"/>
          <a:ext cx="1608516" cy="344487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kern="1200" dirty="0"/>
            <a:t>من حيث شكل السهم </a:t>
          </a:r>
        </a:p>
      </dsp:txBody>
      <dsp:txXfrm>
        <a:off x="3460320" y="0"/>
        <a:ext cx="1608516" cy="1033462"/>
      </dsp:txXfrm>
    </dsp:sp>
    <dsp:sp modelId="{22068F0C-2D29-4F68-B940-8192DBCCDF0B}">
      <dsp:nvSpPr>
        <dsp:cNvPr id="0" name=""/>
        <dsp:cNvSpPr/>
      </dsp:nvSpPr>
      <dsp:spPr>
        <a:xfrm>
          <a:off x="3621172" y="1034471"/>
          <a:ext cx="1286813" cy="1038676"/>
        </a:xfrm>
        <a:prstGeom prst="roundRect">
          <a:avLst>
            <a:gd name="adj" fmla="val 10000"/>
          </a:avLst>
        </a:prstGeom>
        <a:solidFill>
          <a:schemeClr val="accent5">
            <a:hueOff val="397266"/>
            <a:satOff val="230"/>
            <a:lumOff val="2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1">
            <a:lnSpc>
              <a:spcPct val="90000"/>
            </a:lnSpc>
            <a:spcBef>
              <a:spcPct val="0"/>
            </a:spcBef>
            <a:spcAft>
              <a:spcPct val="35000"/>
            </a:spcAft>
            <a:buNone/>
          </a:pPr>
          <a:r>
            <a:rPr lang="ar-SA" sz="3200" kern="1200" dirty="0"/>
            <a:t>اسمية </a:t>
          </a:r>
        </a:p>
      </dsp:txBody>
      <dsp:txXfrm>
        <a:off x="3651594" y="1064893"/>
        <a:ext cx="1225969" cy="977832"/>
      </dsp:txXfrm>
    </dsp:sp>
    <dsp:sp modelId="{B3FDBE5B-1618-4A2C-B110-8792EA9BBF2D}">
      <dsp:nvSpPr>
        <dsp:cNvPr id="0" name=""/>
        <dsp:cNvSpPr/>
      </dsp:nvSpPr>
      <dsp:spPr>
        <a:xfrm>
          <a:off x="3621172" y="2232945"/>
          <a:ext cx="1286813" cy="1038676"/>
        </a:xfrm>
        <a:prstGeom prst="roundRect">
          <a:avLst>
            <a:gd name="adj" fmla="val 10000"/>
          </a:avLst>
        </a:prstGeom>
        <a:solidFill>
          <a:schemeClr val="accent5">
            <a:hueOff val="595899"/>
            <a:satOff val="346"/>
            <a:lumOff val="3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1">
            <a:lnSpc>
              <a:spcPct val="90000"/>
            </a:lnSpc>
            <a:spcBef>
              <a:spcPct val="0"/>
            </a:spcBef>
            <a:spcAft>
              <a:spcPct val="35000"/>
            </a:spcAft>
            <a:buNone/>
          </a:pPr>
          <a:r>
            <a:rPr lang="ar-SA" sz="3200" kern="1200" dirty="0"/>
            <a:t>لحامله</a:t>
          </a:r>
        </a:p>
      </dsp:txBody>
      <dsp:txXfrm>
        <a:off x="3651594" y="2263367"/>
        <a:ext cx="1225969" cy="977832"/>
      </dsp:txXfrm>
    </dsp:sp>
    <dsp:sp modelId="{270CEFD2-957D-4AC9-AD13-3E241800EA4D}">
      <dsp:nvSpPr>
        <dsp:cNvPr id="0" name=""/>
        <dsp:cNvSpPr/>
      </dsp:nvSpPr>
      <dsp:spPr>
        <a:xfrm>
          <a:off x="5189475" y="0"/>
          <a:ext cx="1608516" cy="344487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kern="1200" dirty="0"/>
            <a:t>من حيث طبيعة الحصة </a:t>
          </a:r>
        </a:p>
      </dsp:txBody>
      <dsp:txXfrm>
        <a:off x="5189475" y="0"/>
        <a:ext cx="1608516" cy="1033462"/>
      </dsp:txXfrm>
    </dsp:sp>
    <dsp:sp modelId="{21919DF9-8040-423B-92ED-3F65E3F5A0D0}">
      <dsp:nvSpPr>
        <dsp:cNvPr id="0" name=""/>
        <dsp:cNvSpPr/>
      </dsp:nvSpPr>
      <dsp:spPr>
        <a:xfrm>
          <a:off x="5350327" y="1034471"/>
          <a:ext cx="1286813" cy="1038676"/>
        </a:xfrm>
        <a:prstGeom prst="roundRect">
          <a:avLst>
            <a:gd name="adj" fmla="val 10000"/>
          </a:avLst>
        </a:prstGeom>
        <a:solidFill>
          <a:schemeClr val="accent5">
            <a:hueOff val="794532"/>
            <a:satOff val="461"/>
            <a:lumOff val="4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1">
            <a:lnSpc>
              <a:spcPct val="90000"/>
            </a:lnSpc>
            <a:spcBef>
              <a:spcPct val="0"/>
            </a:spcBef>
            <a:spcAft>
              <a:spcPct val="35000"/>
            </a:spcAft>
            <a:buNone/>
          </a:pPr>
          <a:r>
            <a:rPr lang="ar-SA" sz="3200" kern="1200" dirty="0"/>
            <a:t>نقدية </a:t>
          </a:r>
        </a:p>
      </dsp:txBody>
      <dsp:txXfrm>
        <a:off x="5380749" y="1064893"/>
        <a:ext cx="1225969" cy="977832"/>
      </dsp:txXfrm>
    </dsp:sp>
    <dsp:sp modelId="{CB9686AF-4F87-4748-9226-82376161A15A}">
      <dsp:nvSpPr>
        <dsp:cNvPr id="0" name=""/>
        <dsp:cNvSpPr/>
      </dsp:nvSpPr>
      <dsp:spPr>
        <a:xfrm>
          <a:off x="5350327" y="2232945"/>
          <a:ext cx="1286813" cy="1038676"/>
        </a:xfrm>
        <a:prstGeom prst="roundRect">
          <a:avLst>
            <a:gd name="adj" fmla="val 10000"/>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1">
            <a:lnSpc>
              <a:spcPct val="90000"/>
            </a:lnSpc>
            <a:spcBef>
              <a:spcPct val="0"/>
            </a:spcBef>
            <a:spcAft>
              <a:spcPct val="35000"/>
            </a:spcAft>
            <a:buNone/>
          </a:pPr>
          <a:r>
            <a:rPr lang="ar-SA" sz="3200" kern="1200" dirty="0"/>
            <a:t>عينية</a:t>
          </a:r>
        </a:p>
      </dsp:txBody>
      <dsp:txXfrm>
        <a:off x="5380749" y="2263367"/>
        <a:ext cx="1225969" cy="97783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361D5-CFFF-413F-9BE3-C21AEB5B38F0}">
      <dsp:nvSpPr>
        <dsp:cNvPr id="0" name=""/>
        <dsp:cNvSpPr/>
      </dsp:nvSpPr>
      <dsp:spPr>
        <a:xfrm>
          <a:off x="1285683" y="585628"/>
          <a:ext cx="4227895" cy="2273617"/>
        </a:xfrm>
        <a:prstGeom prst="round2DiagRect">
          <a:avLst>
            <a:gd name="adj1" fmla="val 0"/>
            <a:gd name="adj2"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B7906-471A-4C3B-A0EE-6BF2ECDD172B}">
      <dsp:nvSpPr>
        <dsp:cNvPr id="0" name=""/>
        <dsp:cNvSpPr/>
      </dsp:nvSpPr>
      <dsp:spPr>
        <a:xfrm>
          <a:off x="3399630" y="826770"/>
          <a:ext cx="563" cy="1791335"/>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C5BC2A-F989-49E5-A0AB-E2DB8385E460}">
      <dsp:nvSpPr>
        <dsp:cNvPr id="0" name=""/>
        <dsp:cNvSpPr/>
      </dsp:nvSpPr>
      <dsp:spPr>
        <a:xfrm>
          <a:off x="1426613" y="757872"/>
          <a:ext cx="1832087" cy="19291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rtl="1">
            <a:lnSpc>
              <a:spcPct val="90000"/>
            </a:lnSpc>
            <a:spcBef>
              <a:spcPct val="0"/>
            </a:spcBef>
            <a:spcAft>
              <a:spcPct val="35000"/>
            </a:spcAft>
            <a:buNone/>
          </a:pPr>
          <a:r>
            <a:rPr lang="ar-SA" sz="2900" kern="1200" dirty="0"/>
            <a:t>اذا بلغت خسائر الشركة نصف رأسمالها </a:t>
          </a:r>
        </a:p>
      </dsp:txBody>
      <dsp:txXfrm>
        <a:off x="1426613" y="757872"/>
        <a:ext cx="1832087" cy="1929130"/>
      </dsp:txXfrm>
    </dsp:sp>
    <dsp:sp modelId="{15C18CD6-A76D-464D-9E55-8AC744E31A23}">
      <dsp:nvSpPr>
        <dsp:cNvPr id="0" name=""/>
        <dsp:cNvSpPr/>
      </dsp:nvSpPr>
      <dsp:spPr>
        <a:xfrm>
          <a:off x="3540560" y="757872"/>
          <a:ext cx="1832087" cy="19291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rtl="1">
            <a:lnSpc>
              <a:spcPct val="90000"/>
            </a:lnSpc>
            <a:spcBef>
              <a:spcPct val="0"/>
            </a:spcBef>
            <a:spcAft>
              <a:spcPct val="35000"/>
            </a:spcAft>
            <a:buNone/>
          </a:pPr>
          <a:r>
            <a:rPr lang="ar-SA" sz="2900" kern="1200" dirty="0"/>
            <a:t>اذا الت جميع الأسهم الى مساهم واحد</a:t>
          </a:r>
        </a:p>
      </dsp:txBody>
      <dsp:txXfrm>
        <a:off x="3540560" y="757872"/>
        <a:ext cx="1832087" cy="1929130"/>
      </dsp:txXfrm>
    </dsp:sp>
    <dsp:sp modelId="{CACBE930-E36D-4573-8E47-F568A6184290}">
      <dsp:nvSpPr>
        <dsp:cNvPr id="0" name=""/>
        <dsp:cNvSpPr/>
      </dsp:nvSpPr>
      <dsp:spPr>
        <a:xfrm rot="16200000">
          <a:off x="-306796" y="887830"/>
          <a:ext cx="2480310" cy="704649"/>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200300" y="1171088"/>
        <a:ext cx="2267317" cy="351127"/>
      </dsp:txXfrm>
    </dsp:sp>
    <dsp:sp modelId="{5F873CAF-186B-4ED5-BDDC-52F918E840F3}">
      <dsp:nvSpPr>
        <dsp:cNvPr id="0" name=""/>
        <dsp:cNvSpPr/>
      </dsp:nvSpPr>
      <dsp:spPr>
        <a:xfrm rot="5400000">
          <a:off x="4625748" y="1852395"/>
          <a:ext cx="2480310" cy="704649"/>
        </a:xfrm>
        <a:prstGeom prst="rightArrow">
          <a:avLst>
            <a:gd name="adj1" fmla="val 49830"/>
            <a:gd name="adj2" fmla="val 6066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endParaRPr lang="ar-SA" sz="1600" kern="1200"/>
        </a:p>
      </dsp:txBody>
      <dsp:txXfrm>
        <a:off x="4732245" y="1922660"/>
        <a:ext cx="2267317" cy="35112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E806F-3DBC-45E4-B820-59FF940EC9C4}">
      <dsp:nvSpPr>
        <dsp:cNvPr id="0" name=""/>
        <dsp:cNvSpPr/>
      </dsp:nvSpPr>
      <dsp:spPr>
        <a:xfrm>
          <a:off x="2871758" y="1481543"/>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ar-SA" sz="1600" kern="1200" dirty="0"/>
            <a:t>خصائصها </a:t>
          </a:r>
        </a:p>
      </dsp:txBody>
      <dsp:txXfrm>
        <a:off x="3026368" y="1636153"/>
        <a:ext cx="746524" cy="746524"/>
      </dsp:txXfrm>
    </dsp:sp>
    <dsp:sp modelId="{516D3633-D012-44B0-A7A3-90697165849C}">
      <dsp:nvSpPr>
        <dsp:cNvPr id="0" name=""/>
        <dsp:cNvSpPr/>
      </dsp:nvSpPr>
      <dsp:spPr>
        <a:xfrm rot="16192656">
          <a:off x="3295266" y="1113861"/>
          <a:ext cx="205668" cy="3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3326182" y="1216502"/>
        <a:ext cx="143968" cy="215371"/>
      </dsp:txXfrm>
    </dsp:sp>
    <dsp:sp modelId="{6D428D55-28AA-421D-BE9A-E13072BBA1FD}">
      <dsp:nvSpPr>
        <dsp:cNvPr id="0" name=""/>
        <dsp:cNvSpPr/>
      </dsp:nvSpPr>
      <dsp:spPr>
        <a:xfrm>
          <a:off x="2868674" y="37747"/>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t>الحد الأدنى لعدد الشركاء</a:t>
          </a:r>
        </a:p>
      </dsp:txBody>
      <dsp:txXfrm>
        <a:off x="3023284" y="192357"/>
        <a:ext cx="746524" cy="746524"/>
      </dsp:txXfrm>
    </dsp:sp>
    <dsp:sp modelId="{7CFBEE04-35ED-4F60-88E5-E4467040AD2A}">
      <dsp:nvSpPr>
        <dsp:cNvPr id="0" name=""/>
        <dsp:cNvSpPr/>
      </dsp:nvSpPr>
      <dsp:spPr>
        <a:xfrm rot="19800000">
          <a:off x="3922435" y="1463301"/>
          <a:ext cx="224461" cy="3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a:off x="3926946" y="1551927"/>
        <a:ext cx="157123" cy="215371"/>
      </dsp:txXfrm>
    </dsp:sp>
    <dsp:sp modelId="{DF5DF0C0-CFE4-48CA-98BD-DD4E005BA016}">
      <dsp:nvSpPr>
        <dsp:cNvPr id="0" name=""/>
        <dsp:cNvSpPr/>
      </dsp:nvSpPr>
      <dsp:spPr>
        <a:xfrm>
          <a:off x="4152832" y="741914"/>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t>المسؤولية المحدودة </a:t>
          </a:r>
        </a:p>
      </dsp:txBody>
      <dsp:txXfrm>
        <a:off x="4307442" y="896524"/>
        <a:ext cx="746524" cy="746524"/>
      </dsp:txXfrm>
    </dsp:sp>
    <dsp:sp modelId="{80B877FE-A0A8-4098-BA9F-3C9719DD99DF}">
      <dsp:nvSpPr>
        <dsp:cNvPr id="0" name=""/>
        <dsp:cNvSpPr/>
      </dsp:nvSpPr>
      <dsp:spPr>
        <a:xfrm rot="1800000">
          <a:off x="3922435" y="2196576"/>
          <a:ext cx="224461" cy="3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a:off x="3926946" y="2251533"/>
        <a:ext cx="157123" cy="215371"/>
      </dsp:txXfrm>
    </dsp:sp>
    <dsp:sp modelId="{0EC2410F-311E-4418-9353-9FF0672ED870}">
      <dsp:nvSpPr>
        <dsp:cNvPr id="0" name=""/>
        <dsp:cNvSpPr/>
      </dsp:nvSpPr>
      <dsp:spPr>
        <a:xfrm>
          <a:off x="4152832" y="2221171"/>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t>رأسمال الشركة </a:t>
          </a:r>
        </a:p>
      </dsp:txBody>
      <dsp:txXfrm>
        <a:off x="4307442" y="2375781"/>
        <a:ext cx="746524" cy="746524"/>
      </dsp:txXfrm>
    </dsp:sp>
    <dsp:sp modelId="{F1B25D8F-7362-4218-8416-26548CF959B1}">
      <dsp:nvSpPr>
        <dsp:cNvPr id="0" name=""/>
        <dsp:cNvSpPr/>
      </dsp:nvSpPr>
      <dsp:spPr>
        <a:xfrm rot="5400000">
          <a:off x="3287400" y="2563214"/>
          <a:ext cx="224461" cy="3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a:off x="3321069" y="2601336"/>
        <a:ext cx="157123" cy="215371"/>
      </dsp:txXfrm>
    </dsp:sp>
    <dsp:sp modelId="{7BA4C8B9-1ECB-477A-AA02-50FFC0792EA2}">
      <dsp:nvSpPr>
        <dsp:cNvPr id="0" name=""/>
        <dsp:cNvSpPr/>
      </dsp:nvSpPr>
      <dsp:spPr>
        <a:xfrm>
          <a:off x="2871758" y="2960799"/>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t>اسم الشركة</a:t>
          </a:r>
        </a:p>
      </dsp:txBody>
      <dsp:txXfrm>
        <a:off x="3026368" y="3115409"/>
        <a:ext cx="746524" cy="746524"/>
      </dsp:txXfrm>
    </dsp:sp>
    <dsp:sp modelId="{08E20F53-A7F5-4623-B9A4-B0FD4D6CB1DF}">
      <dsp:nvSpPr>
        <dsp:cNvPr id="0" name=""/>
        <dsp:cNvSpPr/>
      </dsp:nvSpPr>
      <dsp:spPr>
        <a:xfrm rot="9000000">
          <a:off x="2652365" y="2196576"/>
          <a:ext cx="224461" cy="3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2715192" y="2251533"/>
        <a:ext cx="157123" cy="215371"/>
      </dsp:txXfrm>
    </dsp:sp>
    <dsp:sp modelId="{85FFF3D2-C26D-49E7-B173-F63807368E06}">
      <dsp:nvSpPr>
        <dsp:cNvPr id="0" name=""/>
        <dsp:cNvSpPr/>
      </dsp:nvSpPr>
      <dsp:spPr>
        <a:xfrm>
          <a:off x="1590684" y="2221171"/>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t>لا تكون الحصص في شكل صكوك قابلة للتداول </a:t>
          </a:r>
        </a:p>
      </dsp:txBody>
      <dsp:txXfrm>
        <a:off x="1745294" y="2375781"/>
        <a:ext cx="746524" cy="746524"/>
      </dsp:txXfrm>
    </dsp:sp>
    <dsp:sp modelId="{8A9C804F-DB5D-45BF-8C61-1D484145718B}">
      <dsp:nvSpPr>
        <dsp:cNvPr id="0" name=""/>
        <dsp:cNvSpPr/>
      </dsp:nvSpPr>
      <dsp:spPr>
        <a:xfrm rot="12600000">
          <a:off x="2652365" y="1463301"/>
          <a:ext cx="224461" cy="358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rtl="1">
            <a:lnSpc>
              <a:spcPct val="90000"/>
            </a:lnSpc>
            <a:spcBef>
              <a:spcPct val="0"/>
            </a:spcBef>
            <a:spcAft>
              <a:spcPct val="35000"/>
            </a:spcAft>
            <a:buNone/>
          </a:pPr>
          <a:endParaRPr lang="ar-SA" sz="1300" kern="1200"/>
        </a:p>
      </dsp:txBody>
      <dsp:txXfrm rot="10800000">
        <a:off x="2715192" y="1551927"/>
        <a:ext cx="157123" cy="215371"/>
      </dsp:txXfrm>
    </dsp:sp>
    <dsp:sp modelId="{0830D3B1-58E5-46AF-8DD8-2174236311AC}">
      <dsp:nvSpPr>
        <dsp:cNvPr id="0" name=""/>
        <dsp:cNvSpPr/>
      </dsp:nvSpPr>
      <dsp:spPr>
        <a:xfrm>
          <a:off x="1590684" y="741914"/>
          <a:ext cx="1055744" cy="105574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ar-SA" sz="1300" kern="1200" dirty="0"/>
            <a:t>الحد الأقصى لعدد الشركاء </a:t>
          </a:r>
        </a:p>
      </dsp:txBody>
      <dsp:txXfrm>
        <a:off x="1745294" y="896524"/>
        <a:ext cx="746524" cy="7465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CAA7E-8CB2-4643-A641-087E70631A9A}">
      <dsp:nvSpPr>
        <dsp:cNvPr id="0" name=""/>
        <dsp:cNvSpPr/>
      </dsp:nvSpPr>
      <dsp:spPr>
        <a:xfrm>
          <a:off x="1981372" y="424637"/>
          <a:ext cx="2836516" cy="2836516"/>
        </a:xfrm>
        <a:prstGeom prst="blockArc">
          <a:avLst>
            <a:gd name="adj1" fmla="val 9000000"/>
            <a:gd name="adj2" fmla="val 16200000"/>
            <a:gd name="adj3" fmla="val 4637"/>
          </a:avLst>
        </a:prstGeom>
        <a:solidFill>
          <a:schemeClr val="accent5">
            <a:hueOff val="993165"/>
            <a:satOff val="576"/>
            <a:lumOff val="5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F3EBC-D856-4296-A967-A43016A1F26D}">
      <dsp:nvSpPr>
        <dsp:cNvPr id="0" name=""/>
        <dsp:cNvSpPr/>
      </dsp:nvSpPr>
      <dsp:spPr>
        <a:xfrm>
          <a:off x="1981372" y="424637"/>
          <a:ext cx="2836516" cy="2836516"/>
        </a:xfrm>
        <a:prstGeom prst="blockArc">
          <a:avLst>
            <a:gd name="adj1" fmla="val 1800000"/>
            <a:gd name="adj2" fmla="val 9000000"/>
            <a:gd name="adj3" fmla="val 4637"/>
          </a:avLst>
        </a:prstGeom>
        <a:solidFill>
          <a:schemeClr val="accent5">
            <a:hueOff val="496582"/>
            <a:satOff val="288"/>
            <a:lumOff val="2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3F6A8-A260-47DA-A16F-C0CAC8EFF9C1}">
      <dsp:nvSpPr>
        <dsp:cNvPr id="0" name=""/>
        <dsp:cNvSpPr/>
      </dsp:nvSpPr>
      <dsp:spPr>
        <a:xfrm>
          <a:off x="1981372" y="424637"/>
          <a:ext cx="2836516" cy="2836516"/>
        </a:xfrm>
        <a:prstGeom prst="blockArc">
          <a:avLst>
            <a:gd name="adj1" fmla="val 16200000"/>
            <a:gd name="adj2" fmla="val 180000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597EAE-920B-4702-BFCA-195BAC840A40}">
      <dsp:nvSpPr>
        <dsp:cNvPr id="0" name=""/>
        <dsp:cNvSpPr/>
      </dsp:nvSpPr>
      <dsp:spPr>
        <a:xfrm>
          <a:off x="2747260" y="1190525"/>
          <a:ext cx="1304741" cy="1304741"/>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t>خصائصها </a:t>
          </a:r>
        </a:p>
      </dsp:txBody>
      <dsp:txXfrm>
        <a:off x="2938335" y="1381600"/>
        <a:ext cx="922591" cy="922591"/>
      </dsp:txXfrm>
    </dsp:sp>
    <dsp:sp modelId="{93939161-445E-4235-8048-D926BC1BB009}">
      <dsp:nvSpPr>
        <dsp:cNvPr id="0" name=""/>
        <dsp:cNvSpPr/>
      </dsp:nvSpPr>
      <dsp:spPr>
        <a:xfrm>
          <a:off x="2942971" y="857"/>
          <a:ext cx="913318" cy="913318"/>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endParaRPr lang="ar-SA" sz="1100" kern="1200"/>
        </a:p>
      </dsp:txBody>
      <dsp:txXfrm>
        <a:off x="3076723" y="134609"/>
        <a:ext cx="645814" cy="645814"/>
      </dsp:txXfrm>
    </dsp:sp>
    <dsp:sp modelId="{35600E0C-972B-43E9-85E8-B873F36A6EB0}">
      <dsp:nvSpPr>
        <dsp:cNvPr id="0" name=""/>
        <dsp:cNvSpPr/>
      </dsp:nvSpPr>
      <dsp:spPr>
        <a:xfrm>
          <a:off x="4142744" y="2078925"/>
          <a:ext cx="913318" cy="913318"/>
        </a:xfrm>
        <a:prstGeom prst="ellipse">
          <a:avLst/>
        </a:prstGeom>
        <a:solidFill>
          <a:schemeClr val="accent5">
            <a:hueOff val="496582"/>
            <a:satOff val="288"/>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ar-SA" sz="1100" kern="1200" dirty="0"/>
            <a:t>المسؤولية المحدودة </a:t>
          </a:r>
        </a:p>
      </dsp:txBody>
      <dsp:txXfrm>
        <a:off x="4276496" y="2212677"/>
        <a:ext cx="645814" cy="645814"/>
      </dsp:txXfrm>
    </dsp:sp>
    <dsp:sp modelId="{6951704D-3DA9-47C9-941A-E15A0FD04B6E}">
      <dsp:nvSpPr>
        <dsp:cNvPr id="0" name=""/>
        <dsp:cNvSpPr/>
      </dsp:nvSpPr>
      <dsp:spPr>
        <a:xfrm>
          <a:off x="1743198" y="2078925"/>
          <a:ext cx="913318" cy="913318"/>
        </a:xfrm>
        <a:prstGeom prst="ellipse">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1">
            <a:lnSpc>
              <a:spcPct val="90000"/>
            </a:lnSpc>
            <a:spcBef>
              <a:spcPct val="0"/>
            </a:spcBef>
            <a:spcAft>
              <a:spcPct val="35000"/>
            </a:spcAft>
            <a:buNone/>
          </a:pPr>
          <a:r>
            <a:rPr lang="ar-SA" sz="1100" kern="1200" dirty="0"/>
            <a:t>انفراد الشخص </a:t>
          </a:r>
          <a:r>
            <a:rPr lang="ar-SA" sz="1100" kern="1200"/>
            <a:t>بالإدارة واتحاذ القرار</a:t>
          </a:r>
        </a:p>
      </dsp:txBody>
      <dsp:txXfrm>
        <a:off x="1876950" y="2212677"/>
        <a:ext cx="645814" cy="645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57B61-AEE9-460D-8940-5F7A0F36314B}">
      <dsp:nvSpPr>
        <dsp:cNvPr id="0" name=""/>
        <dsp:cNvSpPr/>
      </dsp:nvSpPr>
      <dsp:spPr>
        <a:xfrm>
          <a:off x="550490" y="-920025"/>
          <a:ext cx="5161345" cy="5161345"/>
        </a:xfrm>
        <a:prstGeom prst="blockArc">
          <a:avLst>
            <a:gd name="adj1" fmla="val 10764228"/>
            <a:gd name="adj2" fmla="val 17386225"/>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20294-6F32-4D73-8B88-7B7407F6E3F5}">
      <dsp:nvSpPr>
        <dsp:cNvPr id="0" name=""/>
        <dsp:cNvSpPr/>
      </dsp:nvSpPr>
      <dsp:spPr>
        <a:xfrm>
          <a:off x="544906" y="-785751"/>
          <a:ext cx="5161345" cy="5161345"/>
        </a:xfrm>
        <a:prstGeom prst="blockArc">
          <a:avLst>
            <a:gd name="adj1" fmla="val 4366411"/>
            <a:gd name="adj2" fmla="val 11121546"/>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E73EC-85C7-44DD-997B-D55E37973728}">
      <dsp:nvSpPr>
        <dsp:cNvPr id="0" name=""/>
        <dsp:cNvSpPr/>
      </dsp:nvSpPr>
      <dsp:spPr>
        <a:xfrm>
          <a:off x="2156055" y="412913"/>
          <a:ext cx="2648582" cy="2648582"/>
        </a:xfrm>
        <a:prstGeom prst="blockArc">
          <a:avLst>
            <a:gd name="adj1" fmla="val 21526340"/>
            <a:gd name="adj2" fmla="val 5324742"/>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45777A-0164-4227-AE02-54210ED011EE}">
      <dsp:nvSpPr>
        <dsp:cNvPr id="0" name=""/>
        <dsp:cNvSpPr/>
      </dsp:nvSpPr>
      <dsp:spPr>
        <a:xfrm>
          <a:off x="2155988" y="409577"/>
          <a:ext cx="2648582" cy="2648582"/>
        </a:xfrm>
        <a:prstGeom prst="blockArc">
          <a:avLst>
            <a:gd name="adj1" fmla="val 16435193"/>
            <a:gd name="adj2" fmla="val 2153520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37805-12A9-4FF6-8A58-8C9CCCA16C64}">
      <dsp:nvSpPr>
        <dsp:cNvPr id="0" name=""/>
        <dsp:cNvSpPr/>
      </dsp:nvSpPr>
      <dsp:spPr>
        <a:xfrm>
          <a:off x="2319862" y="548095"/>
          <a:ext cx="2377599" cy="237759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SA" sz="2800" kern="1200" dirty="0"/>
            <a:t>القانون </a:t>
          </a:r>
          <a:r>
            <a:rPr lang="ar-SA" sz="2800" kern="1200" dirty="0" err="1"/>
            <a:t>الوطنى</a:t>
          </a:r>
          <a:endParaRPr lang="ar-SA" sz="2800" kern="1200" dirty="0"/>
        </a:p>
      </dsp:txBody>
      <dsp:txXfrm>
        <a:off x="2668053" y="896286"/>
        <a:ext cx="1681217" cy="1681217"/>
      </dsp:txXfrm>
    </dsp:sp>
    <dsp:sp modelId="{3CC32840-1604-428E-81CA-4A970DB38176}">
      <dsp:nvSpPr>
        <dsp:cNvPr id="0" name=""/>
        <dsp:cNvSpPr/>
      </dsp:nvSpPr>
      <dsp:spPr>
        <a:xfrm>
          <a:off x="2845022" y="-417724"/>
          <a:ext cx="1447371" cy="172214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الأنظمة التجارية</a:t>
          </a:r>
        </a:p>
      </dsp:txBody>
      <dsp:txXfrm>
        <a:off x="3056985" y="-165521"/>
        <a:ext cx="1023445" cy="1217741"/>
      </dsp:txXfrm>
    </dsp:sp>
    <dsp:sp modelId="{1FA9DF34-D095-4990-9C53-14F391233FBC}">
      <dsp:nvSpPr>
        <dsp:cNvPr id="0" name=""/>
        <dsp:cNvSpPr/>
      </dsp:nvSpPr>
      <dsp:spPr>
        <a:xfrm>
          <a:off x="4159497" y="1282461"/>
          <a:ext cx="1228194" cy="85405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الشريعة الاسلامية</a:t>
          </a:r>
        </a:p>
      </dsp:txBody>
      <dsp:txXfrm>
        <a:off x="4339362" y="1407535"/>
        <a:ext cx="868464" cy="603909"/>
      </dsp:txXfrm>
    </dsp:sp>
    <dsp:sp modelId="{C2B99DC6-F028-4458-BAD1-3B0CFCBDF597}">
      <dsp:nvSpPr>
        <dsp:cNvPr id="0" name=""/>
        <dsp:cNvSpPr/>
      </dsp:nvSpPr>
      <dsp:spPr>
        <a:xfrm>
          <a:off x="2676502" y="2198280"/>
          <a:ext cx="1664319" cy="166431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العرف والعادات</a:t>
          </a:r>
        </a:p>
      </dsp:txBody>
      <dsp:txXfrm>
        <a:off x="2920236" y="2442014"/>
        <a:ext cx="1176851" cy="1176851"/>
      </dsp:txXfrm>
    </dsp:sp>
    <dsp:sp modelId="{347EAFFA-2146-432E-B32A-B8B91E7B7FC1}">
      <dsp:nvSpPr>
        <dsp:cNvPr id="0" name=""/>
        <dsp:cNvSpPr/>
      </dsp:nvSpPr>
      <dsp:spPr>
        <a:xfrm>
          <a:off x="1005528" y="841947"/>
          <a:ext cx="1664319" cy="166431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kern="1200" dirty="0"/>
            <a:t>القضاء والفقه</a:t>
          </a:r>
        </a:p>
      </dsp:txBody>
      <dsp:txXfrm>
        <a:off x="1249262" y="1085681"/>
        <a:ext cx="1176851" cy="1176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A661-7542-4E42-B170-F5B85507BC1D}">
      <dsp:nvSpPr>
        <dsp:cNvPr id="0" name=""/>
        <dsp:cNvSpPr/>
      </dsp:nvSpPr>
      <dsp:spPr>
        <a:xfrm>
          <a:off x="4485421" y="888830"/>
          <a:ext cx="1541121" cy="366716"/>
        </a:xfrm>
        <a:custGeom>
          <a:avLst/>
          <a:gdLst/>
          <a:ahLst/>
          <a:cxnLst/>
          <a:rect l="0" t="0" r="0" b="0"/>
          <a:pathLst>
            <a:path>
              <a:moveTo>
                <a:pt x="0" y="0"/>
              </a:moveTo>
              <a:lnTo>
                <a:pt x="0" y="249906"/>
              </a:lnTo>
              <a:lnTo>
                <a:pt x="1541121" y="249906"/>
              </a:lnTo>
              <a:lnTo>
                <a:pt x="1541121" y="36671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65936-E7E4-442D-A62A-FF477FD4C728}">
      <dsp:nvSpPr>
        <dsp:cNvPr id="0" name=""/>
        <dsp:cNvSpPr/>
      </dsp:nvSpPr>
      <dsp:spPr>
        <a:xfrm>
          <a:off x="4439701" y="888830"/>
          <a:ext cx="91440" cy="366716"/>
        </a:xfrm>
        <a:custGeom>
          <a:avLst/>
          <a:gdLst/>
          <a:ahLst/>
          <a:cxnLst/>
          <a:rect l="0" t="0" r="0" b="0"/>
          <a:pathLst>
            <a:path>
              <a:moveTo>
                <a:pt x="45720" y="0"/>
              </a:moveTo>
              <a:lnTo>
                <a:pt x="45720" y="36671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F329F-0E47-41B6-90FB-F33412E9C517}">
      <dsp:nvSpPr>
        <dsp:cNvPr id="0" name=""/>
        <dsp:cNvSpPr/>
      </dsp:nvSpPr>
      <dsp:spPr>
        <a:xfrm>
          <a:off x="2944299" y="2056230"/>
          <a:ext cx="2311682" cy="366716"/>
        </a:xfrm>
        <a:custGeom>
          <a:avLst/>
          <a:gdLst/>
          <a:ahLst/>
          <a:cxnLst/>
          <a:rect l="0" t="0" r="0" b="0"/>
          <a:pathLst>
            <a:path>
              <a:moveTo>
                <a:pt x="0" y="0"/>
              </a:moveTo>
              <a:lnTo>
                <a:pt x="0" y="249906"/>
              </a:lnTo>
              <a:lnTo>
                <a:pt x="2311682" y="249906"/>
              </a:lnTo>
              <a:lnTo>
                <a:pt x="2311682" y="36671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85B27-6FAC-4CF7-B82D-86FADEA6A62D}">
      <dsp:nvSpPr>
        <dsp:cNvPr id="0" name=""/>
        <dsp:cNvSpPr/>
      </dsp:nvSpPr>
      <dsp:spPr>
        <a:xfrm>
          <a:off x="2944299" y="2056230"/>
          <a:ext cx="770560" cy="366716"/>
        </a:xfrm>
        <a:custGeom>
          <a:avLst/>
          <a:gdLst/>
          <a:ahLst/>
          <a:cxnLst/>
          <a:rect l="0" t="0" r="0" b="0"/>
          <a:pathLst>
            <a:path>
              <a:moveTo>
                <a:pt x="0" y="0"/>
              </a:moveTo>
              <a:lnTo>
                <a:pt x="0" y="249906"/>
              </a:lnTo>
              <a:lnTo>
                <a:pt x="770560" y="249906"/>
              </a:lnTo>
              <a:lnTo>
                <a:pt x="770560" y="36671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F0F9-F380-4C38-B6F2-AB5141FB83EA}">
      <dsp:nvSpPr>
        <dsp:cNvPr id="0" name=""/>
        <dsp:cNvSpPr/>
      </dsp:nvSpPr>
      <dsp:spPr>
        <a:xfrm>
          <a:off x="2173738" y="2056230"/>
          <a:ext cx="770560" cy="366716"/>
        </a:xfrm>
        <a:custGeom>
          <a:avLst/>
          <a:gdLst/>
          <a:ahLst/>
          <a:cxnLst/>
          <a:rect l="0" t="0" r="0" b="0"/>
          <a:pathLst>
            <a:path>
              <a:moveTo>
                <a:pt x="770560" y="0"/>
              </a:moveTo>
              <a:lnTo>
                <a:pt x="770560" y="249906"/>
              </a:lnTo>
              <a:lnTo>
                <a:pt x="0" y="249906"/>
              </a:lnTo>
              <a:lnTo>
                <a:pt x="0" y="36671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FF554-E1C1-4184-BDF7-6A2B32D19370}">
      <dsp:nvSpPr>
        <dsp:cNvPr id="0" name=""/>
        <dsp:cNvSpPr/>
      </dsp:nvSpPr>
      <dsp:spPr>
        <a:xfrm>
          <a:off x="632616" y="2056230"/>
          <a:ext cx="2311682" cy="366716"/>
        </a:xfrm>
        <a:custGeom>
          <a:avLst/>
          <a:gdLst/>
          <a:ahLst/>
          <a:cxnLst/>
          <a:rect l="0" t="0" r="0" b="0"/>
          <a:pathLst>
            <a:path>
              <a:moveTo>
                <a:pt x="2311682" y="0"/>
              </a:moveTo>
              <a:lnTo>
                <a:pt x="2311682" y="249906"/>
              </a:lnTo>
              <a:lnTo>
                <a:pt x="0" y="249906"/>
              </a:lnTo>
              <a:lnTo>
                <a:pt x="0" y="36671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D71D01-C067-465A-A81D-956EDA5FBEEC}">
      <dsp:nvSpPr>
        <dsp:cNvPr id="0" name=""/>
        <dsp:cNvSpPr/>
      </dsp:nvSpPr>
      <dsp:spPr>
        <a:xfrm>
          <a:off x="2944299" y="888830"/>
          <a:ext cx="1541121" cy="366716"/>
        </a:xfrm>
        <a:custGeom>
          <a:avLst/>
          <a:gdLst/>
          <a:ahLst/>
          <a:cxnLst/>
          <a:rect l="0" t="0" r="0" b="0"/>
          <a:pathLst>
            <a:path>
              <a:moveTo>
                <a:pt x="1541121" y="0"/>
              </a:moveTo>
              <a:lnTo>
                <a:pt x="1541121" y="249906"/>
              </a:lnTo>
              <a:lnTo>
                <a:pt x="0" y="249906"/>
              </a:lnTo>
              <a:lnTo>
                <a:pt x="0" y="36671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34BA1-9706-4AB8-BF5A-13997094ABB5}">
      <dsp:nvSpPr>
        <dsp:cNvPr id="0" name=""/>
        <dsp:cNvSpPr/>
      </dsp:nvSpPr>
      <dsp:spPr>
        <a:xfrm>
          <a:off x="3854962" y="881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DE501-1713-4EBC-87F7-B37C74FD12AE}">
      <dsp:nvSpPr>
        <dsp:cNvPr id="0" name=""/>
        <dsp:cNvSpPr/>
      </dsp:nvSpPr>
      <dsp:spPr>
        <a:xfrm>
          <a:off x="3995064" y="2212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اوجه التفرقة بين العمل </a:t>
          </a:r>
          <a:r>
            <a:rPr lang="ar-SA" sz="1600" kern="1200" dirty="0" err="1"/>
            <a:t>التجارى</a:t>
          </a:r>
          <a:r>
            <a:rPr lang="ar-SA" sz="1600" kern="1200" dirty="0"/>
            <a:t> والعمل </a:t>
          </a:r>
          <a:r>
            <a:rPr lang="ar-SA" sz="1600" kern="1200" dirty="0" err="1"/>
            <a:t>المدنى</a:t>
          </a:r>
          <a:r>
            <a:rPr lang="ar-SA" sz="1600" kern="1200" dirty="0"/>
            <a:t> </a:t>
          </a:r>
        </a:p>
      </dsp:txBody>
      <dsp:txXfrm>
        <a:off x="4018515" y="244695"/>
        <a:ext cx="1214015" cy="753780"/>
      </dsp:txXfrm>
    </dsp:sp>
    <dsp:sp modelId="{FFE9E14F-FAD2-4DC6-BD35-3DC146EEFC85}">
      <dsp:nvSpPr>
        <dsp:cNvPr id="0" name=""/>
        <dsp:cNvSpPr/>
      </dsp:nvSpPr>
      <dsp:spPr>
        <a:xfrm>
          <a:off x="2313840" y="12555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5407D-2AB4-422F-87CE-F1BFE3192C0B}">
      <dsp:nvSpPr>
        <dsp:cNvPr id="0" name=""/>
        <dsp:cNvSpPr/>
      </dsp:nvSpPr>
      <dsp:spPr>
        <a:xfrm>
          <a:off x="2453942" y="13886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تنفيذ الالتزامات</a:t>
          </a:r>
        </a:p>
      </dsp:txBody>
      <dsp:txXfrm>
        <a:off x="2477393" y="1412095"/>
        <a:ext cx="1214015" cy="753780"/>
      </dsp:txXfrm>
    </dsp:sp>
    <dsp:sp modelId="{A7D822CE-D9CC-473C-A5B8-1D463AD8999C}">
      <dsp:nvSpPr>
        <dsp:cNvPr id="0" name=""/>
        <dsp:cNvSpPr/>
      </dsp:nvSpPr>
      <dsp:spPr>
        <a:xfrm>
          <a:off x="2157" y="24229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72A86-9441-42EB-AF2A-68C18F48A17B}">
      <dsp:nvSpPr>
        <dsp:cNvPr id="0" name=""/>
        <dsp:cNvSpPr/>
      </dsp:nvSpPr>
      <dsp:spPr>
        <a:xfrm>
          <a:off x="142259" y="25560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br>
            <a:rPr lang="ar-SA" sz="1600" kern="1200" dirty="0"/>
          </a:br>
          <a:r>
            <a:rPr lang="ar-SA" sz="1600" kern="1200" dirty="0"/>
            <a:t>الافلاس</a:t>
          </a:r>
        </a:p>
      </dsp:txBody>
      <dsp:txXfrm>
        <a:off x="165710" y="2579495"/>
        <a:ext cx="1214015" cy="753780"/>
      </dsp:txXfrm>
    </dsp:sp>
    <dsp:sp modelId="{A731D354-C169-47B2-98E3-C2A822A08E05}">
      <dsp:nvSpPr>
        <dsp:cNvPr id="0" name=""/>
        <dsp:cNvSpPr/>
      </dsp:nvSpPr>
      <dsp:spPr>
        <a:xfrm>
          <a:off x="1543279" y="24229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CCEB8-5F3B-443B-8749-4500EDA1A8B2}">
      <dsp:nvSpPr>
        <dsp:cNvPr id="0" name=""/>
        <dsp:cNvSpPr/>
      </dsp:nvSpPr>
      <dsp:spPr>
        <a:xfrm>
          <a:off x="1683381" y="25560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الاعذار </a:t>
          </a:r>
        </a:p>
      </dsp:txBody>
      <dsp:txXfrm>
        <a:off x="1706832" y="2579495"/>
        <a:ext cx="1214015" cy="753780"/>
      </dsp:txXfrm>
    </dsp:sp>
    <dsp:sp modelId="{E9F78A01-A927-4D4A-A0AC-FF660DA66FE0}">
      <dsp:nvSpPr>
        <dsp:cNvPr id="0" name=""/>
        <dsp:cNvSpPr/>
      </dsp:nvSpPr>
      <dsp:spPr>
        <a:xfrm>
          <a:off x="3084401" y="24229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66E50-7C91-4E20-A243-2B997EF06FA8}">
      <dsp:nvSpPr>
        <dsp:cNvPr id="0" name=""/>
        <dsp:cNvSpPr/>
      </dsp:nvSpPr>
      <dsp:spPr>
        <a:xfrm>
          <a:off x="3224503" y="25560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المهلة القضائية</a:t>
          </a:r>
        </a:p>
      </dsp:txBody>
      <dsp:txXfrm>
        <a:off x="3247954" y="2579495"/>
        <a:ext cx="1214015" cy="753780"/>
      </dsp:txXfrm>
    </dsp:sp>
    <dsp:sp modelId="{968D85A6-084D-461E-BC98-58828DE2379A}">
      <dsp:nvSpPr>
        <dsp:cNvPr id="0" name=""/>
        <dsp:cNvSpPr/>
      </dsp:nvSpPr>
      <dsp:spPr>
        <a:xfrm>
          <a:off x="4625523" y="24229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A61EB-247A-4D7C-B1A4-909BA8B852B9}">
      <dsp:nvSpPr>
        <dsp:cNvPr id="0" name=""/>
        <dsp:cNvSpPr/>
      </dsp:nvSpPr>
      <dsp:spPr>
        <a:xfrm>
          <a:off x="4765625" y="25560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التضامن </a:t>
          </a:r>
        </a:p>
      </dsp:txBody>
      <dsp:txXfrm>
        <a:off x="4789076" y="2579495"/>
        <a:ext cx="1214015" cy="753780"/>
      </dsp:txXfrm>
    </dsp:sp>
    <dsp:sp modelId="{3F899327-FCA3-4653-A0BF-89BDDF50C1EA}">
      <dsp:nvSpPr>
        <dsp:cNvPr id="0" name=""/>
        <dsp:cNvSpPr/>
      </dsp:nvSpPr>
      <dsp:spPr>
        <a:xfrm>
          <a:off x="3854962" y="12555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F88E9-F618-4E4A-9911-22772D24175B}">
      <dsp:nvSpPr>
        <dsp:cNvPr id="0" name=""/>
        <dsp:cNvSpPr/>
      </dsp:nvSpPr>
      <dsp:spPr>
        <a:xfrm>
          <a:off x="3995064" y="13886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الاثبات</a:t>
          </a:r>
        </a:p>
      </dsp:txBody>
      <dsp:txXfrm>
        <a:off x="4018515" y="1412095"/>
        <a:ext cx="1214015" cy="753780"/>
      </dsp:txXfrm>
    </dsp:sp>
    <dsp:sp modelId="{38B37682-5A31-4220-B472-83254FD59133}">
      <dsp:nvSpPr>
        <dsp:cNvPr id="0" name=""/>
        <dsp:cNvSpPr/>
      </dsp:nvSpPr>
      <dsp:spPr>
        <a:xfrm>
          <a:off x="5396084" y="1255547"/>
          <a:ext cx="1260917" cy="80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0E719-7F4E-4E42-8209-7B35BF6B297C}">
      <dsp:nvSpPr>
        <dsp:cNvPr id="0" name=""/>
        <dsp:cNvSpPr/>
      </dsp:nvSpPr>
      <dsp:spPr>
        <a:xfrm>
          <a:off x="5536186" y="1388644"/>
          <a:ext cx="1260917" cy="80068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kern="1200" dirty="0"/>
            <a:t>الاختصاص  </a:t>
          </a:r>
          <a:r>
            <a:rPr lang="ar-SA" sz="1600" kern="1200" dirty="0" err="1"/>
            <a:t>القضائى</a:t>
          </a:r>
          <a:endParaRPr lang="ar-SA" sz="1600" kern="1200" dirty="0"/>
        </a:p>
      </dsp:txBody>
      <dsp:txXfrm>
        <a:off x="5559637" y="1412095"/>
        <a:ext cx="1214015" cy="753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6D14-51C3-4E7C-B562-8820668C18B9}">
      <dsp:nvSpPr>
        <dsp:cNvPr id="0" name=""/>
        <dsp:cNvSpPr/>
      </dsp:nvSpPr>
      <dsp:spPr>
        <a:xfrm>
          <a:off x="0" y="2445335"/>
          <a:ext cx="6799262" cy="933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endParaRPr lang="ar-SA" sz="3400" kern="1200"/>
        </a:p>
      </dsp:txBody>
      <dsp:txXfrm>
        <a:off x="0" y="2445335"/>
        <a:ext cx="2039778" cy="933714"/>
      </dsp:txXfrm>
    </dsp:sp>
    <dsp:sp modelId="{D4C32A73-4E5E-4FAD-BE6F-39FFA5ABCDE1}">
      <dsp:nvSpPr>
        <dsp:cNvPr id="0" name=""/>
        <dsp:cNvSpPr/>
      </dsp:nvSpPr>
      <dsp:spPr>
        <a:xfrm>
          <a:off x="0" y="1255580"/>
          <a:ext cx="6799262" cy="933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endParaRPr lang="ar-SA" sz="3400" kern="1200"/>
        </a:p>
      </dsp:txBody>
      <dsp:txXfrm>
        <a:off x="0" y="1255580"/>
        <a:ext cx="2039778" cy="933714"/>
      </dsp:txXfrm>
    </dsp:sp>
    <dsp:sp modelId="{737F4124-3F64-412B-8240-2CD3E6968F05}">
      <dsp:nvSpPr>
        <dsp:cNvPr id="0" name=""/>
        <dsp:cNvSpPr/>
      </dsp:nvSpPr>
      <dsp:spPr>
        <a:xfrm>
          <a:off x="0" y="65825"/>
          <a:ext cx="6799262" cy="933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rtl="1">
            <a:lnSpc>
              <a:spcPct val="90000"/>
            </a:lnSpc>
            <a:spcBef>
              <a:spcPct val="0"/>
            </a:spcBef>
            <a:spcAft>
              <a:spcPct val="35000"/>
            </a:spcAft>
            <a:buNone/>
          </a:pPr>
          <a:endParaRPr lang="ar-SA" sz="3400" kern="1200"/>
        </a:p>
      </dsp:txBody>
      <dsp:txXfrm>
        <a:off x="0" y="65825"/>
        <a:ext cx="2039778" cy="933714"/>
      </dsp:txXfrm>
    </dsp:sp>
    <dsp:sp modelId="{0995C8B6-313D-4238-8333-8A0D61B534F0}">
      <dsp:nvSpPr>
        <dsp:cNvPr id="0" name=""/>
        <dsp:cNvSpPr/>
      </dsp:nvSpPr>
      <dsp:spPr>
        <a:xfrm>
          <a:off x="3391375" y="193845"/>
          <a:ext cx="1920303" cy="128020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kern="1200" dirty="0"/>
            <a:t>الاعمال التجارية </a:t>
          </a:r>
        </a:p>
      </dsp:txBody>
      <dsp:txXfrm>
        <a:off x="3428871" y="231341"/>
        <a:ext cx="1845311" cy="1205210"/>
      </dsp:txXfrm>
    </dsp:sp>
    <dsp:sp modelId="{97B100B4-85C6-48FF-9826-9E2329BBABA3}">
      <dsp:nvSpPr>
        <dsp:cNvPr id="0" name=""/>
        <dsp:cNvSpPr/>
      </dsp:nvSpPr>
      <dsp:spPr>
        <a:xfrm>
          <a:off x="3103330" y="1474047"/>
          <a:ext cx="1248197" cy="512081"/>
        </a:xfrm>
        <a:custGeom>
          <a:avLst/>
          <a:gdLst/>
          <a:ahLst/>
          <a:cxnLst/>
          <a:rect l="0" t="0" r="0" b="0"/>
          <a:pathLst>
            <a:path>
              <a:moveTo>
                <a:pt x="1248197" y="0"/>
              </a:moveTo>
              <a:lnTo>
                <a:pt x="1248197" y="256040"/>
              </a:lnTo>
              <a:lnTo>
                <a:pt x="0" y="256040"/>
              </a:lnTo>
              <a:lnTo>
                <a:pt x="0" y="5120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F404D-64BB-4288-B981-F9D7D00D51F7}">
      <dsp:nvSpPr>
        <dsp:cNvPr id="0" name=""/>
        <dsp:cNvSpPr/>
      </dsp:nvSpPr>
      <dsp:spPr>
        <a:xfrm>
          <a:off x="2143178" y="1986128"/>
          <a:ext cx="1920303" cy="128020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kern="1200" dirty="0"/>
            <a:t>اعمال تجارية بالتبعية</a:t>
          </a:r>
        </a:p>
      </dsp:txBody>
      <dsp:txXfrm>
        <a:off x="2180674" y="2023624"/>
        <a:ext cx="1845311" cy="1205210"/>
      </dsp:txXfrm>
    </dsp:sp>
    <dsp:sp modelId="{A31AE9D9-6C01-427F-9A9B-71BA9D149E6F}">
      <dsp:nvSpPr>
        <dsp:cNvPr id="0" name=""/>
        <dsp:cNvSpPr/>
      </dsp:nvSpPr>
      <dsp:spPr>
        <a:xfrm>
          <a:off x="4351527" y="1474047"/>
          <a:ext cx="1248197" cy="512081"/>
        </a:xfrm>
        <a:custGeom>
          <a:avLst/>
          <a:gdLst/>
          <a:ahLst/>
          <a:cxnLst/>
          <a:rect l="0" t="0" r="0" b="0"/>
          <a:pathLst>
            <a:path>
              <a:moveTo>
                <a:pt x="0" y="0"/>
              </a:moveTo>
              <a:lnTo>
                <a:pt x="0" y="256040"/>
              </a:lnTo>
              <a:lnTo>
                <a:pt x="1248197" y="256040"/>
              </a:lnTo>
              <a:lnTo>
                <a:pt x="1248197" y="51208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5B6D2-1C79-4891-9803-90093DCB3329}">
      <dsp:nvSpPr>
        <dsp:cNvPr id="0" name=""/>
        <dsp:cNvSpPr/>
      </dsp:nvSpPr>
      <dsp:spPr>
        <a:xfrm>
          <a:off x="4639573" y="1986128"/>
          <a:ext cx="1920303" cy="128020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kern="1200" dirty="0"/>
            <a:t>اعمال تجارية اصلية (بطبيعتها)</a:t>
          </a:r>
        </a:p>
      </dsp:txBody>
      <dsp:txXfrm>
        <a:off x="4677069" y="2023624"/>
        <a:ext cx="1845311" cy="1205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03CAD-C06D-45B8-9409-638B99412841}">
      <dsp:nvSpPr>
        <dsp:cNvPr id="0" name=""/>
        <dsp:cNvSpPr/>
      </dsp:nvSpPr>
      <dsp:spPr>
        <a:xfrm>
          <a:off x="3284926" y="1313229"/>
          <a:ext cx="1261747" cy="600477"/>
        </a:xfrm>
        <a:custGeom>
          <a:avLst/>
          <a:gdLst/>
          <a:ahLst/>
          <a:cxnLst/>
          <a:rect l="0" t="0" r="0" b="0"/>
          <a:pathLst>
            <a:path>
              <a:moveTo>
                <a:pt x="0" y="0"/>
              </a:moveTo>
              <a:lnTo>
                <a:pt x="0" y="409207"/>
              </a:lnTo>
              <a:lnTo>
                <a:pt x="1261747" y="409207"/>
              </a:lnTo>
              <a:lnTo>
                <a:pt x="1261747" y="6004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5ECF0-925F-46BF-B8BA-4FD79D8CE65C}">
      <dsp:nvSpPr>
        <dsp:cNvPr id="0" name=""/>
        <dsp:cNvSpPr/>
      </dsp:nvSpPr>
      <dsp:spPr>
        <a:xfrm>
          <a:off x="2023178" y="1313229"/>
          <a:ext cx="1261747" cy="600477"/>
        </a:xfrm>
        <a:custGeom>
          <a:avLst/>
          <a:gdLst/>
          <a:ahLst/>
          <a:cxnLst/>
          <a:rect l="0" t="0" r="0" b="0"/>
          <a:pathLst>
            <a:path>
              <a:moveTo>
                <a:pt x="1261747" y="0"/>
              </a:moveTo>
              <a:lnTo>
                <a:pt x="1261747" y="409207"/>
              </a:lnTo>
              <a:lnTo>
                <a:pt x="0" y="409207"/>
              </a:lnTo>
              <a:lnTo>
                <a:pt x="0" y="60047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0F825-87FC-48FB-8E9B-11E235932AF7}">
      <dsp:nvSpPr>
        <dsp:cNvPr id="0" name=""/>
        <dsp:cNvSpPr/>
      </dsp:nvSpPr>
      <dsp:spPr>
        <a:xfrm>
          <a:off x="2252587" y="2159"/>
          <a:ext cx="2064678" cy="13110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32237-22C7-4AAC-8AC5-4B59441BB25E}">
      <dsp:nvSpPr>
        <dsp:cNvPr id="0" name=""/>
        <dsp:cNvSpPr/>
      </dsp:nvSpPr>
      <dsp:spPr>
        <a:xfrm>
          <a:off x="2481996" y="220097"/>
          <a:ext cx="2064678" cy="131107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الاعمال التجارية الاصلية </a:t>
          </a:r>
        </a:p>
      </dsp:txBody>
      <dsp:txXfrm>
        <a:off x="2520396" y="258497"/>
        <a:ext cx="1987878" cy="1234270"/>
      </dsp:txXfrm>
    </dsp:sp>
    <dsp:sp modelId="{EE5834E3-E824-4F6D-BDA6-6E0950123EC6}">
      <dsp:nvSpPr>
        <dsp:cNvPr id="0" name=""/>
        <dsp:cNvSpPr/>
      </dsp:nvSpPr>
      <dsp:spPr>
        <a:xfrm>
          <a:off x="990839" y="1913706"/>
          <a:ext cx="2064678" cy="13110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0D096-A97C-4CC2-9293-05FCE0473B25}">
      <dsp:nvSpPr>
        <dsp:cNvPr id="0" name=""/>
        <dsp:cNvSpPr/>
      </dsp:nvSpPr>
      <dsp:spPr>
        <a:xfrm>
          <a:off x="1220248" y="2131645"/>
          <a:ext cx="2064678" cy="131107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اعمال تجارية بطريق المقاولة </a:t>
          </a:r>
        </a:p>
      </dsp:txBody>
      <dsp:txXfrm>
        <a:off x="1258648" y="2170045"/>
        <a:ext cx="1987878" cy="1234270"/>
      </dsp:txXfrm>
    </dsp:sp>
    <dsp:sp modelId="{ECEB5E98-EB4E-4E8D-B5C1-FCC7BDDD9DA6}">
      <dsp:nvSpPr>
        <dsp:cNvPr id="0" name=""/>
        <dsp:cNvSpPr/>
      </dsp:nvSpPr>
      <dsp:spPr>
        <a:xfrm>
          <a:off x="3514335" y="1913706"/>
          <a:ext cx="2064678" cy="13110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B57EE-C8B9-4C59-A562-2DFB9A335013}">
      <dsp:nvSpPr>
        <dsp:cNvPr id="0" name=""/>
        <dsp:cNvSpPr/>
      </dsp:nvSpPr>
      <dsp:spPr>
        <a:xfrm>
          <a:off x="3743744" y="2131645"/>
          <a:ext cx="2064678" cy="131107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kern="1200" dirty="0"/>
            <a:t>اعمال تجارية منفردة </a:t>
          </a:r>
        </a:p>
      </dsp:txBody>
      <dsp:txXfrm>
        <a:off x="3782144" y="2170045"/>
        <a:ext cx="1987878" cy="1234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3C421-8A43-4DD1-B562-034FEDD3C10C}">
      <dsp:nvSpPr>
        <dsp:cNvPr id="0" name=""/>
        <dsp:cNvSpPr/>
      </dsp:nvSpPr>
      <dsp:spPr>
        <a:xfrm>
          <a:off x="2886698" y="1337048"/>
          <a:ext cx="1025865" cy="10258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kern="1200" dirty="0"/>
            <a:t>الاعمال التجارية المنفردة </a:t>
          </a:r>
        </a:p>
      </dsp:txBody>
      <dsp:txXfrm>
        <a:off x="3036932" y="1487282"/>
        <a:ext cx="725397" cy="725397"/>
      </dsp:txXfrm>
    </dsp:sp>
    <dsp:sp modelId="{BBB9F403-3870-4097-889B-EEAA6360B4EB}">
      <dsp:nvSpPr>
        <dsp:cNvPr id="0" name=""/>
        <dsp:cNvSpPr/>
      </dsp:nvSpPr>
      <dsp:spPr>
        <a:xfrm rot="16200000">
          <a:off x="3244735" y="1168573"/>
          <a:ext cx="309791" cy="27158"/>
        </a:xfrm>
        <a:custGeom>
          <a:avLst/>
          <a:gdLst/>
          <a:ahLst/>
          <a:cxnLst/>
          <a:rect l="0" t="0" r="0" b="0"/>
          <a:pathLst>
            <a:path>
              <a:moveTo>
                <a:pt x="0" y="13579"/>
              </a:moveTo>
              <a:lnTo>
                <a:pt x="309791" y="135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391886" y="1174408"/>
        <a:ext cx="15489" cy="15489"/>
      </dsp:txXfrm>
    </dsp:sp>
    <dsp:sp modelId="{29F8B3E4-ADA5-42E9-A5EF-EFA611DC88A4}">
      <dsp:nvSpPr>
        <dsp:cNvPr id="0" name=""/>
        <dsp:cNvSpPr/>
      </dsp:nvSpPr>
      <dsp:spPr>
        <a:xfrm>
          <a:off x="2886698" y="1392"/>
          <a:ext cx="1025865" cy="10258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kern="1200" dirty="0"/>
            <a:t>السمسرة </a:t>
          </a:r>
        </a:p>
      </dsp:txBody>
      <dsp:txXfrm>
        <a:off x="3036932" y="151626"/>
        <a:ext cx="725397" cy="725397"/>
      </dsp:txXfrm>
    </dsp:sp>
    <dsp:sp modelId="{958B203F-32D0-4C6A-8472-921577C068FD}">
      <dsp:nvSpPr>
        <dsp:cNvPr id="0" name=""/>
        <dsp:cNvSpPr/>
      </dsp:nvSpPr>
      <dsp:spPr>
        <a:xfrm rot="20520000">
          <a:off x="3879877" y="1630031"/>
          <a:ext cx="309791" cy="27158"/>
        </a:xfrm>
        <a:custGeom>
          <a:avLst/>
          <a:gdLst/>
          <a:ahLst/>
          <a:cxnLst/>
          <a:rect l="0" t="0" r="0" b="0"/>
          <a:pathLst>
            <a:path>
              <a:moveTo>
                <a:pt x="0" y="13579"/>
              </a:moveTo>
              <a:lnTo>
                <a:pt x="309791" y="135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4027028" y="1635866"/>
        <a:ext cx="15489" cy="15489"/>
      </dsp:txXfrm>
    </dsp:sp>
    <dsp:sp modelId="{D4016DA1-547F-4A40-896D-766C4C0A9A63}">
      <dsp:nvSpPr>
        <dsp:cNvPr id="0" name=""/>
        <dsp:cNvSpPr/>
      </dsp:nvSpPr>
      <dsp:spPr>
        <a:xfrm>
          <a:off x="4156983" y="924308"/>
          <a:ext cx="1025865" cy="10258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kern="1200" dirty="0"/>
            <a:t>اعمال التجارة البحرية</a:t>
          </a:r>
        </a:p>
      </dsp:txBody>
      <dsp:txXfrm>
        <a:off x="4307217" y="1074542"/>
        <a:ext cx="725397" cy="725397"/>
      </dsp:txXfrm>
    </dsp:sp>
    <dsp:sp modelId="{52C955D3-F051-458F-925D-8F873B32E23E}">
      <dsp:nvSpPr>
        <dsp:cNvPr id="0" name=""/>
        <dsp:cNvSpPr/>
      </dsp:nvSpPr>
      <dsp:spPr>
        <a:xfrm rot="3240000">
          <a:off x="3637274" y="2376686"/>
          <a:ext cx="309791" cy="27158"/>
        </a:xfrm>
        <a:custGeom>
          <a:avLst/>
          <a:gdLst/>
          <a:ahLst/>
          <a:cxnLst/>
          <a:rect l="0" t="0" r="0" b="0"/>
          <a:pathLst>
            <a:path>
              <a:moveTo>
                <a:pt x="0" y="13579"/>
              </a:moveTo>
              <a:lnTo>
                <a:pt x="309791" y="135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784425" y="2382520"/>
        <a:ext cx="15489" cy="15489"/>
      </dsp:txXfrm>
    </dsp:sp>
    <dsp:sp modelId="{50F91F80-739D-4059-AAD2-78B511C95895}">
      <dsp:nvSpPr>
        <dsp:cNvPr id="0" name=""/>
        <dsp:cNvSpPr/>
      </dsp:nvSpPr>
      <dsp:spPr>
        <a:xfrm>
          <a:off x="3671777" y="2417617"/>
          <a:ext cx="1025865" cy="10258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kern="1200" dirty="0"/>
            <a:t>الشراء </a:t>
          </a:r>
          <a:r>
            <a:rPr lang="ar-SA" sz="1700" kern="1200" dirty="0" err="1"/>
            <a:t>لاجل</a:t>
          </a:r>
          <a:r>
            <a:rPr lang="ar-SA" sz="1700" kern="1200" dirty="0"/>
            <a:t> البيع </a:t>
          </a:r>
        </a:p>
      </dsp:txBody>
      <dsp:txXfrm>
        <a:off x="3822011" y="2567851"/>
        <a:ext cx="725397" cy="725397"/>
      </dsp:txXfrm>
    </dsp:sp>
    <dsp:sp modelId="{EF3E7AEA-B804-48D1-AF17-8E11F421EC33}">
      <dsp:nvSpPr>
        <dsp:cNvPr id="0" name=""/>
        <dsp:cNvSpPr/>
      </dsp:nvSpPr>
      <dsp:spPr>
        <a:xfrm rot="7560000">
          <a:off x="2852195" y="2376686"/>
          <a:ext cx="309791" cy="27158"/>
        </a:xfrm>
        <a:custGeom>
          <a:avLst/>
          <a:gdLst/>
          <a:ahLst/>
          <a:cxnLst/>
          <a:rect l="0" t="0" r="0" b="0"/>
          <a:pathLst>
            <a:path>
              <a:moveTo>
                <a:pt x="0" y="13579"/>
              </a:moveTo>
              <a:lnTo>
                <a:pt x="309791" y="135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999346" y="2382520"/>
        <a:ext cx="15489" cy="15489"/>
      </dsp:txXfrm>
    </dsp:sp>
    <dsp:sp modelId="{D1958382-99AE-4C1B-994A-B468114EB9B3}">
      <dsp:nvSpPr>
        <dsp:cNvPr id="0" name=""/>
        <dsp:cNvSpPr/>
      </dsp:nvSpPr>
      <dsp:spPr>
        <a:xfrm>
          <a:off x="2101619" y="2417617"/>
          <a:ext cx="1025865" cy="10258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kern="1200" dirty="0"/>
            <a:t>الاوراق التجارية </a:t>
          </a:r>
        </a:p>
      </dsp:txBody>
      <dsp:txXfrm>
        <a:off x="2251853" y="2567851"/>
        <a:ext cx="725397" cy="725397"/>
      </dsp:txXfrm>
    </dsp:sp>
    <dsp:sp modelId="{71EE286D-3D8B-4A8A-8D20-480629E9E393}">
      <dsp:nvSpPr>
        <dsp:cNvPr id="0" name=""/>
        <dsp:cNvSpPr/>
      </dsp:nvSpPr>
      <dsp:spPr>
        <a:xfrm rot="11880000">
          <a:off x="2609592" y="1630031"/>
          <a:ext cx="309791" cy="27158"/>
        </a:xfrm>
        <a:custGeom>
          <a:avLst/>
          <a:gdLst/>
          <a:ahLst/>
          <a:cxnLst/>
          <a:rect l="0" t="0" r="0" b="0"/>
          <a:pathLst>
            <a:path>
              <a:moveTo>
                <a:pt x="0" y="13579"/>
              </a:moveTo>
              <a:lnTo>
                <a:pt x="309791" y="1357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756743" y="1635866"/>
        <a:ext cx="15489" cy="15489"/>
      </dsp:txXfrm>
    </dsp:sp>
    <dsp:sp modelId="{5FC5A821-CE8A-4DEE-B28A-7D2325304A2F}">
      <dsp:nvSpPr>
        <dsp:cNvPr id="0" name=""/>
        <dsp:cNvSpPr/>
      </dsp:nvSpPr>
      <dsp:spPr>
        <a:xfrm>
          <a:off x="1616413" y="924308"/>
          <a:ext cx="1025865" cy="10258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1">
            <a:lnSpc>
              <a:spcPct val="90000"/>
            </a:lnSpc>
            <a:spcBef>
              <a:spcPct val="0"/>
            </a:spcBef>
            <a:spcAft>
              <a:spcPct val="35000"/>
            </a:spcAft>
            <a:buNone/>
          </a:pPr>
          <a:r>
            <a:rPr lang="ar-SA" sz="1700" kern="1200" dirty="0"/>
            <a:t>اعمال الصرف والبنوك </a:t>
          </a:r>
        </a:p>
      </dsp:txBody>
      <dsp:txXfrm>
        <a:off x="1766647" y="1074542"/>
        <a:ext cx="725397" cy="7253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07670-F054-4DA7-991E-615CFF6C7C56}">
      <dsp:nvSpPr>
        <dsp:cNvPr id="0" name=""/>
        <dsp:cNvSpPr/>
      </dsp:nvSpPr>
      <dsp:spPr>
        <a:xfrm>
          <a:off x="2953097" y="1342269"/>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اعمال تجارية بطريق المقاولة </a:t>
          </a:r>
        </a:p>
      </dsp:txBody>
      <dsp:txXfrm>
        <a:off x="3083884" y="1473056"/>
        <a:ext cx="631493" cy="631493"/>
      </dsp:txXfrm>
    </dsp:sp>
    <dsp:sp modelId="{E14A1093-19B7-4EC8-A9F8-B289E5E9E9D6}">
      <dsp:nvSpPr>
        <dsp:cNvPr id="0" name=""/>
        <dsp:cNvSpPr/>
      </dsp:nvSpPr>
      <dsp:spPr>
        <a:xfrm rot="16200000">
          <a:off x="3176015" y="1106832"/>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388450" y="1107473"/>
        <a:ext cx="22361" cy="22361"/>
      </dsp:txXfrm>
    </dsp:sp>
    <dsp:sp modelId="{3F8E9AD4-742C-4564-ACDA-C2A475940DBB}">
      <dsp:nvSpPr>
        <dsp:cNvPr id="0" name=""/>
        <dsp:cNvSpPr/>
      </dsp:nvSpPr>
      <dsp:spPr>
        <a:xfrm>
          <a:off x="2953097" y="1971"/>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الصناعة </a:t>
          </a:r>
        </a:p>
      </dsp:txBody>
      <dsp:txXfrm>
        <a:off x="3083884" y="132758"/>
        <a:ext cx="631493" cy="631493"/>
      </dsp:txXfrm>
    </dsp:sp>
    <dsp:sp modelId="{F59318C2-8DFA-4A2F-AEBA-AF5FAD5646CC}">
      <dsp:nvSpPr>
        <dsp:cNvPr id="0" name=""/>
        <dsp:cNvSpPr/>
      </dsp:nvSpPr>
      <dsp:spPr>
        <a:xfrm rot="19285714">
          <a:off x="3699959" y="1359150"/>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912394" y="1359791"/>
        <a:ext cx="22361" cy="22361"/>
      </dsp:txXfrm>
    </dsp:sp>
    <dsp:sp modelId="{F25EACEB-BA32-457D-910F-517FB6AF0FB1}">
      <dsp:nvSpPr>
        <dsp:cNvPr id="0" name=""/>
        <dsp:cNvSpPr/>
      </dsp:nvSpPr>
      <dsp:spPr>
        <a:xfrm>
          <a:off x="4000985" y="506607"/>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التوريد </a:t>
          </a:r>
        </a:p>
      </dsp:txBody>
      <dsp:txXfrm>
        <a:off x="4131772" y="637394"/>
        <a:ext cx="631493" cy="631493"/>
      </dsp:txXfrm>
    </dsp:sp>
    <dsp:sp modelId="{66E6F06B-1334-4043-A72A-E99FFF74C7FE}">
      <dsp:nvSpPr>
        <dsp:cNvPr id="0" name=""/>
        <dsp:cNvSpPr/>
      </dsp:nvSpPr>
      <dsp:spPr>
        <a:xfrm rot="771429">
          <a:off x="3829362" y="1926104"/>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4041797" y="1926744"/>
        <a:ext cx="22361" cy="22361"/>
      </dsp:txXfrm>
    </dsp:sp>
    <dsp:sp modelId="{67129D52-1861-4173-9090-EE13AC5B7DC1}">
      <dsp:nvSpPr>
        <dsp:cNvPr id="0" name=""/>
        <dsp:cNvSpPr/>
      </dsp:nvSpPr>
      <dsp:spPr>
        <a:xfrm>
          <a:off x="4259791" y="1640514"/>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الوكالة بالعمولة</a:t>
          </a:r>
        </a:p>
      </dsp:txBody>
      <dsp:txXfrm>
        <a:off x="4390578" y="1771301"/>
        <a:ext cx="631493" cy="631493"/>
      </dsp:txXfrm>
    </dsp:sp>
    <dsp:sp modelId="{9C90025A-03FA-40FD-8BAB-1FB2DCFA74CC}">
      <dsp:nvSpPr>
        <dsp:cNvPr id="0" name=""/>
        <dsp:cNvSpPr/>
      </dsp:nvSpPr>
      <dsp:spPr>
        <a:xfrm rot="3857143">
          <a:off x="3466782" y="2380765"/>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3679217" y="2381405"/>
        <a:ext cx="22361" cy="22361"/>
      </dsp:txXfrm>
    </dsp:sp>
    <dsp:sp modelId="{291075CF-45ED-49FC-8BE7-83BC9DB62A99}">
      <dsp:nvSpPr>
        <dsp:cNvPr id="0" name=""/>
        <dsp:cNvSpPr/>
      </dsp:nvSpPr>
      <dsp:spPr>
        <a:xfrm>
          <a:off x="3534631" y="2549836"/>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النقل </a:t>
          </a:r>
        </a:p>
      </dsp:txBody>
      <dsp:txXfrm>
        <a:off x="3665418" y="2680623"/>
        <a:ext cx="631493" cy="631493"/>
      </dsp:txXfrm>
    </dsp:sp>
    <dsp:sp modelId="{77199C36-A230-4451-B88E-1B6F515C822D}">
      <dsp:nvSpPr>
        <dsp:cNvPr id="0" name=""/>
        <dsp:cNvSpPr/>
      </dsp:nvSpPr>
      <dsp:spPr>
        <a:xfrm rot="6942857">
          <a:off x="2885248" y="2380765"/>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3097683" y="2381405"/>
        <a:ext cx="22361" cy="22361"/>
      </dsp:txXfrm>
    </dsp:sp>
    <dsp:sp modelId="{D1AD7860-C217-46A8-8B93-11EB5B99D6CB}">
      <dsp:nvSpPr>
        <dsp:cNvPr id="0" name=""/>
        <dsp:cNvSpPr/>
      </dsp:nvSpPr>
      <dsp:spPr>
        <a:xfrm>
          <a:off x="2371563" y="2549836"/>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البيع بالمزاد </a:t>
          </a:r>
        </a:p>
      </dsp:txBody>
      <dsp:txXfrm>
        <a:off x="2502350" y="2680623"/>
        <a:ext cx="631493" cy="631493"/>
      </dsp:txXfrm>
    </dsp:sp>
    <dsp:sp modelId="{F9187307-9EC4-46A8-99A6-6BF5769FBF6C}">
      <dsp:nvSpPr>
        <dsp:cNvPr id="0" name=""/>
        <dsp:cNvSpPr/>
      </dsp:nvSpPr>
      <dsp:spPr>
        <a:xfrm rot="10028571">
          <a:off x="2522668" y="1926104"/>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735102" y="1926744"/>
        <a:ext cx="22361" cy="22361"/>
      </dsp:txXfrm>
    </dsp:sp>
    <dsp:sp modelId="{6433FEF2-6B3E-420B-AA15-D53830ADBBAB}">
      <dsp:nvSpPr>
        <dsp:cNvPr id="0" name=""/>
        <dsp:cNvSpPr/>
      </dsp:nvSpPr>
      <dsp:spPr>
        <a:xfrm>
          <a:off x="1646402" y="1640514"/>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محلات ومكاتب الاعمال </a:t>
          </a:r>
        </a:p>
      </dsp:txBody>
      <dsp:txXfrm>
        <a:off x="1777189" y="1771301"/>
        <a:ext cx="631493" cy="631493"/>
      </dsp:txXfrm>
    </dsp:sp>
    <dsp:sp modelId="{8DBE7C8B-7FEE-4C60-B5F9-7BB1822E41CB}">
      <dsp:nvSpPr>
        <dsp:cNvPr id="0" name=""/>
        <dsp:cNvSpPr/>
      </dsp:nvSpPr>
      <dsp:spPr>
        <a:xfrm rot="13114286">
          <a:off x="2652071" y="1359150"/>
          <a:ext cx="447231" cy="23642"/>
        </a:xfrm>
        <a:custGeom>
          <a:avLst/>
          <a:gdLst/>
          <a:ahLst/>
          <a:cxnLst/>
          <a:rect l="0" t="0" r="0" b="0"/>
          <a:pathLst>
            <a:path>
              <a:moveTo>
                <a:pt x="0" y="11821"/>
              </a:moveTo>
              <a:lnTo>
                <a:pt x="447231" y="118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rot="10800000">
        <a:off x="2864506" y="1359791"/>
        <a:ext cx="22361" cy="22361"/>
      </dsp:txXfrm>
    </dsp:sp>
    <dsp:sp modelId="{294F40A9-B9F2-4AFB-A5D2-BFAF24E3E8DE}">
      <dsp:nvSpPr>
        <dsp:cNvPr id="0" name=""/>
        <dsp:cNvSpPr/>
      </dsp:nvSpPr>
      <dsp:spPr>
        <a:xfrm>
          <a:off x="1905209" y="506607"/>
          <a:ext cx="893067" cy="8930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SA" sz="1100" kern="1200" dirty="0"/>
            <a:t>مقاولة انشاء </a:t>
          </a:r>
          <a:r>
            <a:rPr lang="ar-SA" sz="1100" kern="1200" dirty="0" err="1"/>
            <a:t>المبانى</a:t>
          </a:r>
          <a:endParaRPr lang="ar-SA" sz="1100" kern="1200" dirty="0"/>
        </a:p>
      </dsp:txBody>
      <dsp:txXfrm>
        <a:off x="2035996" y="637394"/>
        <a:ext cx="631493" cy="6314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2E761-091F-4893-A7F3-B0FDCD2A7625}">
      <dsp:nvSpPr>
        <dsp:cNvPr id="0" name=""/>
        <dsp:cNvSpPr/>
      </dsp:nvSpPr>
      <dsp:spPr>
        <a:xfrm>
          <a:off x="5072886" y="1971595"/>
          <a:ext cx="1150363" cy="273734"/>
        </a:xfrm>
        <a:custGeom>
          <a:avLst/>
          <a:gdLst/>
          <a:ahLst/>
          <a:cxnLst/>
          <a:rect l="0" t="0" r="0" b="0"/>
          <a:pathLst>
            <a:path>
              <a:moveTo>
                <a:pt x="0" y="0"/>
              </a:moveTo>
              <a:lnTo>
                <a:pt x="0" y="186541"/>
              </a:lnTo>
              <a:lnTo>
                <a:pt x="1150363" y="186541"/>
              </a:lnTo>
              <a:lnTo>
                <a:pt x="1150363" y="27373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AD96B-A7A0-47A5-B153-D1C370C5DBFD}">
      <dsp:nvSpPr>
        <dsp:cNvPr id="0" name=""/>
        <dsp:cNvSpPr/>
      </dsp:nvSpPr>
      <dsp:spPr>
        <a:xfrm>
          <a:off x="5027166" y="1971595"/>
          <a:ext cx="91440" cy="244657"/>
        </a:xfrm>
        <a:custGeom>
          <a:avLst/>
          <a:gdLst/>
          <a:ahLst/>
          <a:cxnLst/>
          <a:rect l="0" t="0" r="0" b="0"/>
          <a:pathLst>
            <a:path>
              <a:moveTo>
                <a:pt x="45720" y="0"/>
              </a:moveTo>
              <a:lnTo>
                <a:pt x="45720" y="157465"/>
              </a:lnTo>
              <a:lnTo>
                <a:pt x="47329" y="157465"/>
              </a:lnTo>
              <a:lnTo>
                <a:pt x="47329" y="24465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0FE63-422A-4684-AAC8-1DDA43784060}">
      <dsp:nvSpPr>
        <dsp:cNvPr id="0" name=""/>
        <dsp:cNvSpPr/>
      </dsp:nvSpPr>
      <dsp:spPr>
        <a:xfrm>
          <a:off x="3922523" y="1971595"/>
          <a:ext cx="1150363" cy="273734"/>
        </a:xfrm>
        <a:custGeom>
          <a:avLst/>
          <a:gdLst/>
          <a:ahLst/>
          <a:cxnLst/>
          <a:rect l="0" t="0" r="0" b="0"/>
          <a:pathLst>
            <a:path>
              <a:moveTo>
                <a:pt x="1150363" y="0"/>
              </a:moveTo>
              <a:lnTo>
                <a:pt x="1150363" y="186541"/>
              </a:lnTo>
              <a:lnTo>
                <a:pt x="0" y="186541"/>
              </a:lnTo>
              <a:lnTo>
                <a:pt x="0" y="27373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BEA41-9B46-430D-9FA0-2A275212C0FB}">
      <dsp:nvSpPr>
        <dsp:cNvPr id="0" name=""/>
        <dsp:cNvSpPr/>
      </dsp:nvSpPr>
      <dsp:spPr>
        <a:xfrm>
          <a:off x="2772160" y="1100195"/>
          <a:ext cx="2300726" cy="273734"/>
        </a:xfrm>
        <a:custGeom>
          <a:avLst/>
          <a:gdLst/>
          <a:ahLst/>
          <a:cxnLst/>
          <a:rect l="0" t="0" r="0" b="0"/>
          <a:pathLst>
            <a:path>
              <a:moveTo>
                <a:pt x="0" y="0"/>
              </a:moveTo>
              <a:lnTo>
                <a:pt x="0" y="186541"/>
              </a:lnTo>
              <a:lnTo>
                <a:pt x="2300726" y="186541"/>
              </a:lnTo>
              <a:lnTo>
                <a:pt x="2300726" y="2737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8295F-3064-4DA5-8A16-B1300311E1A5}">
      <dsp:nvSpPr>
        <dsp:cNvPr id="0" name=""/>
        <dsp:cNvSpPr/>
      </dsp:nvSpPr>
      <dsp:spPr>
        <a:xfrm>
          <a:off x="1621796" y="1971595"/>
          <a:ext cx="1150363" cy="273734"/>
        </a:xfrm>
        <a:custGeom>
          <a:avLst/>
          <a:gdLst/>
          <a:ahLst/>
          <a:cxnLst/>
          <a:rect l="0" t="0" r="0" b="0"/>
          <a:pathLst>
            <a:path>
              <a:moveTo>
                <a:pt x="0" y="0"/>
              </a:moveTo>
              <a:lnTo>
                <a:pt x="0" y="186541"/>
              </a:lnTo>
              <a:lnTo>
                <a:pt x="1150363" y="186541"/>
              </a:lnTo>
              <a:lnTo>
                <a:pt x="1150363" y="27373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D7DFB-58D9-4679-9DF5-4A9FF1038119}">
      <dsp:nvSpPr>
        <dsp:cNvPr id="0" name=""/>
        <dsp:cNvSpPr/>
      </dsp:nvSpPr>
      <dsp:spPr>
        <a:xfrm>
          <a:off x="1576076" y="1971595"/>
          <a:ext cx="91440" cy="273734"/>
        </a:xfrm>
        <a:custGeom>
          <a:avLst/>
          <a:gdLst/>
          <a:ahLst/>
          <a:cxnLst/>
          <a:rect l="0" t="0" r="0" b="0"/>
          <a:pathLst>
            <a:path>
              <a:moveTo>
                <a:pt x="45720" y="0"/>
              </a:moveTo>
              <a:lnTo>
                <a:pt x="45720" y="27373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2757D-7D55-45AF-8E3F-2D5C1E0C5DBD}">
      <dsp:nvSpPr>
        <dsp:cNvPr id="0" name=""/>
        <dsp:cNvSpPr/>
      </dsp:nvSpPr>
      <dsp:spPr>
        <a:xfrm>
          <a:off x="471433" y="1971595"/>
          <a:ext cx="1150363" cy="273734"/>
        </a:xfrm>
        <a:custGeom>
          <a:avLst/>
          <a:gdLst/>
          <a:ahLst/>
          <a:cxnLst/>
          <a:rect l="0" t="0" r="0" b="0"/>
          <a:pathLst>
            <a:path>
              <a:moveTo>
                <a:pt x="1150363" y="0"/>
              </a:moveTo>
              <a:lnTo>
                <a:pt x="1150363" y="186541"/>
              </a:lnTo>
              <a:lnTo>
                <a:pt x="0" y="186541"/>
              </a:lnTo>
              <a:lnTo>
                <a:pt x="0" y="27373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1EDB6-4034-4587-87B1-3E402C28E93A}">
      <dsp:nvSpPr>
        <dsp:cNvPr id="0" name=""/>
        <dsp:cNvSpPr/>
      </dsp:nvSpPr>
      <dsp:spPr>
        <a:xfrm>
          <a:off x="1621796" y="1100195"/>
          <a:ext cx="1150363" cy="273734"/>
        </a:xfrm>
        <a:custGeom>
          <a:avLst/>
          <a:gdLst/>
          <a:ahLst/>
          <a:cxnLst/>
          <a:rect l="0" t="0" r="0" b="0"/>
          <a:pathLst>
            <a:path>
              <a:moveTo>
                <a:pt x="1150363" y="0"/>
              </a:moveTo>
              <a:lnTo>
                <a:pt x="1150363" y="186541"/>
              </a:lnTo>
              <a:lnTo>
                <a:pt x="0" y="186541"/>
              </a:lnTo>
              <a:lnTo>
                <a:pt x="0" y="2737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C14BA1-25DB-4771-9E5F-A4ED9DEE8A23}">
      <dsp:nvSpPr>
        <dsp:cNvPr id="0" name=""/>
        <dsp:cNvSpPr/>
      </dsp:nvSpPr>
      <dsp:spPr>
        <a:xfrm>
          <a:off x="471433" y="1100195"/>
          <a:ext cx="2300726" cy="273734"/>
        </a:xfrm>
        <a:custGeom>
          <a:avLst/>
          <a:gdLst/>
          <a:ahLst/>
          <a:cxnLst/>
          <a:rect l="0" t="0" r="0" b="0"/>
          <a:pathLst>
            <a:path>
              <a:moveTo>
                <a:pt x="2300726" y="0"/>
              </a:moveTo>
              <a:lnTo>
                <a:pt x="2300726" y="186541"/>
              </a:lnTo>
              <a:lnTo>
                <a:pt x="0" y="186541"/>
              </a:lnTo>
              <a:lnTo>
                <a:pt x="0" y="2737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DC8F2-925D-4E71-91A2-2B6F4FCC7D37}">
      <dsp:nvSpPr>
        <dsp:cNvPr id="0" name=""/>
        <dsp:cNvSpPr/>
      </dsp:nvSpPr>
      <dsp:spPr>
        <a:xfrm>
          <a:off x="2301556" y="5025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560384-D864-4073-B05B-2D56EEA2AE0D}">
      <dsp:nvSpPr>
        <dsp:cNvPr id="0" name=""/>
        <dsp:cNvSpPr/>
      </dsp:nvSpPr>
      <dsp:spPr>
        <a:xfrm>
          <a:off x="2406135" y="601878"/>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شروط الشراء </a:t>
          </a:r>
          <a:r>
            <a:rPr lang="ar-SA" sz="1100" kern="1200" dirty="0" err="1"/>
            <a:t>لاجل</a:t>
          </a:r>
          <a:r>
            <a:rPr lang="ar-SA" sz="1100" kern="1200" dirty="0"/>
            <a:t> البيع </a:t>
          </a:r>
        </a:p>
      </dsp:txBody>
      <dsp:txXfrm>
        <a:off x="2423640" y="619383"/>
        <a:ext cx="906196" cy="562656"/>
      </dsp:txXfrm>
    </dsp:sp>
    <dsp:sp modelId="{C75BEB72-4E02-4577-B7BD-5EADF8C39487}">
      <dsp:nvSpPr>
        <dsp:cNvPr id="0" name=""/>
        <dsp:cNvSpPr/>
      </dsp:nvSpPr>
      <dsp:spPr>
        <a:xfrm>
          <a:off x="829" y="13739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D5E6F-35D9-4E01-94E8-0CA5EAB46892}">
      <dsp:nvSpPr>
        <dsp:cNvPr id="0" name=""/>
        <dsp:cNvSpPr/>
      </dsp:nvSpPr>
      <dsp:spPr>
        <a:xfrm>
          <a:off x="105408" y="14732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ان يكون الشراء بقصد إعادة البيع </a:t>
          </a:r>
        </a:p>
      </dsp:txBody>
      <dsp:txXfrm>
        <a:off x="122913" y="1490784"/>
        <a:ext cx="906196" cy="562656"/>
      </dsp:txXfrm>
    </dsp:sp>
    <dsp:sp modelId="{E0801D61-55F1-4915-A282-608933664481}">
      <dsp:nvSpPr>
        <dsp:cNvPr id="0" name=""/>
        <dsp:cNvSpPr/>
      </dsp:nvSpPr>
      <dsp:spPr>
        <a:xfrm>
          <a:off x="1151193" y="13739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445A5-5029-40B6-A4B0-F3EE391DBA51}">
      <dsp:nvSpPr>
        <dsp:cNvPr id="0" name=""/>
        <dsp:cNvSpPr/>
      </dsp:nvSpPr>
      <dsp:spPr>
        <a:xfrm>
          <a:off x="1255771" y="14732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ان يكون محل الشراء منقول  وانواع المنقول </a:t>
          </a:r>
        </a:p>
      </dsp:txBody>
      <dsp:txXfrm>
        <a:off x="1273276" y="1490784"/>
        <a:ext cx="906196" cy="562656"/>
      </dsp:txXfrm>
    </dsp:sp>
    <dsp:sp modelId="{9EF3C09B-09F9-4EA5-A0F3-D4170E73F8CA}">
      <dsp:nvSpPr>
        <dsp:cNvPr id="0" name=""/>
        <dsp:cNvSpPr/>
      </dsp:nvSpPr>
      <dsp:spPr>
        <a:xfrm>
          <a:off x="829" y="22453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ED3EB-F184-4C16-802B-6F71EE72C195}">
      <dsp:nvSpPr>
        <dsp:cNvPr id="0" name=""/>
        <dsp:cNvSpPr/>
      </dsp:nvSpPr>
      <dsp:spPr>
        <a:xfrm>
          <a:off x="105408" y="23446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منقولات بحسب المآل</a:t>
          </a:r>
        </a:p>
      </dsp:txBody>
      <dsp:txXfrm>
        <a:off x="122913" y="2362184"/>
        <a:ext cx="906196" cy="562656"/>
      </dsp:txXfrm>
    </dsp:sp>
    <dsp:sp modelId="{D3D94D13-42AD-492D-BBAE-F7A3F3C6C484}">
      <dsp:nvSpPr>
        <dsp:cNvPr id="0" name=""/>
        <dsp:cNvSpPr/>
      </dsp:nvSpPr>
      <dsp:spPr>
        <a:xfrm>
          <a:off x="1151193" y="22453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9F9C0-2A82-4B07-A06E-F7D43FDCEA2F}">
      <dsp:nvSpPr>
        <dsp:cNvPr id="0" name=""/>
        <dsp:cNvSpPr/>
      </dsp:nvSpPr>
      <dsp:spPr>
        <a:xfrm>
          <a:off x="1255771" y="23446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منقولات معنوية</a:t>
          </a:r>
        </a:p>
      </dsp:txBody>
      <dsp:txXfrm>
        <a:off x="1273276" y="2362184"/>
        <a:ext cx="906196" cy="562656"/>
      </dsp:txXfrm>
    </dsp:sp>
    <dsp:sp modelId="{5AF07A0C-26E5-4F62-894A-67171384A1D7}">
      <dsp:nvSpPr>
        <dsp:cNvPr id="0" name=""/>
        <dsp:cNvSpPr/>
      </dsp:nvSpPr>
      <dsp:spPr>
        <a:xfrm>
          <a:off x="2301556" y="22453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F0F60-5ACB-493B-9BB1-FF53763F9A6E}">
      <dsp:nvSpPr>
        <dsp:cNvPr id="0" name=""/>
        <dsp:cNvSpPr/>
      </dsp:nvSpPr>
      <dsp:spPr>
        <a:xfrm>
          <a:off x="2406135" y="23446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منقولات مادية </a:t>
          </a:r>
        </a:p>
      </dsp:txBody>
      <dsp:txXfrm>
        <a:off x="2423640" y="2362184"/>
        <a:ext cx="906196" cy="562656"/>
      </dsp:txXfrm>
    </dsp:sp>
    <dsp:sp modelId="{517FF5FC-9308-47F0-AA66-897DDF09AA62}">
      <dsp:nvSpPr>
        <dsp:cNvPr id="0" name=""/>
        <dsp:cNvSpPr/>
      </dsp:nvSpPr>
      <dsp:spPr>
        <a:xfrm>
          <a:off x="4602283" y="13739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475B46-2978-4AAF-880A-4A4477161B78}">
      <dsp:nvSpPr>
        <dsp:cNvPr id="0" name=""/>
        <dsp:cNvSpPr/>
      </dsp:nvSpPr>
      <dsp:spPr>
        <a:xfrm>
          <a:off x="4706862" y="14732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t>الشراء</a:t>
          </a:r>
          <a:r>
            <a:rPr lang="ar-SA" sz="1400" kern="1200" dirty="0"/>
            <a:t> ويستبعد الانشطة </a:t>
          </a:r>
          <a:r>
            <a:rPr lang="ar-SA" sz="1400" kern="1200" dirty="0" err="1"/>
            <a:t>التاليه</a:t>
          </a:r>
          <a:r>
            <a:rPr lang="ar-SA" sz="1400" kern="1200" dirty="0"/>
            <a:t> </a:t>
          </a:r>
        </a:p>
      </dsp:txBody>
      <dsp:txXfrm>
        <a:off x="4724367" y="1490784"/>
        <a:ext cx="906196" cy="562656"/>
      </dsp:txXfrm>
    </dsp:sp>
    <dsp:sp modelId="{5B8B6523-35F2-4390-BC67-989C042A6E3E}">
      <dsp:nvSpPr>
        <dsp:cNvPr id="0" name=""/>
        <dsp:cNvSpPr/>
      </dsp:nvSpPr>
      <dsp:spPr>
        <a:xfrm>
          <a:off x="3451920" y="22453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85616-2487-4950-9EA8-CBF01B8F9A98}">
      <dsp:nvSpPr>
        <dsp:cNvPr id="0" name=""/>
        <dsp:cNvSpPr/>
      </dsp:nvSpPr>
      <dsp:spPr>
        <a:xfrm>
          <a:off x="3556498" y="23446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ا والمهن الحرة </a:t>
          </a:r>
        </a:p>
      </dsp:txBody>
      <dsp:txXfrm>
        <a:off x="3574003" y="2362184"/>
        <a:ext cx="906196" cy="562656"/>
      </dsp:txXfrm>
    </dsp:sp>
    <dsp:sp modelId="{CC76CFCD-3585-4642-A860-AECE6EC0B9F7}">
      <dsp:nvSpPr>
        <dsp:cNvPr id="0" name=""/>
        <dsp:cNvSpPr/>
      </dsp:nvSpPr>
      <dsp:spPr>
        <a:xfrm>
          <a:off x="4603893" y="2216253"/>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569C2-E7DD-4CB3-B69D-44E2726D0A0B}">
      <dsp:nvSpPr>
        <dsp:cNvPr id="0" name=""/>
        <dsp:cNvSpPr/>
      </dsp:nvSpPr>
      <dsp:spPr>
        <a:xfrm>
          <a:off x="4708471" y="2315603"/>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الانتاج  </a:t>
          </a:r>
          <a:r>
            <a:rPr lang="ar-SA" sz="1100" kern="1200" dirty="0" err="1"/>
            <a:t>الفكرى</a:t>
          </a:r>
          <a:endParaRPr lang="ar-SA" sz="1100" kern="1200" dirty="0"/>
        </a:p>
      </dsp:txBody>
      <dsp:txXfrm>
        <a:off x="4725976" y="2333108"/>
        <a:ext cx="906196" cy="562656"/>
      </dsp:txXfrm>
    </dsp:sp>
    <dsp:sp modelId="{147ABBF1-6717-4CDE-88E6-654243B39DF6}">
      <dsp:nvSpPr>
        <dsp:cNvPr id="0" name=""/>
        <dsp:cNvSpPr/>
      </dsp:nvSpPr>
      <dsp:spPr>
        <a:xfrm>
          <a:off x="5752647" y="2245329"/>
          <a:ext cx="941206" cy="59766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7F833-B82E-479E-8BCF-9AE3CA6F81A0}">
      <dsp:nvSpPr>
        <dsp:cNvPr id="0" name=""/>
        <dsp:cNvSpPr/>
      </dsp:nvSpPr>
      <dsp:spPr>
        <a:xfrm>
          <a:off x="5857225" y="2344679"/>
          <a:ext cx="941206" cy="59766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SA" sz="1100" kern="1200" dirty="0"/>
            <a:t>النشاط </a:t>
          </a:r>
          <a:r>
            <a:rPr lang="ar-SA" sz="1100" kern="1200" dirty="0" err="1"/>
            <a:t>الزراعى</a:t>
          </a:r>
          <a:r>
            <a:rPr lang="ar-SA" sz="1100" kern="1200" dirty="0"/>
            <a:t> </a:t>
          </a:r>
        </a:p>
      </dsp:txBody>
      <dsp:txXfrm>
        <a:off x="5874730" y="2362184"/>
        <a:ext cx="906196" cy="56265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a:xfrm>
            <a:off x="1921934" y="5054602"/>
            <a:ext cx="4064860" cy="279400"/>
          </a:xfrm>
        </p:spPr>
        <p:txBody>
          <a:bodyPr/>
          <a:lstStyle/>
          <a:p>
            <a:endParaRPr lang="ar-SA"/>
          </a:p>
        </p:txBody>
      </p:sp>
      <p:sp>
        <p:nvSpPr>
          <p:cNvPr id="6" name="Slide Number Placeholder 5"/>
          <p:cNvSpPr>
            <a:spLocks noGrp="1"/>
          </p:cNvSpPr>
          <p:nvPr>
            <p:ph type="sldNum" sz="quarter" idx="12"/>
          </p:nvPr>
        </p:nvSpPr>
        <p:spPr>
          <a:xfrm>
            <a:off x="6817317" y="5054602"/>
            <a:ext cx="413483" cy="279400"/>
          </a:xfrm>
        </p:spPr>
        <p:txBody>
          <a:bodyPr/>
          <a:lstStyle/>
          <a:p>
            <a:fld id="{75D32492-EC8D-4D36-91B7-256AC7314CB8}" type="slidenum">
              <a:rPr lang="ar-SA" smtClean="0"/>
              <a:t>‹#›</a:t>
            </a:fld>
            <a:endParaRPr lang="ar-S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74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D1B111A-FFE1-482D-BAB4-DCD0E10C60CF}" type="datetimeFigureOut">
              <a:rPr lang="ar-SA" smtClean="0"/>
              <a:t>30/01/42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5D32492-EC8D-4D36-91B7-256AC7314CB8}" type="slidenum">
              <a:rPr lang="ar-SA" smtClean="0"/>
              <a:t>‹#›</a:t>
            </a:fld>
            <a:endParaRPr lang="ar-SA"/>
          </a:p>
        </p:txBody>
      </p:sp>
    </p:spTree>
    <p:extLst>
      <p:ext uri="{BB962C8B-B14F-4D97-AF65-F5344CB8AC3E}">
        <p14:creationId xmlns:p14="http://schemas.microsoft.com/office/powerpoint/2010/main" val="210666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82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48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spTree>
    <p:extLst>
      <p:ext uri="{BB962C8B-B14F-4D97-AF65-F5344CB8AC3E}">
        <p14:creationId xmlns:p14="http://schemas.microsoft.com/office/powerpoint/2010/main" val="1107644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90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ar-SA"/>
              <a:t>انقر لتحرير نمط عنوان الشكل الرئيسي</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11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68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40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spTree>
    <p:extLst>
      <p:ext uri="{BB962C8B-B14F-4D97-AF65-F5344CB8AC3E}">
        <p14:creationId xmlns:p14="http://schemas.microsoft.com/office/powerpoint/2010/main" val="4056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FD1B111A-FFE1-482D-BAB4-DCD0E10C60CF}" type="datetimeFigureOut">
              <a:rPr lang="ar-SA" smtClean="0"/>
              <a:t>30/01/42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5D32492-EC8D-4D36-91B7-256AC7314CB8}" type="slidenum">
              <a:rPr lang="ar-SA" smtClean="0"/>
              <a:t>‹#›</a:t>
            </a:fld>
            <a:endParaRPr lang="ar-S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90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D1B111A-FFE1-482D-BAB4-DCD0E10C60CF}" type="datetimeFigureOut">
              <a:rPr lang="ar-SA" smtClean="0"/>
              <a:t>30/01/42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5D32492-EC8D-4D36-91B7-256AC7314CB8}" type="slidenum">
              <a:rPr lang="ar-SA" smtClean="0"/>
              <a:t>‹#›</a:t>
            </a:fld>
            <a:endParaRPr lang="ar-SA"/>
          </a:p>
        </p:txBody>
      </p:sp>
    </p:spTree>
    <p:extLst>
      <p:ext uri="{BB962C8B-B14F-4D97-AF65-F5344CB8AC3E}">
        <p14:creationId xmlns:p14="http://schemas.microsoft.com/office/powerpoint/2010/main" val="153070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D1B111A-FFE1-482D-BAB4-DCD0E10C60CF}" type="datetimeFigureOut">
              <a:rPr lang="ar-SA" smtClean="0"/>
              <a:t>30/01/42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5D32492-EC8D-4D36-91B7-256AC7314CB8}" type="slidenum">
              <a:rPr lang="ar-SA" smtClean="0"/>
              <a:t>‹#›</a:t>
            </a:fld>
            <a:endParaRPr lang="ar-S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06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FD1B111A-FFE1-482D-BAB4-DCD0E10C60CF}" type="datetimeFigureOut">
              <a:rPr lang="ar-SA" smtClean="0"/>
              <a:t>30/01/42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5D32492-EC8D-4D36-91B7-256AC7314CB8}" type="slidenum">
              <a:rPr lang="ar-SA" smtClean="0"/>
              <a:t>‹#›</a:t>
            </a:fld>
            <a:endParaRPr lang="ar-S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7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B111A-FFE1-482D-BAB4-DCD0E10C60CF}" type="datetimeFigureOut">
              <a:rPr lang="ar-SA" smtClean="0"/>
              <a:t>30/01/42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5D32492-EC8D-4D36-91B7-256AC7314CB8}" type="slidenum">
              <a:rPr lang="ar-SA" smtClean="0"/>
              <a:t>‹#›</a:t>
            </a:fld>
            <a:endParaRPr lang="ar-SA"/>
          </a:p>
        </p:txBody>
      </p:sp>
    </p:spTree>
    <p:extLst>
      <p:ext uri="{BB962C8B-B14F-4D97-AF65-F5344CB8AC3E}">
        <p14:creationId xmlns:p14="http://schemas.microsoft.com/office/powerpoint/2010/main" val="17891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D1B111A-FFE1-482D-BAB4-DCD0E10C60CF}" type="datetimeFigureOut">
              <a:rPr lang="ar-SA" smtClean="0"/>
              <a:t>30/01/42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5D32492-EC8D-4D36-91B7-256AC7314CB8}" type="slidenum">
              <a:rPr lang="ar-SA" smtClean="0"/>
              <a:t>‹#›</a:t>
            </a:fld>
            <a:endParaRPr lang="ar-S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21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FD1B111A-FFE1-482D-BAB4-DCD0E10C60CF}" type="datetimeFigureOut">
              <a:rPr lang="ar-SA" smtClean="0"/>
              <a:t>30/01/42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5D32492-EC8D-4D36-91B7-256AC7314CB8}" type="slidenum">
              <a:rPr lang="ar-SA" smtClean="0"/>
              <a:t>‹#›</a:t>
            </a:fld>
            <a:endParaRPr lang="ar-SA"/>
          </a:p>
        </p:txBody>
      </p:sp>
    </p:spTree>
    <p:extLst>
      <p:ext uri="{BB962C8B-B14F-4D97-AF65-F5344CB8AC3E}">
        <p14:creationId xmlns:p14="http://schemas.microsoft.com/office/powerpoint/2010/main" val="255726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1B111A-FFE1-482D-BAB4-DCD0E10C60CF}" type="datetimeFigureOut">
              <a:rPr lang="ar-SA" smtClean="0"/>
              <a:t>30/01/42</a:t>
            </a:fld>
            <a:endParaRPr lang="ar-S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D32492-EC8D-4D36-91B7-256AC7314CB8}" type="slidenum">
              <a:rPr lang="ar-SA" smtClean="0"/>
              <a:t>‹#›</a:t>
            </a:fld>
            <a:endParaRPr lang="ar-SA"/>
          </a:p>
        </p:txBody>
      </p:sp>
    </p:spTree>
    <p:extLst>
      <p:ext uri="{BB962C8B-B14F-4D97-AF65-F5344CB8AC3E}">
        <p14:creationId xmlns:p14="http://schemas.microsoft.com/office/powerpoint/2010/main" val="181818165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puzzling.stackexchange.com/questions/10996/the-voters-in-a-round-table"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تعريف القانون </a:t>
            </a:r>
            <a:r>
              <a:rPr lang="ar-SA" dirty="0" err="1"/>
              <a:t>التجارى</a:t>
            </a:r>
            <a:br>
              <a:rPr lang="ar-SA" dirty="0"/>
            </a:br>
            <a:endParaRPr lang="ar-SA" dirty="0"/>
          </a:p>
        </p:txBody>
      </p:sp>
      <p:sp>
        <p:nvSpPr>
          <p:cNvPr id="3" name="عنوان فرعي 2"/>
          <p:cNvSpPr>
            <a:spLocks noGrp="1"/>
          </p:cNvSpPr>
          <p:nvPr>
            <p:ph type="subTitle" idx="1"/>
          </p:nvPr>
        </p:nvSpPr>
        <p:spPr/>
        <p:txBody>
          <a:bodyPr/>
          <a:lstStyle/>
          <a:p>
            <a:r>
              <a:rPr lang="ar-SA" dirty="0"/>
              <a:t>ذلك الجزء من القانون الخاص الذى يحكم الاعمال التجارية ونشاط التجار في ممارسة تجارتهم </a:t>
            </a:r>
          </a:p>
        </p:txBody>
      </p:sp>
    </p:spTree>
    <p:extLst>
      <p:ext uri="{BB962C8B-B14F-4D97-AF65-F5344CB8AC3E}">
        <p14:creationId xmlns:p14="http://schemas.microsoft.com/office/powerpoint/2010/main" val="251144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6600" dirty="0"/>
              <a:t>تعريف الشراء</a:t>
            </a:r>
            <a:endParaRPr lang="ar-SA" dirty="0"/>
          </a:p>
        </p:txBody>
      </p:sp>
      <p:sp>
        <p:nvSpPr>
          <p:cNvPr id="3" name="عنصر نائب للمحتوى 2"/>
          <p:cNvSpPr>
            <a:spLocks noGrp="1"/>
          </p:cNvSpPr>
          <p:nvPr>
            <p:ph idx="1"/>
          </p:nvPr>
        </p:nvSpPr>
        <p:spPr/>
        <p:txBody>
          <a:bodyPr>
            <a:normAutofit/>
          </a:bodyPr>
          <a:lstStyle/>
          <a:p>
            <a:r>
              <a:rPr lang="ar-SA" sz="9600" dirty="0"/>
              <a:t>كل كسب ملكية </a:t>
            </a:r>
            <a:r>
              <a:rPr lang="ar-SA" sz="9600" dirty="0" err="1"/>
              <a:t>شئ</a:t>
            </a:r>
            <a:r>
              <a:rPr lang="ar-SA" sz="9600" dirty="0"/>
              <a:t> بمقابل</a:t>
            </a:r>
          </a:p>
        </p:txBody>
      </p:sp>
    </p:spTree>
    <p:extLst>
      <p:ext uri="{BB962C8B-B14F-4D97-AF65-F5344CB8AC3E}">
        <p14:creationId xmlns:p14="http://schemas.microsoft.com/office/powerpoint/2010/main" val="283074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0657060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77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dirty="0"/>
              <a:t>الاوراق التجارية </a:t>
            </a:r>
          </a:p>
        </p:txBody>
      </p:sp>
      <p:sp>
        <p:nvSpPr>
          <p:cNvPr id="3" name="عنصر نائب للمحتوى 2"/>
          <p:cNvSpPr>
            <a:spLocks noGrp="1"/>
          </p:cNvSpPr>
          <p:nvPr>
            <p:ph idx="1"/>
          </p:nvPr>
        </p:nvSpPr>
        <p:spPr/>
        <p:txBody>
          <a:bodyPr>
            <a:normAutofit lnSpcReduction="10000"/>
          </a:bodyPr>
          <a:lstStyle/>
          <a:p>
            <a:r>
              <a:rPr lang="ar-SA" sz="4800" dirty="0"/>
              <a:t>تعريفها :صكوك مكتوبة تمثل حقا نقديا مستحق الدفع بمجرد الاطلاع او بعد اجل معين او قابل للتعيين قابلة للتداول بالطرق التجارية</a:t>
            </a:r>
          </a:p>
        </p:txBody>
      </p:sp>
    </p:spTree>
    <p:extLst>
      <p:ext uri="{BB962C8B-B14F-4D97-AF65-F5344CB8AC3E}">
        <p14:creationId xmlns:p14="http://schemas.microsoft.com/office/powerpoint/2010/main" val="3901438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انواع الاوراق </a:t>
            </a:r>
            <a:r>
              <a:rPr lang="ar-SA" dirty="0" err="1"/>
              <a:t>التجاريه</a:t>
            </a:r>
            <a:r>
              <a:rPr lang="ar-SA" dirty="0"/>
              <a:t>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0782237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23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تعريف الكمبيالة </a:t>
            </a:r>
          </a:p>
        </p:txBody>
      </p:sp>
      <p:sp>
        <p:nvSpPr>
          <p:cNvPr id="3" name="عنصر نائب للمحتوى 2"/>
          <p:cNvSpPr>
            <a:spLocks noGrp="1"/>
          </p:cNvSpPr>
          <p:nvPr>
            <p:ph idx="1"/>
          </p:nvPr>
        </p:nvSpPr>
        <p:spPr/>
        <p:txBody>
          <a:bodyPr/>
          <a:lstStyle/>
          <a:p>
            <a:r>
              <a:rPr lang="ar-SA" dirty="0"/>
              <a:t>صك مكتوب وفق شكل حدده القانون يتضمن امر من شخص يسمى الساحب (وهو الدائن ) الى شخص أخر يسمى المسحوب عليه ( وهو المدين ) بأن يدفع مبلغا معينا من النقود في تاريخ معين أو قابل للتعيين لشخص ثالث او </a:t>
            </a:r>
            <a:r>
              <a:rPr lang="ar-SA" dirty="0" err="1"/>
              <a:t>لامر</a:t>
            </a:r>
            <a:r>
              <a:rPr lang="ar-SA" dirty="0"/>
              <a:t> هذا الشخص الذى يسمى بالمستفيد .</a:t>
            </a:r>
          </a:p>
          <a:p>
            <a:endParaRPr lang="ar-SA" dirty="0"/>
          </a:p>
          <a:p>
            <a:pPr marL="0" indent="0">
              <a:buNone/>
            </a:pPr>
            <a:endParaRPr lang="ar-SA" dirty="0"/>
          </a:p>
        </p:txBody>
      </p:sp>
    </p:spTree>
    <p:extLst>
      <p:ext uri="{BB962C8B-B14F-4D97-AF65-F5344CB8AC3E}">
        <p14:creationId xmlns:p14="http://schemas.microsoft.com/office/powerpoint/2010/main" val="132666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624FE0-EB65-402C-BD2E-58B5D76F208C}"/>
              </a:ext>
            </a:extLst>
          </p:cNvPr>
          <p:cNvSpPr>
            <a:spLocks noGrp="1"/>
          </p:cNvSpPr>
          <p:nvPr>
            <p:ph type="title"/>
          </p:nvPr>
        </p:nvSpPr>
        <p:spPr/>
        <p:txBody>
          <a:bodyPr/>
          <a:lstStyle/>
          <a:p>
            <a:r>
              <a:rPr lang="ar-SA" dirty="0"/>
              <a:t>السند الاذني</a:t>
            </a:r>
          </a:p>
        </p:txBody>
      </p:sp>
      <p:sp>
        <p:nvSpPr>
          <p:cNvPr id="3" name="عنصر نائب للمحتوى 2">
            <a:extLst>
              <a:ext uri="{FF2B5EF4-FFF2-40B4-BE49-F238E27FC236}">
                <a16:creationId xmlns:a16="http://schemas.microsoft.com/office/drawing/2014/main" id="{3BB26C08-E365-4DF6-B16D-87A01B5D809B}"/>
              </a:ext>
            </a:extLst>
          </p:cNvPr>
          <p:cNvSpPr>
            <a:spLocks noGrp="1"/>
          </p:cNvSpPr>
          <p:nvPr>
            <p:ph idx="1"/>
          </p:nvPr>
        </p:nvSpPr>
        <p:spPr/>
        <p:txBody>
          <a:bodyPr/>
          <a:lstStyle/>
          <a:p>
            <a:r>
              <a:rPr lang="ar-SA" dirty="0"/>
              <a:t>هو ورقة مكتوبة طبقا للأوضاع التي حددها النظام . يتعهد بموجبها شخص( المحرر ) بدفع مبلغ معين من النقود </a:t>
            </a:r>
            <a:r>
              <a:rPr lang="ar-SA" dirty="0" err="1"/>
              <a:t>لامر</a:t>
            </a:r>
            <a:r>
              <a:rPr lang="ar-SA" dirty="0"/>
              <a:t> او (اذن ) شخص اخر ( المستفيد ) في تاريخ محدد او عند الطلب </a:t>
            </a:r>
          </a:p>
        </p:txBody>
      </p:sp>
    </p:spTree>
    <p:extLst>
      <p:ext uri="{BB962C8B-B14F-4D97-AF65-F5344CB8AC3E}">
        <p14:creationId xmlns:p14="http://schemas.microsoft.com/office/powerpoint/2010/main" val="138176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تعريف السند </a:t>
            </a:r>
            <a:r>
              <a:rPr lang="ar-SA" dirty="0" err="1"/>
              <a:t>لامر</a:t>
            </a:r>
            <a:r>
              <a:rPr lang="ar-SA" dirty="0"/>
              <a:t> </a:t>
            </a:r>
            <a:br>
              <a:rPr lang="ar-SA" dirty="0"/>
            </a:br>
            <a:r>
              <a:rPr lang="ar-SA" dirty="0"/>
              <a:t>او السند </a:t>
            </a:r>
            <a:r>
              <a:rPr lang="ar-SA" dirty="0" err="1"/>
              <a:t>الاذنى</a:t>
            </a:r>
            <a:r>
              <a:rPr lang="ar-SA" dirty="0"/>
              <a:t> </a:t>
            </a:r>
          </a:p>
        </p:txBody>
      </p:sp>
      <p:sp>
        <p:nvSpPr>
          <p:cNvPr id="3" name="عنصر نائب للمحتوى 2"/>
          <p:cNvSpPr>
            <a:spLocks noGrp="1"/>
          </p:cNvSpPr>
          <p:nvPr>
            <p:ph idx="1"/>
          </p:nvPr>
        </p:nvSpPr>
        <p:spPr/>
        <p:txBody>
          <a:bodyPr/>
          <a:lstStyle/>
          <a:p>
            <a:r>
              <a:rPr lang="ar-SA" dirty="0"/>
              <a:t>هو صك مكتوب وفق شكل حدده القانون يتضمن تعهد شخص يسمى المحرر (وهو المدين ) بأن يدفع مبلغا معينا من النقود في تاريخ معين او قابل للتعيين لشخص اخر او </a:t>
            </a:r>
            <a:r>
              <a:rPr lang="ar-SA" dirty="0" err="1"/>
              <a:t>لامر</a:t>
            </a:r>
            <a:r>
              <a:rPr lang="ar-SA" dirty="0"/>
              <a:t> هذا الشخص الذى يسمى المستفيد (</a:t>
            </a:r>
            <a:r>
              <a:rPr lang="ar-SA" dirty="0" err="1"/>
              <a:t>وهوالدائن</a:t>
            </a:r>
            <a:r>
              <a:rPr lang="ar-SA" dirty="0"/>
              <a:t> )</a:t>
            </a:r>
          </a:p>
          <a:p>
            <a:pPr marL="0" indent="0">
              <a:buNone/>
            </a:pPr>
            <a:endParaRPr lang="ar-SA" dirty="0"/>
          </a:p>
        </p:txBody>
      </p:sp>
    </p:spTree>
    <p:extLst>
      <p:ext uri="{BB962C8B-B14F-4D97-AF65-F5344CB8AC3E}">
        <p14:creationId xmlns:p14="http://schemas.microsoft.com/office/powerpoint/2010/main" val="174288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7AB7CD-4997-4EE2-AACB-BE4CCE403E9B}"/>
              </a:ext>
            </a:extLst>
          </p:cNvPr>
          <p:cNvSpPr>
            <a:spLocks noGrp="1"/>
          </p:cNvSpPr>
          <p:nvPr>
            <p:ph type="title"/>
          </p:nvPr>
        </p:nvSpPr>
        <p:spPr/>
        <p:txBody>
          <a:bodyPr/>
          <a:lstStyle/>
          <a:p>
            <a:r>
              <a:rPr lang="ar-SA" dirty="0"/>
              <a:t>عمليات الصرافة والبنوك</a:t>
            </a:r>
          </a:p>
        </p:txBody>
      </p:sp>
      <p:sp>
        <p:nvSpPr>
          <p:cNvPr id="3" name="عنصر نائب للمحتوى 2">
            <a:extLst>
              <a:ext uri="{FF2B5EF4-FFF2-40B4-BE49-F238E27FC236}">
                <a16:creationId xmlns:a16="http://schemas.microsoft.com/office/drawing/2014/main" id="{EF562CAC-C6A3-4F8A-87CB-7BF33C34AA3C}"/>
              </a:ext>
            </a:extLst>
          </p:cNvPr>
          <p:cNvSpPr>
            <a:spLocks noGrp="1"/>
          </p:cNvSpPr>
          <p:nvPr>
            <p:ph idx="1"/>
          </p:nvPr>
        </p:nvSpPr>
        <p:spPr/>
        <p:txBody>
          <a:bodyPr>
            <a:normAutofit/>
          </a:bodyPr>
          <a:lstStyle/>
          <a:p>
            <a:r>
              <a:rPr lang="ar-SA" sz="5400" dirty="0"/>
              <a:t>هي مبادلة نقود من عملة معينة بنقود من عملة أخرى </a:t>
            </a:r>
          </a:p>
        </p:txBody>
      </p:sp>
    </p:spTree>
    <p:extLst>
      <p:ext uri="{BB962C8B-B14F-4D97-AF65-F5344CB8AC3E}">
        <p14:creationId xmlns:p14="http://schemas.microsoft.com/office/powerpoint/2010/main" val="295558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تعريف السمسرة </a:t>
            </a:r>
          </a:p>
        </p:txBody>
      </p:sp>
      <p:sp>
        <p:nvSpPr>
          <p:cNvPr id="3" name="عنصر نائب للمحتوى 2"/>
          <p:cNvSpPr>
            <a:spLocks noGrp="1"/>
          </p:cNvSpPr>
          <p:nvPr>
            <p:ph idx="1"/>
          </p:nvPr>
        </p:nvSpPr>
        <p:spPr>
          <a:xfrm>
            <a:off x="457200" y="1556792"/>
            <a:ext cx="8229600" cy="4525963"/>
          </a:xfrm>
        </p:spPr>
        <p:txBody>
          <a:bodyPr/>
          <a:lstStyle/>
          <a:p>
            <a:r>
              <a:rPr lang="ar-SA" dirty="0" err="1"/>
              <a:t>هى</a:t>
            </a:r>
            <a:r>
              <a:rPr lang="ar-SA" dirty="0"/>
              <a:t> الوساطة في ابرام صفقة معينة عن طريق التقريب بين المتعاقدين مقابل عمولة  تكون عادة نسبة مئوية من قيمة الصفقة .</a:t>
            </a:r>
          </a:p>
          <a:p>
            <a:endParaRPr lang="ar-SA" dirty="0"/>
          </a:p>
          <a:p>
            <a:pPr marL="0" indent="0">
              <a:buNone/>
            </a:pPr>
            <a:r>
              <a:rPr lang="ar-SA" dirty="0"/>
              <a:t>يعتبر عمل السمسار </a:t>
            </a:r>
            <a:r>
              <a:rPr lang="ar-SA" dirty="0" err="1"/>
              <a:t>لاتمام</a:t>
            </a:r>
            <a:r>
              <a:rPr lang="ar-SA" dirty="0"/>
              <a:t> عقد زواج عمل تجارى (    )</a:t>
            </a:r>
          </a:p>
        </p:txBody>
      </p:sp>
    </p:spTree>
    <p:extLst>
      <p:ext uri="{BB962C8B-B14F-4D97-AF65-F5344CB8AC3E}">
        <p14:creationId xmlns:p14="http://schemas.microsoft.com/office/powerpoint/2010/main" val="21940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اعمال التجارة البحرية </a:t>
            </a:r>
          </a:p>
        </p:txBody>
      </p:sp>
      <p:sp>
        <p:nvSpPr>
          <p:cNvPr id="3" name="عنصر نائب للمحتوى 2"/>
          <p:cNvSpPr>
            <a:spLocks noGrp="1"/>
          </p:cNvSpPr>
          <p:nvPr>
            <p:ph idx="1"/>
          </p:nvPr>
        </p:nvSpPr>
        <p:spPr/>
        <p:txBody>
          <a:bodyPr/>
          <a:lstStyle/>
          <a:p>
            <a:r>
              <a:rPr lang="ar-SA" dirty="0"/>
              <a:t>تعتبر جميع الاعمال المتعلقة بالتجارة البحرية تجارية ..</a:t>
            </a:r>
          </a:p>
          <a:p>
            <a:endParaRPr lang="ar-SA" dirty="0"/>
          </a:p>
          <a:p>
            <a:r>
              <a:rPr lang="ar-SA" dirty="0"/>
              <a:t>مثل انشاء السفن او اصلاحها او شراؤها او بيعها  او استئجارها أو تأجيرها وبيع أو شراء الات وادوات ولوازم السفن .</a:t>
            </a:r>
          </a:p>
          <a:p>
            <a:r>
              <a:rPr lang="ar-SA" dirty="0"/>
              <a:t>يعد انشاء السفن وبيعها  عمل تجارى (     )</a:t>
            </a:r>
          </a:p>
          <a:p>
            <a:r>
              <a:rPr lang="ar-SA" dirty="0"/>
              <a:t>لا تعتبر الاعمال المتعلقة بسفن النزهة اعملا تجارية (   )</a:t>
            </a:r>
          </a:p>
          <a:p>
            <a:endParaRPr lang="ar-SA" dirty="0"/>
          </a:p>
        </p:txBody>
      </p:sp>
    </p:spTree>
    <p:extLst>
      <p:ext uri="{BB962C8B-B14F-4D97-AF65-F5344CB8AC3E}">
        <p14:creationId xmlns:p14="http://schemas.microsoft.com/office/powerpoint/2010/main" val="233167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خصائص القانون </a:t>
            </a:r>
            <a:r>
              <a:rPr lang="ar-SA" dirty="0" err="1"/>
              <a:t>التجارى</a:t>
            </a:r>
            <a:r>
              <a:rPr lang="ar-SA" dirty="0"/>
              <a:t> </a:t>
            </a: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16792464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23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a:t>الاعمال  التجارية بطريق المقاولة </a:t>
            </a:r>
          </a:p>
        </p:txBody>
      </p:sp>
      <p:sp>
        <p:nvSpPr>
          <p:cNvPr id="3" name="عنصر نائب للمحتوى 2"/>
          <p:cNvSpPr>
            <a:spLocks noGrp="1"/>
          </p:cNvSpPr>
          <p:nvPr>
            <p:ph idx="1"/>
          </p:nvPr>
        </p:nvSpPr>
        <p:spPr/>
        <p:txBody>
          <a:bodyPr>
            <a:normAutofit fontScale="85000" lnSpcReduction="10000"/>
          </a:bodyPr>
          <a:lstStyle/>
          <a:p>
            <a:pPr marL="0" indent="0">
              <a:buNone/>
            </a:pPr>
            <a:r>
              <a:rPr lang="ar-SA" sz="4000" dirty="0"/>
              <a:t>تعريف المقاولة  </a:t>
            </a:r>
            <a:r>
              <a:rPr lang="ar-SA" sz="4000" dirty="0" err="1"/>
              <a:t>هى</a:t>
            </a:r>
            <a:r>
              <a:rPr lang="ar-SA" sz="4000" dirty="0"/>
              <a:t> أن يتخذ العمل شكل المشروع المنظم المهيأ مسبقا لان يعمل بشكل مستمر .</a:t>
            </a:r>
          </a:p>
          <a:p>
            <a:pPr marL="0" indent="0">
              <a:buNone/>
            </a:pPr>
            <a:r>
              <a:rPr lang="ar-SA" sz="4000" dirty="0"/>
              <a:t>شروطه :</a:t>
            </a:r>
          </a:p>
          <a:p>
            <a:pPr marL="742950" indent="-742950">
              <a:buFont typeface="+mj-lt"/>
              <a:buAutoNum type="arabicPeriod"/>
            </a:pPr>
            <a:r>
              <a:rPr lang="ar-SA" sz="4000" dirty="0"/>
              <a:t>توافر الاحتراف أو تكرار القيام بالعمل .</a:t>
            </a:r>
          </a:p>
          <a:p>
            <a:pPr marL="742950" indent="-742950">
              <a:buFont typeface="+mj-lt"/>
              <a:buAutoNum type="arabicPeriod"/>
            </a:pPr>
            <a:r>
              <a:rPr lang="ar-SA" sz="4000" dirty="0"/>
              <a:t>وجود تنظيم حقيقي يضمن استمرارية العمل </a:t>
            </a:r>
          </a:p>
        </p:txBody>
      </p:sp>
    </p:spTree>
    <p:extLst>
      <p:ext uri="{BB962C8B-B14F-4D97-AF65-F5344CB8AC3E}">
        <p14:creationId xmlns:p14="http://schemas.microsoft.com/office/powerpoint/2010/main" val="117664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 مقاولة الصناعة </a:t>
            </a:r>
            <a:br>
              <a:rPr lang="ar-SA" dirty="0"/>
            </a:br>
            <a:endParaRPr lang="ar-SA" dirty="0"/>
          </a:p>
        </p:txBody>
      </p:sp>
      <p:sp>
        <p:nvSpPr>
          <p:cNvPr id="3" name="عنصر نائب للمحتوى 2"/>
          <p:cNvSpPr>
            <a:spLocks noGrp="1"/>
          </p:cNvSpPr>
          <p:nvPr>
            <p:ph idx="1"/>
          </p:nvPr>
        </p:nvSpPr>
        <p:spPr/>
        <p:txBody>
          <a:bodyPr>
            <a:normAutofit fontScale="92500" lnSpcReduction="10000"/>
          </a:bodyPr>
          <a:lstStyle/>
          <a:p>
            <a:r>
              <a:rPr lang="ar-SA" sz="4000" dirty="0"/>
              <a:t>الصناعة </a:t>
            </a:r>
            <a:r>
              <a:rPr lang="ar-SA" sz="4000" dirty="0" err="1"/>
              <a:t>هى</a:t>
            </a:r>
            <a:r>
              <a:rPr lang="ar-SA" sz="4000" dirty="0"/>
              <a:t> تحويل المواد الاولية الى مواد نصف مصنوعة كتحويل القطن الى خيوط او تحويل المواد الاولية  والمنتجات نصف المصنوعة الى سلع صالحة </a:t>
            </a:r>
            <a:r>
              <a:rPr lang="ar-SA" sz="4000" dirty="0" err="1"/>
              <a:t>لاشباع</a:t>
            </a:r>
            <a:r>
              <a:rPr lang="ar-SA" sz="4000" dirty="0"/>
              <a:t> الحاجات الانسانية كصناعة السكر والنسيج والحديد وتكرير البترول   .</a:t>
            </a:r>
            <a:r>
              <a:rPr lang="ar-SA" dirty="0"/>
              <a:t> </a:t>
            </a:r>
          </a:p>
        </p:txBody>
      </p:sp>
    </p:spTree>
    <p:extLst>
      <p:ext uri="{BB962C8B-B14F-4D97-AF65-F5344CB8AC3E}">
        <p14:creationId xmlns:p14="http://schemas.microsoft.com/office/powerpoint/2010/main" val="384092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مقاولة التوريد</a:t>
            </a:r>
          </a:p>
        </p:txBody>
      </p:sp>
      <p:sp>
        <p:nvSpPr>
          <p:cNvPr id="3" name="عنصر نائب للمحتوى 2"/>
          <p:cNvSpPr>
            <a:spLocks noGrp="1"/>
          </p:cNvSpPr>
          <p:nvPr>
            <p:ph idx="1"/>
          </p:nvPr>
        </p:nvSpPr>
        <p:spPr/>
        <p:txBody>
          <a:bodyPr/>
          <a:lstStyle/>
          <a:p>
            <a:r>
              <a:rPr lang="ar-SA" dirty="0"/>
              <a:t>التوريد هو عقد يتعهد بمقتضاه شخص بأن يسلم بضاعة معينه بصفة دورية او منتظمة خلال فترة معينه لشخص اخر نظير مبلغ معين . </a:t>
            </a:r>
          </a:p>
          <a:p>
            <a:r>
              <a:rPr lang="ar-SA" dirty="0"/>
              <a:t>امثله توريد الاغذية للمدارس والمستشفيات وتوريد الملابس للجيش وتوريد الفحم للمصانع .</a:t>
            </a:r>
          </a:p>
        </p:txBody>
      </p:sp>
    </p:spTree>
    <p:extLst>
      <p:ext uri="{BB962C8B-B14F-4D97-AF65-F5344CB8AC3E}">
        <p14:creationId xmlns:p14="http://schemas.microsoft.com/office/powerpoint/2010/main" val="318339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مقاولة الوكالة بالعمولة </a:t>
            </a:r>
            <a:br>
              <a:rPr lang="ar-SA" dirty="0"/>
            </a:br>
            <a:endParaRPr lang="ar-SA" dirty="0"/>
          </a:p>
        </p:txBody>
      </p:sp>
      <p:sp>
        <p:nvSpPr>
          <p:cNvPr id="3" name="عنصر نائب للمحتوى 2"/>
          <p:cNvSpPr>
            <a:spLocks noGrp="1"/>
          </p:cNvSpPr>
          <p:nvPr>
            <p:ph idx="1"/>
          </p:nvPr>
        </p:nvSpPr>
        <p:spPr/>
        <p:txBody>
          <a:bodyPr/>
          <a:lstStyle/>
          <a:p>
            <a:r>
              <a:rPr lang="ar-SA" dirty="0" err="1"/>
              <a:t>هى</a:t>
            </a:r>
            <a:r>
              <a:rPr lang="ar-SA" dirty="0"/>
              <a:t> عقد يلتزم بمقتضاه شخص يسمى الوكيل بالعمولة بأن يقوم بعمل </a:t>
            </a:r>
            <a:r>
              <a:rPr lang="ar-SA" dirty="0" err="1"/>
              <a:t>قانونى</a:t>
            </a:r>
            <a:r>
              <a:rPr lang="ar-SA" dirty="0"/>
              <a:t> باسمه الخاص لحساب موكله نظير اجر يسمى بالعمولة .</a:t>
            </a:r>
          </a:p>
          <a:p>
            <a:endParaRPr lang="ar-SA" dirty="0"/>
          </a:p>
          <a:p>
            <a:r>
              <a:rPr lang="ar-SA" dirty="0" err="1"/>
              <a:t>تعتبرالسمسرة</a:t>
            </a:r>
            <a:r>
              <a:rPr lang="ar-SA" dirty="0"/>
              <a:t> والوكالة بالعمولة عملا تجاريا ولو وقعت منفردة .</a:t>
            </a:r>
          </a:p>
        </p:txBody>
      </p:sp>
    </p:spTree>
    <p:extLst>
      <p:ext uri="{BB962C8B-B14F-4D97-AF65-F5344CB8AC3E}">
        <p14:creationId xmlns:p14="http://schemas.microsoft.com/office/powerpoint/2010/main" val="106112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مقاولة النقل </a:t>
            </a:r>
          </a:p>
        </p:txBody>
      </p:sp>
      <p:sp>
        <p:nvSpPr>
          <p:cNvPr id="3" name="عنصر نائب للمحتوى 2"/>
          <p:cNvSpPr>
            <a:spLocks noGrp="1"/>
          </p:cNvSpPr>
          <p:nvPr>
            <p:ph idx="1"/>
          </p:nvPr>
        </p:nvSpPr>
        <p:spPr/>
        <p:txBody>
          <a:bodyPr/>
          <a:lstStyle/>
          <a:p>
            <a:r>
              <a:rPr lang="ar-SA" dirty="0"/>
              <a:t>تعتبر تجارية </a:t>
            </a:r>
            <a:r>
              <a:rPr lang="ar-SA" dirty="0" err="1"/>
              <a:t>ايا</a:t>
            </a:r>
            <a:r>
              <a:rPr lang="ar-SA" dirty="0"/>
              <a:t> كانت وسيلة النقل سيارة او سفينة او مركبا او طائرة </a:t>
            </a:r>
            <a:r>
              <a:rPr lang="ar-SA" dirty="0" err="1"/>
              <a:t>وايا</a:t>
            </a:r>
            <a:r>
              <a:rPr lang="ar-SA" dirty="0"/>
              <a:t> كانت صفة القائم بالعمل فردا او شركة خاصة او مؤسسة عامة .</a:t>
            </a:r>
          </a:p>
          <a:p>
            <a:endParaRPr lang="ar-SA" dirty="0"/>
          </a:p>
          <a:p>
            <a:r>
              <a:rPr lang="ar-SA" dirty="0"/>
              <a:t>يعتبر عمل الهيئة العامة للسكك الحديدية عمل تجارى (    )</a:t>
            </a:r>
          </a:p>
        </p:txBody>
      </p:sp>
    </p:spTree>
    <p:extLst>
      <p:ext uri="{BB962C8B-B14F-4D97-AF65-F5344CB8AC3E}">
        <p14:creationId xmlns:p14="http://schemas.microsoft.com/office/powerpoint/2010/main" val="157509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مقاولة المحلات والمكاتب التجارية </a:t>
            </a:r>
          </a:p>
        </p:txBody>
      </p:sp>
      <p:sp>
        <p:nvSpPr>
          <p:cNvPr id="3" name="عنصر نائب للمحتوى 2"/>
          <p:cNvSpPr>
            <a:spLocks noGrp="1"/>
          </p:cNvSpPr>
          <p:nvPr>
            <p:ph idx="1"/>
          </p:nvPr>
        </p:nvSpPr>
        <p:spPr/>
        <p:txBody>
          <a:bodyPr/>
          <a:lstStyle/>
          <a:p>
            <a:r>
              <a:rPr lang="ar-SA" dirty="0"/>
              <a:t>جميع المكاتب </a:t>
            </a:r>
            <a:r>
              <a:rPr lang="ar-SA" dirty="0" err="1"/>
              <a:t>التى</a:t>
            </a:r>
            <a:r>
              <a:rPr lang="ar-SA" dirty="0"/>
              <a:t> تحترف تقديم الخدمات للجمهور نظير اجر  تعد مكاتب أعمال .</a:t>
            </a:r>
          </a:p>
          <a:p>
            <a:endParaRPr lang="ar-SA" dirty="0"/>
          </a:p>
          <a:p>
            <a:endParaRPr lang="ar-SA" dirty="0"/>
          </a:p>
        </p:txBody>
      </p:sp>
    </p:spTree>
    <p:extLst>
      <p:ext uri="{BB962C8B-B14F-4D97-AF65-F5344CB8AC3E}">
        <p14:creationId xmlns:p14="http://schemas.microsoft.com/office/powerpoint/2010/main" val="360352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مقاولة البيع بالمزاد </a:t>
            </a:r>
          </a:p>
        </p:txBody>
      </p:sp>
      <p:sp>
        <p:nvSpPr>
          <p:cNvPr id="3" name="عنصر نائب للمحتوى 2"/>
          <p:cNvSpPr>
            <a:spLocks noGrp="1"/>
          </p:cNvSpPr>
          <p:nvPr>
            <p:ph idx="1"/>
          </p:nvPr>
        </p:nvSpPr>
        <p:spPr/>
        <p:txBody>
          <a:bodyPr/>
          <a:lstStyle/>
          <a:p>
            <a:r>
              <a:rPr lang="ar-SA" dirty="0" err="1"/>
              <a:t>هى</a:t>
            </a:r>
            <a:r>
              <a:rPr lang="ar-SA" dirty="0"/>
              <a:t> تعنى الحراج وهى </a:t>
            </a:r>
            <a:r>
              <a:rPr lang="ar-SA" dirty="0" err="1"/>
              <a:t>التى</a:t>
            </a:r>
            <a:r>
              <a:rPr lang="ar-SA" dirty="0"/>
              <a:t> يجرى فيها بيع المنقولات الجديدة او المستعملة المملوكة للغير للجمهور بالمزاد </a:t>
            </a:r>
            <a:r>
              <a:rPr lang="ar-SA" dirty="0" err="1"/>
              <a:t>العلنى</a:t>
            </a:r>
            <a:r>
              <a:rPr lang="ar-SA" dirty="0"/>
              <a:t> . </a:t>
            </a:r>
          </a:p>
        </p:txBody>
      </p:sp>
    </p:spTree>
    <p:extLst>
      <p:ext uri="{BB962C8B-B14F-4D97-AF65-F5344CB8AC3E}">
        <p14:creationId xmlns:p14="http://schemas.microsoft.com/office/powerpoint/2010/main" val="303362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مقاولة انشاء </a:t>
            </a:r>
            <a:r>
              <a:rPr lang="ar-SA"/>
              <a:t>المبانى</a:t>
            </a:r>
            <a:r>
              <a:rPr lang="ar-SA" dirty="0"/>
              <a:t> </a:t>
            </a:r>
          </a:p>
        </p:txBody>
      </p:sp>
      <p:sp>
        <p:nvSpPr>
          <p:cNvPr id="3" name="عنصر نائب للمحتوى 2"/>
          <p:cNvSpPr>
            <a:spLocks noGrp="1"/>
          </p:cNvSpPr>
          <p:nvPr>
            <p:ph idx="1"/>
          </p:nvPr>
        </p:nvSpPr>
        <p:spPr/>
        <p:txBody>
          <a:bodyPr/>
          <a:lstStyle/>
          <a:p>
            <a:endParaRPr lang="ar-SA"/>
          </a:p>
        </p:txBody>
      </p:sp>
    </p:spTree>
    <p:extLst>
      <p:ext uri="{BB962C8B-B14F-4D97-AF65-F5344CB8AC3E}">
        <p14:creationId xmlns:p14="http://schemas.microsoft.com/office/powerpoint/2010/main" val="22199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EA2FA9-D23C-49C1-9B7A-908745720982}"/>
              </a:ext>
            </a:extLst>
          </p:cNvPr>
          <p:cNvSpPr>
            <a:spLocks noGrp="1"/>
          </p:cNvSpPr>
          <p:nvPr>
            <p:ph type="title"/>
          </p:nvPr>
        </p:nvSpPr>
        <p:spPr/>
        <p:txBody>
          <a:bodyPr/>
          <a:lstStyle/>
          <a:p>
            <a:r>
              <a:rPr lang="ar-SA" dirty="0"/>
              <a:t>التزامات التاجر </a:t>
            </a:r>
          </a:p>
        </p:txBody>
      </p:sp>
      <p:graphicFrame>
        <p:nvGraphicFramePr>
          <p:cNvPr id="6" name="عنصر نائب للمحتوى 5">
            <a:extLst>
              <a:ext uri="{FF2B5EF4-FFF2-40B4-BE49-F238E27FC236}">
                <a16:creationId xmlns:a16="http://schemas.microsoft.com/office/drawing/2014/main" id="{4EF157D0-5896-47B0-AB1E-51D8A52F0D6C}"/>
              </a:ext>
            </a:extLst>
          </p:cNvPr>
          <p:cNvGraphicFramePr>
            <a:graphicFrameLocks noGrp="1"/>
          </p:cNvGraphicFramePr>
          <p:nvPr>
            <p:ph idx="1"/>
            <p:extLst>
              <p:ext uri="{D42A27DB-BD31-4B8C-83A1-F6EECF244321}">
                <p14:modId xmlns:p14="http://schemas.microsoft.com/office/powerpoint/2010/main" val="1208402296"/>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49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FAB06D-F9E0-467A-9D34-58BD4A28F8DB}"/>
              </a:ext>
            </a:extLst>
          </p:cNvPr>
          <p:cNvSpPr>
            <a:spLocks noGrp="1"/>
          </p:cNvSpPr>
          <p:nvPr>
            <p:ph type="title"/>
          </p:nvPr>
        </p:nvSpPr>
        <p:spPr/>
        <p:txBody>
          <a:bodyPr/>
          <a:lstStyle/>
          <a:p>
            <a:r>
              <a:rPr lang="ar-SA" dirty="0"/>
              <a:t>أهمية مسك الدفاتر التجارية </a:t>
            </a:r>
          </a:p>
        </p:txBody>
      </p:sp>
      <p:graphicFrame>
        <p:nvGraphicFramePr>
          <p:cNvPr id="4" name="عنصر نائب للمحتوى 3">
            <a:extLst>
              <a:ext uri="{FF2B5EF4-FFF2-40B4-BE49-F238E27FC236}">
                <a16:creationId xmlns:a16="http://schemas.microsoft.com/office/drawing/2014/main" id="{9CE68355-57B3-4935-8094-AC5FFAFC4D4E}"/>
              </a:ext>
            </a:extLst>
          </p:cNvPr>
          <p:cNvGraphicFramePr>
            <a:graphicFrameLocks noGrp="1"/>
          </p:cNvGraphicFramePr>
          <p:nvPr>
            <p:ph idx="1"/>
            <p:extLst>
              <p:ext uri="{D42A27DB-BD31-4B8C-83A1-F6EECF244321}">
                <p14:modId xmlns:p14="http://schemas.microsoft.com/office/powerpoint/2010/main" val="3169041084"/>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07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7FC86BB-5D94-4FCA-8159-E6AA4BC50DFE}"/>
              </a:ext>
            </a:extLst>
          </p:cNvPr>
          <p:cNvSpPr>
            <a:spLocks noGrp="1"/>
          </p:cNvSpPr>
          <p:nvPr>
            <p:ph type="title"/>
          </p:nvPr>
        </p:nvSpPr>
        <p:spPr/>
        <p:txBody>
          <a:bodyPr/>
          <a:lstStyle/>
          <a:p>
            <a:endParaRPr lang="ar-SA" dirty="0"/>
          </a:p>
        </p:txBody>
      </p:sp>
      <p:graphicFrame>
        <p:nvGraphicFramePr>
          <p:cNvPr id="4" name="عنصر نائب للمحتوى 3">
            <a:extLst>
              <a:ext uri="{FF2B5EF4-FFF2-40B4-BE49-F238E27FC236}">
                <a16:creationId xmlns:a16="http://schemas.microsoft.com/office/drawing/2014/main" id="{0D3C8AD0-8EC1-46D9-84FA-FC8472BF33BD}"/>
              </a:ext>
            </a:extLst>
          </p:cNvPr>
          <p:cNvGraphicFramePr>
            <a:graphicFrameLocks noGrp="1"/>
          </p:cNvGraphicFramePr>
          <p:nvPr>
            <p:ph idx="1"/>
            <p:extLst>
              <p:ext uri="{D42A27DB-BD31-4B8C-83A1-F6EECF244321}">
                <p14:modId xmlns:p14="http://schemas.microsoft.com/office/powerpoint/2010/main" val="3285761517"/>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3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E4EE8B-7072-445E-9E0F-37E5582FFBFA}"/>
              </a:ext>
            </a:extLst>
          </p:cNvPr>
          <p:cNvSpPr>
            <a:spLocks noGrp="1"/>
          </p:cNvSpPr>
          <p:nvPr>
            <p:ph type="title"/>
          </p:nvPr>
        </p:nvSpPr>
        <p:spPr/>
        <p:txBody>
          <a:bodyPr/>
          <a:lstStyle/>
          <a:p>
            <a:r>
              <a:rPr lang="ar-SA" dirty="0"/>
              <a:t>أنواع الدفاتر التجارية </a:t>
            </a:r>
          </a:p>
        </p:txBody>
      </p:sp>
      <p:graphicFrame>
        <p:nvGraphicFramePr>
          <p:cNvPr id="4" name="عنصر نائب للمحتوى 3">
            <a:extLst>
              <a:ext uri="{FF2B5EF4-FFF2-40B4-BE49-F238E27FC236}">
                <a16:creationId xmlns:a16="http://schemas.microsoft.com/office/drawing/2014/main" id="{4F08A1F7-D93E-40F5-8A98-3F50490D542A}"/>
              </a:ext>
            </a:extLst>
          </p:cNvPr>
          <p:cNvGraphicFramePr>
            <a:graphicFrameLocks noGrp="1"/>
          </p:cNvGraphicFramePr>
          <p:nvPr>
            <p:ph idx="1"/>
            <p:extLst>
              <p:ext uri="{D42A27DB-BD31-4B8C-83A1-F6EECF244321}">
                <p14:modId xmlns:p14="http://schemas.microsoft.com/office/powerpoint/2010/main" val="3045533706"/>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210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887886-2271-46AD-9618-4432D9F4F21F}"/>
              </a:ext>
            </a:extLst>
          </p:cNvPr>
          <p:cNvSpPr>
            <a:spLocks noGrp="1"/>
          </p:cNvSpPr>
          <p:nvPr>
            <p:ph type="title"/>
          </p:nvPr>
        </p:nvSpPr>
        <p:spPr/>
        <p:txBody>
          <a:bodyPr/>
          <a:lstStyle/>
          <a:p>
            <a:r>
              <a:rPr lang="ar-SA" dirty="0"/>
              <a:t>القيد في الغرفة التجارية </a:t>
            </a:r>
          </a:p>
        </p:txBody>
      </p:sp>
      <p:sp>
        <p:nvSpPr>
          <p:cNvPr id="3" name="عنصر نائب للمحتوى 2">
            <a:extLst>
              <a:ext uri="{FF2B5EF4-FFF2-40B4-BE49-F238E27FC236}">
                <a16:creationId xmlns:a16="http://schemas.microsoft.com/office/drawing/2014/main" id="{AD602D45-6BEF-4A38-AFFE-5C0076C7475A}"/>
              </a:ext>
            </a:extLst>
          </p:cNvPr>
          <p:cNvSpPr>
            <a:spLocks noGrp="1"/>
          </p:cNvSpPr>
          <p:nvPr>
            <p:ph idx="1"/>
          </p:nvPr>
        </p:nvSpPr>
        <p:spPr/>
        <p:txBody>
          <a:bodyPr/>
          <a:lstStyle/>
          <a:p>
            <a:r>
              <a:rPr lang="ar-SA" dirty="0"/>
              <a:t>تعريفها :</a:t>
            </a:r>
          </a:p>
          <a:p>
            <a:r>
              <a:rPr lang="ar-SA" dirty="0"/>
              <a:t>هي هيئة لا تستهدف الربح وتمثل في دائرة اختصاصها المصالح التجارية والصناعية لدى السلطات العامة ونعمل علي حمايتها وتطويرها</a:t>
            </a:r>
          </a:p>
        </p:txBody>
      </p:sp>
    </p:spTree>
    <p:extLst>
      <p:ext uri="{BB962C8B-B14F-4D97-AF65-F5344CB8AC3E}">
        <p14:creationId xmlns:p14="http://schemas.microsoft.com/office/powerpoint/2010/main" val="1093809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8D414B-387E-4A25-8945-16E71802B556}"/>
              </a:ext>
            </a:extLst>
          </p:cNvPr>
          <p:cNvSpPr>
            <a:spLocks noGrp="1"/>
          </p:cNvSpPr>
          <p:nvPr>
            <p:ph type="title"/>
          </p:nvPr>
        </p:nvSpPr>
        <p:spPr/>
        <p:txBody>
          <a:bodyPr/>
          <a:lstStyle/>
          <a:p>
            <a:r>
              <a:rPr lang="ar-SA" dirty="0"/>
              <a:t>اختصاصات الغرفة التجارية </a:t>
            </a:r>
          </a:p>
        </p:txBody>
      </p:sp>
      <p:graphicFrame>
        <p:nvGraphicFramePr>
          <p:cNvPr id="4" name="عنصر نائب للمحتوى 3">
            <a:extLst>
              <a:ext uri="{FF2B5EF4-FFF2-40B4-BE49-F238E27FC236}">
                <a16:creationId xmlns:a16="http://schemas.microsoft.com/office/drawing/2014/main" id="{A75ECA4D-59CD-4F88-BB2D-DFEB44C084CD}"/>
              </a:ext>
            </a:extLst>
          </p:cNvPr>
          <p:cNvGraphicFramePr>
            <a:graphicFrameLocks noGrp="1"/>
          </p:cNvGraphicFramePr>
          <p:nvPr>
            <p:ph idx="1"/>
            <p:extLst>
              <p:ext uri="{D42A27DB-BD31-4B8C-83A1-F6EECF244321}">
                <p14:modId xmlns:p14="http://schemas.microsoft.com/office/powerpoint/2010/main" val="1540190951"/>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46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628D42-8E51-44D2-B9DD-F05E30576E1C}"/>
              </a:ext>
            </a:extLst>
          </p:cNvPr>
          <p:cNvSpPr>
            <a:spLocks noGrp="1"/>
          </p:cNvSpPr>
          <p:nvPr>
            <p:ph type="title"/>
          </p:nvPr>
        </p:nvSpPr>
        <p:spPr/>
        <p:txBody>
          <a:bodyPr/>
          <a:lstStyle/>
          <a:p>
            <a:r>
              <a:rPr lang="ar-SA" dirty="0"/>
              <a:t>تعريف الشركة </a:t>
            </a:r>
          </a:p>
        </p:txBody>
      </p:sp>
      <p:sp>
        <p:nvSpPr>
          <p:cNvPr id="3" name="عنصر نائب للمحتوى 2">
            <a:extLst>
              <a:ext uri="{FF2B5EF4-FFF2-40B4-BE49-F238E27FC236}">
                <a16:creationId xmlns:a16="http://schemas.microsoft.com/office/drawing/2014/main" id="{297CD851-8E1B-4FE7-884B-21A930670CE4}"/>
              </a:ext>
            </a:extLst>
          </p:cNvPr>
          <p:cNvSpPr>
            <a:spLocks noGrp="1"/>
          </p:cNvSpPr>
          <p:nvPr>
            <p:ph idx="1"/>
          </p:nvPr>
        </p:nvSpPr>
        <p:spPr/>
        <p:txBody>
          <a:bodyPr/>
          <a:lstStyle/>
          <a:p>
            <a:r>
              <a:rPr lang="ar-SA" dirty="0"/>
              <a:t>هي عقد يلتزم بمقتضاه شخصان او اكثر بأن يساهم كل منهم في مشروع يستهدف الربح بتقديم حصة من مال او عمل لاقتسام ما فد ينشأ عن هذا المشروع من ربح او من خسارة </a:t>
            </a:r>
          </a:p>
        </p:txBody>
      </p:sp>
    </p:spTree>
    <p:extLst>
      <p:ext uri="{BB962C8B-B14F-4D97-AF65-F5344CB8AC3E}">
        <p14:creationId xmlns:p14="http://schemas.microsoft.com/office/powerpoint/2010/main" val="4223311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E15E58-6133-4BB4-A669-5D7339B4277A}"/>
              </a:ext>
            </a:extLst>
          </p:cNvPr>
          <p:cNvSpPr>
            <a:spLocks noGrp="1"/>
          </p:cNvSpPr>
          <p:nvPr>
            <p:ph type="title"/>
          </p:nvPr>
        </p:nvSpPr>
        <p:spPr/>
        <p:txBody>
          <a:bodyPr/>
          <a:lstStyle/>
          <a:p>
            <a:r>
              <a:rPr lang="ar-SA" dirty="0"/>
              <a:t>أنواع الشركات </a:t>
            </a:r>
          </a:p>
        </p:txBody>
      </p:sp>
      <p:graphicFrame>
        <p:nvGraphicFramePr>
          <p:cNvPr id="4" name="عنصر نائب للمحتوى 3">
            <a:extLst>
              <a:ext uri="{FF2B5EF4-FFF2-40B4-BE49-F238E27FC236}">
                <a16:creationId xmlns:a16="http://schemas.microsoft.com/office/drawing/2014/main" id="{780EABE7-4491-4CA8-B1FD-1968D60D4B0C}"/>
              </a:ext>
            </a:extLst>
          </p:cNvPr>
          <p:cNvGraphicFramePr>
            <a:graphicFrameLocks noGrp="1"/>
          </p:cNvGraphicFramePr>
          <p:nvPr>
            <p:ph idx="1"/>
            <p:extLst>
              <p:ext uri="{D42A27DB-BD31-4B8C-83A1-F6EECF244321}">
                <p14:modId xmlns:p14="http://schemas.microsoft.com/office/powerpoint/2010/main" val="66050006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602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86EB8F-3579-4496-8248-FC1BAC886BD2}"/>
              </a:ext>
            </a:extLst>
          </p:cNvPr>
          <p:cNvSpPr>
            <a:spLocks noGrp="1"/>
          </p:cNvSpPr>
          <p:nvPr>
            <p:ph type="title"/>
          </p:nvPr>
        </p:nvSpPr>
        <p:spPr/>
        <p:txBody>
          <a:bodyPr/>
          <a:lstStyle/>
          <a:p>
            <a:r>
              <a:rPr lang="ar-SA" dirty="0"/>
              <a:t>اشكال الشركات </a:t>
            </a:r>
          </a:p>
        </p:txBody>
      </p:sp>
      <p:graphicFrame>
        <p:nvGraphicFramePr>
          <p:cNvPr id="4" name="عنصر نائب للمحتوى 3">
            <a:extLst>
              <a:ext uri="{FF2B5EF4-FFF2-40B4-BE49-F238E27FC236}">
                <a16:creationId xmlns:a16="http://schemas.microsoft.com/office/drawing/2014/main" id="{A42942C5-9863-4679-B6DE-4D3E5CF2DE29}"/>
              </a:ext>
            </a:extLst>
          </p:cNvPr>
          <p:cNvGraphicFramePr>
            <a:graphicFrameLocks noGrp="1"/>
          </p:cNvGraphicFramePr>
          <p:nvPr>
            <p:ph idx="1"/>
            <p:extLst>
              <p:ext uri="{D42A27DB-BD31-4B8C-83A1-F6EECF244321}">
                <p14:modId xmlns:p14="http://schemas.microsoft.com/office/powerpoint/2010/main" val="3116011847"/>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841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7C93B6-CB7A-4676-82EF-13D9C16AA9DC}"/>
              </a:ext>
            </a:extLst>
          </p:cNvPr>
          <p:cNvSpPr>
            <a:spLocks noGrp="1"/>
          </p:cNvSpPr>
          <p:nvPr>
            <p:ph type="title"/>
          </p:nvPr>
        </p:nvSpPr>
        <p:spPr/>
        <p:txBody>
          <a:bodyPr/>
          <a:lstStyle/>
          <a:p>
            <a:r>
              <a:rPr lang="ar-SA" dirty="0"/>
              <a:t>اركان عقد الشركة </a:t>
            </a:r>
          </a:p>
        </p:txBody>
      </p:sp>
      <p:graphicFrame>
        <p:nvGraphicFramePr>
          <p:cNvPr id="4" name="عنصر نائب للمحتوى 3">
            <a:extLst>
              <a:ext uri="{FF2B5EF4-FFF2-40B4-BE49-F238E27FC236}">
                <a16:creationId xmlns:a16="http://schemas.microsoft.com/office/drawing/2014/main" id="{FDC1A896-EAB5-4506-B1A0-57680E64FD23}"/>
              </a:ext>
            </a:extLst>
          </p:cNvPr>
          <p:cNvGraphicFramePr>
            <a:graphicFrameLocks noGrp="1"/>
          </p:cNvGraphicFramePr>
          <p:nvPr>
            <p:ph idx="1"/>
            <p:extLst>
              <p:ext uri="{D42A27DB-BD31-4B8C-83A1-F6EECF244321}">
                <p14:modId xmlns:p14="http://schemas.microsoft.com/office/powerpoint/2010/main" val="216593330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802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0D7219-7170-4315-A128-3AF77DC47CA9}"/>
              </a:ext>
            </a:extLst>
          </p:cNvPr>
          <p:cNvSpPr>
            <a:spLocks noGrp="1"/>
          </p:cNvSpPr>
          <p:nvPr>
            <p:ph type="title"/>
          </p:nvPr>
        </p:nvSpPr>
        <p:spPr/>
        <p:txBody>
          <a:bodyPr/>
          <a:lstStyle/>
          <a:p>
            <a:r>
              <a:rPr lang="ar-SA" dirty="0"/>
              <a:t>بطلان الشركة </a:t>
            </a:r>
          </a:p>
        </p:txBody>
      </p:sp>
      <p:sp>
        <p:nvSpPr>
          <p:cNvPr id="3" name="عنصر نائب للمحتوى 2">
            <a:extLst>
              <a:ext uri="{FF2B5EF4-FFF2-40B4-BE49-F238E27FC236}">
                <a16:creationId xmlns:a16="http://schemas.microsoft.com/office/drawing/2014/main" id="{66878A4E-A689-45E8-89F9-2019B94DF880}"/>
              </a:ext>
            </a:extLst>
          </p:cNvPr>
          <p:cNvSpPr>
            <a:spLocks noGrp="1"/>
          </p:cNvSpPr>
          <p:nvPr>
            <p:ph idx="1"/>
          </p:nvPr>
        </p:nvSpPr>
        <p:spPr/>
        <p:txBody>
          <a:bodyPr/>
          <a:lstStyle/>
          <a:p>
            <a:r>
              <a:rPr lang="ar-SA" dirty="0"/>
              <a:t>هو الجزاء المترتب علي تخلف احد الأركان العامة والخاصة والشكلية </a:t>
            </a:r>
          </a:p>
        </p:txBody>
      </p:sp>
    </p:spTree>
    <p:extLst>
      <p:ext uri="{BB962C8B-B14F-4D97-AF65-F5344CB8AC3E}">
        <p14:creationId xmlns:p14="http://schemas.microsoft.com/office/powerpoint/2010/main" val="3536500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BF658D4-9C4A-41B8-BF1B-9827E025F76D}"/>
              </a:ext>
            </a:extLst>
          </p:cNvPr>
          <p:cNvSpPr>
            <a:spLocks noGrp="1"/>
          </p:cNvSpPr>
          <p:nvPr>
            <p:ph type="title"/>
          </p:nvPr>
        </p:nvSpPr>
        <p:spPr/>
        <p:txBody>
          <a:bodyPr/>
          <a:lstStyle/>
          <a:p>
            <a:r>
              <a:rPr lang="ar-SA" dirty="0"/>
              <a:t>أنواع البطلان</a:t>
            </a:r>
          </a:p>
        </p:txBody>
      </p:sp>
      <p:graphicFrame>
        <p:nvGraphicFramePr>
          <p:cNvPr id="4" name="عنصر نائب للمحتوى 3">
            <a:extLst>
              <a:ext uri="{FF2B5EF4-FFF2-40B4-BE49-F238E27FC236}">
                <a16:creationId xmlns:a16="http://schemas.microsoft.com/office/drawing/2014/main" id="{9041F2FC-7335-47F0-8FB4-5AE59AC8DC02}"/>
              </a:ext>
            </a:extLst>
          </p:cNvPr>
          <p:cNvGraphicFramePr>
            <a:graphicFrameLocks noGrp="1"/>
          </p:cNvGraphicFramePr>
          <p:nvPr>
            <p:ph idx="1"/>
            <p:extLst>
              <p:ext uri="{D42A27DB-BD31-4B8C-83A1-F6EECF244321}">
                <p14:modId xmlns:p14="http://schemas.microsoft.com/office/powerpoint/2010/main" val="2012502788"/>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931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96D884-0C73-49D5-874A-27159AA1EC0E}"/>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EBDD963C-F2AA-4689-BBF6-EE7F64184CA8}"/>
              </a:ext>
            </a:extLst>
          </p:cNvPr>
          <p:cNvSpPr>
            <a:spLocks noGrp="1"/>
          </p:cNvSpPr>
          <p:nvPr>
            <p:ph idx="1"/>
          </p:nvPr>
        </p:nvSpPr>
        <p:spPr/>
        <p:txBody>
          <a:bodyPr>
            <a:normAutofit lnSpcReduction="10000"/>
          </a:bodyPr>
          <a:lstStyle/>
          <a:p>
            <a:r>
              <a:rPr lang="ar-SA" sz="11500" dirty="0">
                <a:solidFill>
                  <a:srgbClr val="FF0000"/>
                </a:solidFill>
              </a:rPr>
              <a:t>الشركة الفعلية</a:t>
            </a:r>
          </a:p>
        </p:txBody>
      </p:sp>
    </p:spTree>
    <p:extLst>
      <p:ext uri="{BB962C8B-B14F-4D97-AF65-F5344CB8AC3E}">
        <p14:creationId xmlns:p14="http://schemas.microsoft.com/office/powerpoint/2010/main" val="332584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88459955"/>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677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7F1092-27F3-4C04-AE90-CF325EC46D33}"/>
              </a:ext>
            </a:extLst>
          </p:cNvPr>
          <p:cNvSpPr>
            <a:spLocks noGrp="1"/>
          </p:cNvSpPr>
          <p:nvPr>
            <p:ph type="title"/>
          </p:nvPr>
        </p:nvSpPr>
        <p:spPr/>
        <p:txBody>
          <a:bodyPr/>
          <a:lstStyle/>
          <a:p>
            <a:r>
              <a:rPr lang="ar-SA" dirty="0"/>
              <a:t>اثار الشركة الفعلية </a:t>
            </a:r>
          </a:p>
        </p:txBody>
      </p:sp>
      <p:graphicFrame>
        <p:nvGraphicFramePr>
          <p:cNvPr id="4" name="عنصر نائب للمحتوى 3">
            <a:extLst>
              <a:ext uri="{FF2B5EF4-FFF2-40B4-BE49-F238E27FC236}">
                <a16:creationId xmlns:a16="http://schemas.microsoft.com/office/drawing/2014/main" id="{09A0450A-4796-4EDD-9C5E-C628B5E6BD36}"/>
              </a:ext>
            </a:extLst>
          </p:cNvPr>
          <p:cNvGraphicFramePr>
            <a:graphicFrameLocks noGrp="1"/>
          </p:cNvGraphicFramePr>
          <p:nvPr>
            <p:ph idx="1"/>
            <p:extLst>
              <p:ext uri="{D42A27DB-BD31-4B8C-83A1-F6EECF244321}">
                <p14:modId xmlns:p14="http://schemas.microsoft.com/office/powerpoint/2010/main" val="321623371"/>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916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5118D2-A98D-478B-9C05-815A4486ED85}"/>
              </a:ext>
            </a:extLst>
          </p:cNvPr>
          <p:cNvSpPr>
            <a:spLocks noGrp="1"/>
          </p:cNvSpPr>
          <p:nvPr>
            <p:ph type="title"/>
          </p:nvPr>
        </p:nvSpPr>
        <p:spPr/>
        <p:txBody>
          <a:bodyPr>
            <a:normAutofit fontScale="90000"/>
          </a:bodyPr>
          <a:lstStyle/>
          <a:p>
            <a:r>
              <a:rPr lang="ar-SA" sz="8000" dirty="0"/>
              <a:t>الشخصية المعنوية (الاعتبارية )للشركة</a:t>
            </a:r>
            <a:endParaRPr lang="ar-SA" dirty="0"/>
          </a:p>
        </p:txBody>
      </p:sp>
      <p:sp>
        <p:nvSpPr>
          <p:cNvPr id="3" name="عنصر نائب للمحتوى 2">
            <a:extLst>
              <a:ext uri="{FF2B5EF4-FFF2-40B4-BE49-F238E27FC236}">
                <a16:creationId xmlns:a16="http://schemas.microsoft.com/office/drawing/2014/main" id="{4193152C-99CF-4265-9AEC-4AB07352D9F8}"/>
              </a:ext>
            </a:extLst>
          </p:cNvPr>
          <p:cNvSpPr>
            <a:spLocks noGrp="1"/>
          </p:cNvSpPr>
          <p:nvPr>
            <p:ph idx="1"/>
          </p:nvPr>
        </p:nvSpPr>
        <p:spPr/>
        <p:txBody>
          <a:bodyPr>
            <a:normAutofit fontScale="92500"/>
          </a:bodyPr>
          <a:lstStyle/>
          <a:p>
            <a:endParaRPr lang="ar-SA" sz="6600" dirty="0"/>
          </a:p>
          <a:p>
            <a:r>
              <a:rPr lang="ar-SA" sz="6600" dirty="0"/>
              <a:t>هي الصلاحية لاكتساب الحقوق وتحمل الالتزامات </a:t>
            </a:r>
          </a:p>
        </p:txBody>
      </p:sp>
    </p:spTree>
    <p:extLst>
      <p:ext uri="{BB962C8B-B14F-4D97-AF65-F5344CB8AC3E}">
        <p14:creationId xmlns:p14="http://schemas.microsoft.com/office/powerpoint/2010/main" val="400115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9850A4-777B-4041-BD64-D415AB198A0A}"/>
              </a:ext>
            </a:extLst>
          </p:cNvPr>
          <p:cNvSpPr>
            <a:spLocks noGrp="1"/>
          </p:cNvSpPr>
          <p:nvPr>
            <p:ph type="title"/>
          </p:nvPr>
        </p:nvSpPr>
        <p:spPr/>
        <p:txBody>
          <a:bodyPr/>
          <a:lstStyle/>
          <a:p>
            <a:r>
              <a:rPr lang="ar-SA" dirty="0"/>
              <a:t>اثار اكتساب الشركة للشخصية المعنوية </a:t>
            </a:r>
          </a:p>
        </p:txBody>
      </p:sp>
      <p:graphicFrame>
        <p:nvGraphicFramePr>
          <p:cNvPr id="6" name="عنصر نائب للمحتوى 5">
            <a:extLst>
              <a:ext uri="{FF2B5EF4-FFF2-40B4-BE49-F238E27FC236}">
                <a16:creationId xmlns:a16="http://schemas.microsoft.com/office/drawing/2014/main" id="{945BD024-5C5B-4FD3-8E5E-BD96DBE2E891}"/>
              </a:ext>
            </a:extLst>
          </p:cNvPr>
          <p:cNvGraphicFramePr>
            <a:graphicFrameLocks noGrp="1"/>
          </p:cNvGraphicFramePr>
          <p:nvPr>
            <p:ph idx="1"/>
            <p:extLst>
              <p:ext uri="{D42A27DB-BD31-4B8C-83A1-F6EECF244321}">
                <p14:modId xmlns:p14="http://schemas.microsoft.com/office/powerpoint/2010/main" val="3838664751"/>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96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B83D50-69D6-4644-A73B-4D7AC3FD315C}"/>
              </a:ext>
            </a:extLst>
          </p:cNvPr>
          <p:cNvSpPr>
            <a:spLocks noGrp="1"/>
          </p:cNvSpPr>
          <p:nvPr>
            <p:ph type="title"/>
          </p:nvPr>
        </p:nvSpPr>
        <p:spPr/>
        <p:txBody>
          <a:bodyPr/>
          <a:lstStyle/>
          <a:p>
            <a:r>
              <a:rPr lang="ar-SA" dirty="0"/>
              <a:t>انقضاء الشركة </a:t>
            </a:r>
          </a:p>
        </p:txBody>
      </p:sp>
      <p:sp>
        <p:nvSpPr>
          <p:cNvPr id="3" name="عنصر نائب للمحتوى 2">
            <a:extLst>
              <a:ext uri="{FF2B5EF4-FFF2-40B4-BE49-F238E27FC236}">
                <a16:creationId xmlns:a16="http://schemas.microsoft.com/office/drawing/2014/main" id="{FBEE1D03-713C-4F71-862B-4AAAEC476E55}"/>
              </a:ext>
            </a:extLst>
          </p:cNvPr>
          <p:cNvSpPr>
            <a:spLocks noGrp="1"/>
          </p:cNvSpPr>
          <p:nvPr>
            <p:ph idx="1"/>
          </p:nvPr>
        </p:nvSpPr>
        <p:spPr/>
        <p:txBody>
          <a:bodyPr/>
          <a:lstStyle/>
          <a:p>
            <a:r>
              <a:rPr lang="ar-SA" dirty="0"/>
              <a:t>هي انحلال الرابطة القانونية بين الشركاء وتسوية علاقتها مع الغير </a:t>
            </a:r>
          </a:p>
        </p:txBody>
      </p:sp>
    </p:spTree>
    <p:extLst>
      <p:ext uri="{BB962C8B-B14F-4D97-AF65-F5344CB8AC3E}">
        <p14:creationId xmlns:p14="http://schemas.microsoft.com/office/powerpoint/2010/main" val="1303790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BD1D9B-BB22-4531-98F4-564AC2CF96AB}"/>
              </a:ext>
            </a:extLst>
          </p:cNvPr>
          <p:cNvSpPr>
            <a:spLocks noGrp="1"/>
          </p:cNvSpPr>
          <p:nvPr>
            <p:ph type="title"/>
          </p:nvPr>
        </p:nvSpPr>
        <p:spPr/>
        <p:txBody>
          <a:bodyPr/>
          <a:lstStyle/>
          <a:p>
            <a:r>
              <a:rPr lang="ar-SA" dirty="0"/>
              <a:t>أسباب انقضاء الشركة</a:t>
            </a:r>
          </a:p>
        </p:txBody>
      </p:sp>
      <p:sp>
        <p:nvSpPr>
          <p:cNvPr id="3" name="عنصر نائب للمحتوى 2">
            <a:extLst>
              <a:ext uri="{FF2B5EF4-FFF2-40B4-BE49-F238E27FC236}">
                <a16:creationId xmlns:a16="http://schemas.microsoft.com/office/drawing/2014/main" id="{A23F6FAE-C4C4-4ABD-BCB5-D2D663365415}"/>
              </a:ext>
            </a:extLst>
          </p:cNvPr>
          <p:cNvSpPr>
            <a:spLocks noGrp="1"/>
          </p:cNvSpPr>
          <p:nvPr>
            <p:ph sz="half" idx="1"/>
          </p:nvPr>
        </p:nvSpPr>
        <p:spPr/>
        <p:txBody>
          <a:bodyPr>
            <a:normAutofit fontScale="85000" lnSpcReduction="10000"/>
          </a:bodyPr>
          <a:lstStyle/>
          <a:p>
            <a:r>
              <a:rPr lang="ar-SA" dirty="0"/>
              <a:t>أسباب خاصة:</a:t>
            </a:r>
          </a:p>
          <a:p>
            <a:pPr marL="514350" indent="-514350">
              <a:buFont typeface="+mj-lt"/>
              <a:buAutoNum type="arabicPeriod"/>
            </a:pPr>
            <a:r>
              <a:rPr lang="ar-SA" dirty="0"/>
              <a:t>وفاة احد الشركاء .</a:t>
            </a:r>
          </a:p>
          <a:p>
            <a:pPr marL="514350" indent="-514350">
              <a:buFont typeface="+mj-lt"/>
              <a:buAutoNum type="arabicPeriod"/>
            </a:pPr>
            <a:r>
              <a:rPr lang="ar-SA" dirty="0"/>
              <a:t>الحجر علي احد الشركاء او اعساره او افلاسه </a:t>
            </a:r>
          </a:p>
          <a:p>
            <a:pPr marL="514350" indent="-514350">
              <a:buFont typeface="+mj-lt"/>
              <a:buAutoNum type="arabicPeriod"/>
            </a:pPr>
            <a:r>
              <a:rPr lang="ar-SA" dirty="0"/>
              <a:t>انسحاب احد الشركاء </a:t>
            </a:r>
          </a:p>
        </p:txBody>
      </p:sp>
      <p:sp>
        <p:nvSpPr>
          <p:cNvPr id="4" name="عنصر نائب للمحتوى 3">
            <a:extLst>
              <a:ext uri="{FF2B5EF4-FFF2-40B4-BE49-F238E27FC236}">
                <a16:creationId xmlns:a16="http://schemas.microsoft.com/office/drawing/2014/main" id="{4F9CC15E-C5F2-4CF1-A0BE-FA7CBA92F702}"/>
              </a:ext>
            </a:extLst>
          </p:cNvPr>
          <p:cNvSpPr>
            <a:spLocks noGrp="1"/>
          </p:cNvSpPr>
          <p:nvPr>
            <p:ph sz="half" idx="2"/>
          </p:nvPr>
        </p:nvSpPr>
        <p:spPr/>
        <p:txBody>
          <a:bodyPr>
            <a:normAutofit fontScale="85000" lnSpcReduction="10000"/>
          </a:bodyPr>
          <a:lstStyle/>
          <a:p>
            <a:r>
              <a:rPr lang="ar-SA" dirty="0"/>
              <a:t>أسباب عامة :</a:t>
            </a:r>
          </a:p>
          <a:p>
            <a:pPr marL="514350" indent="-514350">
              <a:buFont typeface="+mj-lt"/>
              <a:buAutoNum type="arabicPeriod"/>
            </a:pPr>
            <a:r>
              <a:rPr lang="ar-SA" dirty="0"/>
              <a:t>انقضاء المدة المحددة للشركة </a:t>
            </a:r>
          </a:p>
          <a:p>
            <a:pPr marL="514350" indent="-514350">
              <a:buFont typeface="+mj-lt"/>
              <a:buAutoNum type="arabicPeriod"/>
            </a:pPr>
            <a:r>
              <a:rPr lang="ar-SA" dirty="0"/>
              <a:t>تحقيق غرض الشركة او استحالة تحقيقه </a:t>
            </a:r>
          </a:p>
          <a:p>
            <a:pPr marL="514350" indent="-514350">
              <a:buFont typeface="+mj-lt"/>
              <a:buAutoNum type="arabicPeriod"/>
            </a:pPr>
            <a:r>
              <a:rPr lang="ar-SA" dirty="0"/>
              <a:t>انتقال جميع الحصص او الأسهم الي شريك واحد </a:t>
            </a:r>
          </a:p>
          <a:p>
            <a:pPr marL="514350" indent="-514350">
              <a:buFont typeface="+mj-lt"/>
              <a:buAutoNum type="arabicPeriod"/>
            </a:pPr>
            <a:r>
              <a:rPr lang="ar-SA" dirty="0"/>
              <a:t>اتفاق الشركاء علي حل الشركة </a:t>
            </a:r>
          </a:p>
          <a:p>
            <a:pPr marL="514350" indent="-514350">
              <a:buFont typeface="+mj-lt"/>
              <a:buAutoNum type="arabicPeriod"/>
            </a:pPr>
            <a:r>
              <a:rPr lang="ar-SA" dirty="0"/>
              <a:t>الاندماج </a:t>
            </a:r>
          </a:p>
          <a:p>
            <a:pPr marL="514350" indent="-514350">
              <a:buFont typeface="+mj-lt"/>
              <a:buAutoNum type="arabicPeriod"/>
            </a:pPr>
            <a:r>
              <a:rPr lang="ar-SA" dirty="0"/>
              <a:t>الحل القضائي </a:t>
            </a:r>
          </a:p>
        </p:txBody>
      </p:sp>
    </p:spTree>
    <p:extLst>
      <p:ext uri="{BB962C8B-B14F-4D97-AF65-F5344CB8AC3E}">
        <p14:creationId xmlns:p14="http://schemas.microsoft.com/office/powerpoint/2010/main" val="602896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5B462E-0602-4E72-9C31-06F18D13D310}"/>
              </a:ext>
            </a:extLst>
          </p:cNvPr>
          <p:cNvSpPr>
            <a:spLocks noGrp="1"/>
          </p:cNvSpPr>
          <p:nvPr>
            <p:ph type="title"/>
          </p:nvPr>
        </p:nvSpPr>
        <p:spPr/>
        <p:txBody>
          <a:bodyPr/>
          <a:lstStyle/>
          <a:p>
            <a:r>
              <a:rPr lang="ar-SA" dirty="0"/>
              <a:t>شركات الاشخاص</a:t>
            </a:r>
          </a:p>
        </p:txBody>
      </p:sp>
      <p:sp>
        <p:nvSpPr>
          <p:cNvPr id="3" name="عنصر نائب للمحتوى 2">
            <a:extLst>
              <a:ext uri="{FF2B5EF4-FFF2-40B4-BE49-F238E27FC236}">
                <a16:creationId xmlns:a16="http://schemas.microsoft.com/office/drawing/2014/main" id="{A3DCA6DE-A7DB-4500-B10F-F73BC6F0FA6E}"/>
              </a:ext>
            </a:extLst>
          </p:cNvPr>
          <p:cNvSpPr>
            <a:spLocks noGrp="1"/>
          </p:cNvSpPr>
          <p:nvPr>
            <p:ph sz="half" idx="1"/>
          </p:nvPr>
        </p:nvSpPr>
        <p:spPr/>
        <p:txBody>
          <a:bodyPr/>
          <a:lstStyle/>
          <a:p>
            <a:r>
              <a:rPr lang="ar-SA" dirty="0"/>
              <a:t>شركة التوصية البسيطة </a:t>
            </a:r>
          </a:p>
        </p:txBody>
      </p:sp>
      <p:sp>
        <p:nvSpPr>
          <p:cNvPr id="4" name="عنصر نائب للمحتوى 3">
            <a:extLst>
              <a:ext uri="{FF2B5EF4-FFF2-40B4-BE49-F238E27FC236}">
                <a16:creationId xmlns:a16="http://schemas.microsoft.com/office/drawing/2014/main" id="{2979377F-E4A2-4374-A926-16014B2EB448}"/>
              </a:ext>
            </a:extLst>
          </p:cNvPr>
          <p:cNvSpPr>
            <a:spLocks noGrp="1"/>
          </p:cNvSpPr>
          <p:nvPr>
            <p:ph sz="half" idx="2"/>
          </p:nvPr>
        </p:nvSpPr>
        <p:spPr/>
        <p:txBody>
          <a:bodyPr/>
          <a:lstStyle/>
          <a:p>
            <a:r>
              <a:rPr lang="ar-SA" dirty="0"/>
              <a:t>شركة التضامن </a:t>
            </a:r>
          </a:p>
          <a:p>
            <a:endParaRPr lang="ar-SA" dirty="0"/>
          </a:p>
          <a:p>
            <a:endParaRPr lang="ar-SA" dirty="0"/>
          </a:p>
          <a:p>
            <a:r>
              <a:rPr lang="ar-SA" dirty="0"/>
              <a:t>شركة المحاصة </a:t>
            </a:r>
          </a:p>
        </p:txBody>
      </p:sp>
    </p:spTree>
    <p:extLst>
      <p:ext uri="{BB962C8B-B14F-4D97-AF65-F5344CB8AC3E}">
        <p14:creationId xmlns:p14="http://schemas.microsoft.com/office/powerpoint/2010/main" val="3592663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AA17DD-A6AD-4958-AD81-70E95A8A42A7}"/>
              </a:ext>
            </a:extLst>
          </p:cNvPr>
          <p:cNvSpPr>
            <a:spLocks noGrp="1"/>
          </p:cNvSpPr>
          <p:nvPr>
            <p:ph type="title"/>
          </p:nvPr>
        </p:nvSpPr>
        <p:spPr/>
        <p:txBody>
          <a:bodyPr/>
          <a:lstStyle/>
          <a:p>
            <a:r>
              <a:rPr lang="ar-SA" dirty="0"/>
              <a:t>شركة التضامن</a:t>
            </a:r>
          </a:p>
        </p:txBody>
      </p:sp>
      <p:pic>
        <p:nvPicPr>
          <p:cNvPr id="6" name="عنصر نائب للمحتوى 5">
            <a:extLst>
              <a:ext uri="{FF2B5EF4-FFF2-40B4-BE49-F238E27FC236}">
                <a16:creationId xmlns:a16="http://schemas.microsoft.com/office/drawing/2014/main" id="{640E1E3D-7AB9-4A01-8CA7-F0AA644C9934}"/>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8618619">
            <a:off x="1552362" y="2487613"/>
            <a:ext cx="2586463" cy="3446462"/>
          </a:xfrm>
        </p:spPr>
      </p:pic>
      <p:sp>
        <p:nvSpPr>
          <p:cNvPr id="4" name="عنصر نائب للمحتوى 3">
            <a:extLst>
              <a:ext uri="{FF2B5EF4-FFF2-40B4-BE49-F238E27FC236}">
                <a16:creationId xmlns:a16="http://schemas.microsoft.com/office/drawing/2014/main" id="{B134F12C-6569-434C-995C-3FD6527E425A}"/>
              </a:ext>
            </a:extLst>
          </p:cNvPr>
          <p:cNvSpPr>
            <a:spLocks noGrp="1"/>
          </p:cNvSpPr>
          <p:nvPr>
            <p:ph sz="half" idx="2"/>
          </p:nvPr>
        </p:nvSpPr>
        <p:spPr/>
        <p:txBody>
          <a:bodyPr/>
          <a:lstStyle/>
          <a:p>
            <a:r>
              <a:rPr lang="ar-SA" dirty="0"/>
              <a:t>شركة بين اشخاص من ذوى الصفة الطبيعية يكونون فيها </a:t>
            </a:r>
            <a:r>
              <a:rPr lang="ar-SA" dirty="0" err="1"/>
              <a:t>مسؤؤلين</a:t>
            </a:r>
            <a:r>
              <a:rPr lang="ar-SA" dirty="0"/>
              <a:t> شخصيا في جميع أموالهم وبالتضامن عن ديون الشركة والتزاماتها ويكتسب الشريك فيها صفة التاجر </a:t>
            </a:r>
          </a:p>
        </p:txBody>
      </p:sp>
      <p:sp>
        <p:nvSpPr>
          <p:cNvPr id="7" name="مربع نص 6">
            <a:extLst>
              <a:ext uri="{FF2B5EF4-FFF2-40B4-BE49-F238E27FC236}">
                <a16:creationId xmlns:a16="http://schemas.microsoft.com/office/drawing/2014/main" id="{7D6A5D73-44A2-4213-9CAD-2CA31C7AA985}"/>
              </a:ext>
            </a:extLst>
          </p:cNvPr>
          <p:cNvSpPr txBox="1"/>
          <p:nvPr/>
        </p:nvSpPr>
        <p:spPr>
          <a:xfrm>
            <a:off x="1552362" y="5934075"/>
            <a:ext cx="2586463" cy="369332"/>
          </a:xfrm>
          <a:prstGeom prst="rect">
            <a:avLst/>
          </a:prstGeom>
          <a:noFill/>
        </p:spPr>
        <p:txBody>
          <a:bodyPr wrap="square" rtlCol="1">
            <a:spAutoFit/>
          </a:bodyPr>
          <a:lstStyle/>
          <a:p>
            <a:r>
              <a:rPr lang="ar-SA" sz="900">
                <a:hlinkClick r:id="rId3" tooltip="https://puzzling.stackexchange.com/questions/10996/the-voters-in-a-round-table"/>
              </a:rPr>
              <a:t>هذه الصورة</a:t>
            </a:r>
            <a:r>
              <a:rPr lang="ar-SA" sz="900"/>
              <a:t> بواسطة كاتب غير معروف مرخصة بالاسم </a:t>
            </a:r>
            <a:r>
              <a:rPr lang="ar-SA" sz="900">
                <a:hlinkClick r:id="rId4" tooltip="https://creativecommons.org/licenses/by-sa/3.0/"/>
              </a:rPr>
              <a:t>CC BY-SA</a:t>
            </a:r>
            <a:endParaRPr lang="ar-SA" sz="900"/>
          </a:p>
        </p:txBody>
      </p:sp>
    </p:spTree>
    <p:extLst>
      <p:ext uri="{BB962C8B-B14F-4D97-AF65-F5344CB8AC3E}">
        <p14:creationId xmlns:p14="http://schemas.microsoft.com/office/powerpoint/2010/main" val="1437920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1D0DF8-FFB2-4673-8B9A-4F6AAFE329F3}"/>
              </a:ext>
            </a:extLst>
          </p:cNvPr>
          <p:cNvSpPr>
            <a:spLocks noGrp="1"/>
          </p:cNvSpPr>
          <p:nvPr>
            <p:ph type="title"/>
          </p:nvPr>
        </p:nvSpPr>
        <p:spPr/>
        <p:txBody>
          <a:bodyPr/>
          <a:lstStyle/>
          <a:p>
            <a:r>
              <a:rPr lang="ar-SA" dirty="0"/>
              <a:t>خصائص شركة التضامن </a:t>
            </a:r>
          </a:p>
        </p:txBody>
      </p:sp>
      <p:graphicFrame>
        <p:nvGraphicFramePr>
          <p:cNvPr id="4" name="عنصر نائب للمحتوى 3">
            <a:extLst>
              <a:ext uri="{FF2B5EF4-FFF2-40B4-BE49-F238E27FC236}">
                <a16:creationId xmlns:a16="http://schemas.microsoft.com/office/drawing/2014/main" id="{83E0F372-216B-4CBC-B171-209F56AC0690}"/>
              </a:ext>
            </a:extLst>
          </p:cNvPr>
          <p:cNvGraphicFramePr>
            <a:graphicFrameLocks noGrp="1"/>
          </p:cNvGraphicFramePr>
          <p:nvPr>
            <p:ph idx="1"/>
            <p:extLst>
              <p:ext uri="{D42A27DB-BD31-4B8C-83A1-F6EECF244321}">
                <p14:modId xmlns:p14="http://schemas.microsoft.com/office/powerpoint/2010/main" val="3167889549"/>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568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F00B6E-7F2D-440F-AA09-E73A1BE1A5BC}"/>
              </a:ext>
            </a:extLst>
          </p:cNvPr>
          <p:cNvSpPr>
            <a:spLocks noGrp="1"/>
          </p:cNvSpPr>
          <p:nvPr>
            <p:ph type="title"/>
          </p:nvPr>
        </p:nvSpPr>
        <p:spPr/>
        <p:txBody>
          <a:bodyPr/>
          <a:lstStyle/>
          <a:p>
            <a:r>
              <a:rPr lang="ar-SA" dirty="0"/>
              <a:t>شركة التوصية البسيطة </a:t>
            </a:r>
          </a:p>
        </p:txBody>
      </p:sp>
      <p:sp>
        <p:nvSpPr>
          <p:cNvPr id="3" name="عنصر نائب للمحتوى 2">
            <a:extLst>
              <a:ext uri="{FF2B5EF4-FFF2-40B4-BE49-F238E27FC236}">
                <a16:creationId xmlns:a16="http://schemas.microsoft.com/office/drawing/2014/main" id="{488D13A5-08E4-4DFD-82E4-EB1D15F45EE0}"/>
              </a:ext>
            </a:extLst>
          </p:cNvPr>
          <p:cNvSpPr>
            <a:spLocks noGrp="1"/>
          </p:cNvSpPr>
          <p:nvPr>
            <p:ph idx="1"/>
          </p:nvPr>
        </p:nvSpPr>
        <p:spPr/>
        <p:txBody>
          <a:bodyPr>
            <a:normAutofit lnSpcReduction="10000"/>
          </a:bodyPr>
          <a:lstStyle/>
          <a:p>
            <a:r>
              <a:rPr lang="ar-SA" sz="3200" dirty="0"/>
              <a:t>شركة تتكون من فريقين من الشركاء فريق يضم على الأقل شريكا متضامنا ومسؤولا في جميع أمواله عن ديون الشركة والتزاماتها وفريق اخر يضم على الأقل شريكا موصيا لا يكون مسؤولا عن ديون الشركة والتزاماتها الا في حدود حصته في </a:t>
            </a:r>
            <a:r>
              <a:rPr lang="ar-SA" sz="3200" dirty="0" err="1"/>
              <a:t>راسمال</a:t>
            </a:r>
            <a:r>
              <a:rPr lang="ar-SA" sz="3200" dirty="0"/>
              <a:t> الشركة ولا يكتسب الشريك </a:t>
            </a:r>
            <a:r>
              <a:rPr lang="ar-SA" sz="3200" dirty="0" err="1"/>
              <a:t>الموصى</a:t>
            </a:r>
            <a:r>
              <a:rPr lang="ar-SA" sz="3200" dirty="0"/>
              <a:t> صفة التاجر </a:t>
            </a:r>
          </a:p>
        </p:txBody>
      </p:sp>
    </p:spTree>
    <p:extLst>
      <p:ext uri="{BB962C8B-B14F-4D97-AF65-F5344CB8AC3E}">
        <p14:creationId xmlns:p14="http://schemas.microsoft.com/office/powerpoint/2010/main" val="2457857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FDDBB8-E7A7-40CF-802C-B7E8A7EEDC72}"/>
              </a:ext>
            </a:extLst>
          </p:cNvPr>
          <p:cNvSpPr>
            <a:spLocks noGrp="1"/>
          </p:cNvSpPr>
          <p:nvPr>
            <p:ph type="title"/>
          </p:nvPr>
        </p:nvSpPr>
        <p:spPr/>
        <p:txBody>
          <a:bodyPr/>
          <a:lstStyle/>
          <a:p>
            <a:r>
              <a:rPr lang="ar-SA" dirty="0"/>
              <a:t>خصائص شركة التوصية البسيطة</a:t>
            </a:r>
          </a:p>
        </p:txBody>
      </p:sp>
      <p:graphicFrame>
        <p:nvGraphicFramePr>
          <p:cNvPr id="4" name="عنصر نائب للمحتوى 3">
            <a:extLst>
              <a:ext uri="{FF2B5EF4-FFF2-40B4-BE49-F238E27FC236}">
                <a16:creationId xmlns:a16="http://schemas.microsoft.com/office/drawing/2014/main" id="{7E0FACB6-DB9D-4762-9AEA-EBCB7CACC54D}"/>
              </a:ext>
            </a:extLst>
          </p:cNvPr>
          <p:cNvGraphicFramePr>
            <a:graphicFrameLocks noGrp="1"/>
          </p:cNvGraphicFramePr>
          <p:nvPr>
            <p:ph idx="1"/>
            <p:extLst>
              <p:ext uri="{D42A27DB-BD31-4B8C-83A1-F6EECF244321}">
                <p14:modId xmlns:p14="http://schemas.microsoft.com/office/powerpoint/2010/main" val="372353474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35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010088946"/>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069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3B04CE-5E86-40C5-B537-983CA7AE5BB1}"/>
              </a:ext>
            </a:extLst>
          </p:cNvPr>
          <p:cNvSpPr>
            <a:spLocks noGrp="1"/>
          </p:cNvSpPr>
          <p:nvPr>
            <p:ph type="title"/>
          </p:nvPr>
        </p:nvSpPr>
        <p:spPr/>
        <p:txBody>
          <a:bodyPr/>
          <a:lstStyle/>
          <a:p>
            <a:r>
              <a:rPr lang="ar-SA" dirty="0"/>
              <a:t>شركة المحاصة </a:t>
            </a:r>
          </a:p>
        </p:txBody>
      </p:sp>
      <p:sp>
        <p:nvSpPr>
          <p:cNvPr id="3" name="عنصر نائب للمحتوى 2">
            <a:extLst>
              <a:ext uri="{FF2B5EF4-FFF2-40B4-BE49-F238E27FC236}">
                <a16:creationId xmlns:a16="http://schemas.microsoft.com/office/drawing/2014/main" id="{ACB05E64-4B4F-4C99-8C71-91DFBD6F01DB}"/>
              </a:ext>
            </a:extLst>
          </p:cNvPr>
          <p:cNvSpPr>
            <a:spLocks noGrp="1"/>
          </p:cNvSpPr>
          <p:nvPr>
            <p:ph idx="1"/>
          </p:nvPr>
        </p:nvSpPr>
        <p:spPr/>
        <p:txBody>
          <a:bodyPr/>
          <a:lstStyle/>
          <a:p>
            <a:r>
              <a:rPr lang="ar-SA" dirty="0"/>
              <a:t>هي الشركة التي تستتر عن الغير ولا تتمتع بشخصية اعتبارية ولا تخضع لإجراءات الشهر ولا تقيد في السجل </a:t>
            </a:r>
            <a:r>
              <a:rPr lang="ar-SA" dirty="0" err="1"/>
              <a:t>التجارى</a:t>
            </a:r>
            <a:r>
              <a:rPr lang="ar-SA" dirty="0"/>
              <a:t> . </a:t>
            </a:r>
          </a:p>
        </p:txBody>
      </p:sp>
    </p:spTree>
    <p:extLst>
      <p:ext uri="{BB962C8B-B14F-4D97-AF65-F5344CB8AC3E}">
        <p14:creationId xmlns:p14="http://schemas.microsoft.com/office/powerpoint/2010/main" val="2345554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5E75CD-0326-463F-88A1-0A5BF0760C39}"/>
              </a:ext>
            </a:extLst>
          </p:cNvPr>
          <p:cNvSpPr>
            <a:spLocks noGrp="1"/>
          </p:cNvSpPr>
          <p:nvPr>
            <p:ph type="title"/>
          </p:nvPr>
        </p:nvSpPr>
        <p:spPr/>
        <p:txBody>
          <a:bodyPr/>
          <a:lstStyle/>
          <a:p>
            <a:r>
              <a:rPr lang="ar-SA" dirty="0"/>
              <a:t>خصائص شركة المحاصة </a:t>
            </a:r>
          </a:p>
        </p:txBody>
      </p:sp>
      <p:sp>
        <p:nvSpPr>
          <p:cNvPr id="3" name="عنصر نائب للمحتوى 2">
            <a:extLst>
              <a:ext uri="{FF2B5EF4-FFF2-40B4-BE49-F238E27FC236}">
                <a16:creationId xmlns:a16="http://schemas.microsoft.com/office/drawing/2014/main" id="{0BF1B9CD-EEF1-49A2-BAAF-A030E5630043}"/>
              </a:ext>
            </a:extLst>
          </p:cNvPr>
          <p:cNvSpPr>
            <a:spLocks noGrp="1"/>
          </p:cNvSpPr>
          <p:nvPr>
            <p:ph idx="1"/>
          </p:nvPr>
        </p:nvSpPr>
        <p:spPr/>
        <p:txBody>
          <a:bodyPr/>
          <a:lstStyle/>
          <a:p>
            <a:pPr marL="457200" indent="-457200">
              <a:buFont typeface="+mj-lt"/>
              <a:buAutoNum type="arabicPeriod"/>
            </a:pPr>
            <a:r>
              <a:rPr lang="ar-SA" dirty="0"/>
              <a:t>من شركات الأشخاص .</a:t>
            </a:r>
          </a:p>
          <a:p>
            <a:pPr marL="457200" indent="-457200">
              <a:buFont typeface="+mj-lt"/>
              <a:buAutoNum type="arabicPeriod"/>
            </a:pPr>
            <a:r>
              <a:rPr lang="ar-SA" dirty="0"/>
              <a:t>شركة مستترة .</a:t>
            </a:r>
          </a:p>
          <a:p>
            <a:pPr marL="457200" indent="-457200">
              <a:buFont typeface="+mj-lt"/>
              <a:buAutoNum type="arabicPeriod"/>
            </a:pPr>
            <a:r>
              <a:rPr lang="ar-SA" dirty="0"/>
              <a:t>شركة تجارية .</a:t>
            </a:r>
          </a:p>
        </p:txBody>
      </p:sp>
    </p:spTree>
    <p:extLst>
      <p:ext uri="{BB962C8B-B14F-4D97-AF65-F5344CB8AC3E}">
        <p14:creationId xmlns:p14="http://schemas.microsoft.com/office/powerpoint/2010/main" val="1609844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635CBE-A9CC-47F2-8659-666E2234352C}"/>
              </a:ext>
            </a:extLst>
          </p:cNvPr>
          <p:cNvSpPr>
            <a:spLocks noGrp="1"/>
          </p:cNvSpPr>
          <p:nvPr>
            <p:ph type="title"/>
          </p:nvPr>
        </p:nvSpPr>
        <p:spPr/>
        <p:txBody>
          <a:bodyPr/>
          <a:lstStyle/>
          <a:p>
            <a:r>
              <a:rPr lang="ar-SA" dirty="0"/>
              <a:t>تعريف شركة المساهمة </a:t>
            </a:r>
          </a:p>
        </p:txBody>
      </p:sp>
      <p:sp>
        <p:nvSpPr>
          <p:cNvPr id="3" name="عنصر نائب للمحتوى 2">
            <a:extLst>
              <a:ext uri="{FF2B5EF4-FFF2-40B4-BE49-F238E27FC236}">
                <a16:creationId xmlns:a16="http://schemas.microsoft.com/office/drawing/2014/main" id="{90EF01ED-6945-45C7-BADB-12500C1C040B}"/>
              </a:ext>
            </a:extLst>
          </p:cNvPr>
          <p:cNvSpPr>
            <a:spLocks noGrp="1"/>
          </p:cNvSpPr>
          <p:nvPr>
            <p:ph idx="1"/>
          </p:nvPr>
        </p:nvSpPr>
        <p:spPr/>
        <p:txBody>
          <a:bodyPr/>
          <a:lstStyle/>
          <a:p>
            <a:r>
              <a:rPr lang="ar-SA" dirty="0"/>
              <a:t>هي شركة رأسمالها مقسم الى أسهم متساوية القيمة وقابلة للتداول . وتكون الشركة وحدها مسؤولة عن الديون والالتزامات المترتبة على ممارسة نشاطها </a:t>
            </a:r>
          </a:p>
        </p:txBody>
      </p:sp>
    </p:spTree>
    <p:extLst>
      <p:ext uri="{BB962C8B-B14F-4D97-AF65-F5344CB8AC3E}">
        <p14:creationId xmlns:p14="http://schemas.microsoft.com/office/powerpoint/2010/main" val="1956313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FA9908-5BE5-4982-9841-13B6F8524233}"/>
              </a:ext>
            </a:extLst>
          </p:cNvPr>
          <p:cNvSpPr>
            <a:spLocks noGrp="1"/>
          </p:cNvSpPr>
          <p:nvPr>
            <p:ph type="title"/>
          </p:nvPr>
        </p:nvSpPr>
        <p:spPr/>
        <p:txBody>
          <a:bodyPr/>
          <a:lstStyle/>
          <a:p>
            <a:r>
              <a:rPr lang="ar-SA" dirty="0"/>
              <a:t>خصائص شركة المساهمة </a:t>
            </a:r>
          </a:p>
        </p:txBody>
      </p:sp>
      <p:sp>
        <p:nvSpPr>
          <p:cNvPr id="3" name="عنصر نائب للمحتوى 2">
            <a:extLst>
              <a:ext uri="{FF2B5EF4-FFF2-40B4-BE49-F238E27FC236}">
                <a16:creationId xmlns:a16="http://schemas.microsoft.com/office/drawing/2014/main" id="{2D33316B-5F15-4329-808A-09404D8AD85E}"/>
              </a:ext>
            </a:extLst>
          </p:cNvPr>
          <p:cNvSpPr>
            <a:spLocks noGrp="1"/>
          </p:cNvSpPr>
          <p:nvPr>
            <p:ph idx="1"/>
          </p:nvPr>
        </p:nvSpPr>
        <p:spPr/>
        <p:txBody>
          <a:bodyPr/>
          <a:lstStyle/>
          <a:p>
            <a:pPr marL="457200" indent="-457200">
              <a:buFont typeface="+mj-lt"/>
              <a:buAutoNum type="arabicPeriod"/>
            </a:pPr>
            <a:r>
              <a:rPr lang="ar-SA" dirty="0"/>
              <a:t>تقوم على الاعتبار </a:t>
            </a:r>
            <a:r>
              <a:rPr lang="ar-SA" dirty="0" err="1"/>
              <a:t>المالى</a:t>
            </a:r>
            <a:r>
              <a:rPr lang="ar-SA" dirty="0"/>
              <a:t> وعلى فكرة النظام .</a:t>
            </a:r>
          </a:p>
          <a:p>
            <a:pPr marL="457200" indent="-457200">
              <a:buFont typeface="+mj-lt"/>
              <a:buAutoNum type="arabicPeriod"/>
            </a:pPr>
            <a:r>
              <a:rPr lang="ar-SA" dirty="0"/>
              <a:t>مسؤولية الشريك محددة بقدر أسهمه .</a:t>
            </a:r>
          </a:p>
          <a:p>
            <a:pPr marL="457200" indent="-457200">
              <a:buFont typeface="+mj-lt"/>
              <a:buAutoNum type="arabicPeriod"/>
            </a:pPr>
            <a:r>
              <a:rPr lang="ar-SA" dirty="0"/>
              <a:t>الحد الأدنى لعدد الشركاء .</a:t>
            </a:r>
          </a:p>
          <a:p>
            <a:pPr marL="457200" indent="-457200">
              <a:buFont typeface="+mj-lt"/>
              <a:buAutoNum type="arabicPeriod"/>
            </a:pPr>
            <a:r>
              <a:rPr lang="ar-SA" dirty="0"/>
              <a:t>الحد الأدنى لرأسمال شركة المساهمة .</a:t>
            </a:r>
          </a:p>
          <a:p>
            <a:pPr marL="457200" indent="-457200">
              <a:buFont typeface="+mj-lt"/>
              <a:buAutoNum type="arabicPeriod"/>
            </a:pPr>
            <a:r>
              <a:rPr lang="ar-SA" dirty="0"/>
              <a:t>اسم شركة المساهمة.</a:t>
            </a:r>
          </a:p>
        </p:txBody>
      </p:sp>
    </p:spTree>
    <p:extLst>
      <p:ext uri="{BB962C8B-B14F-4D97-AF65-F5344CB8AC3E}">
        <p14:creationId xmlns:p14="http://schemas.microsoft.com/office/powerpoint/2010/main" val="569643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16D982-07A1-4EEB-AC54-344ED7DF3753}"/>
              </a:ext>
            </a:extLst>
          </p:cNvPr>
          <p:cNvSpPr>
            <a:spLocks noGrp="1"/>
          </p:cNvSpPr>
          <p:nvPr>
            <p:ph type="title"/>
          </p:nvPr>
        </p:nvSpPr>
        <p:spPr/>
        <p:txBody>
          <a:bodyPr/>
          <a:lstStyle/>
          <a:p>
            <a:r>
              <a:rPr lang="ar-SA" dirty="0"/>
              <a:t>إجراءات تأسيس شركات المساهمة </a:t>
            </a:r>
          </a:p>
        </p:txBody>
      </p:sp>
      <p:sp>
        <p:nvSpPr>
          <p:cNvPr id="3" name="عنصر نائب للمحتوى 2">
            <a:extLst>
              <a:ext uri="{FF2B5EF4-FFF2-40B4-BE49-F238E27FC236}">
                <a16:creationId xmlns:a16="http://schemas.microsoft.com/office/drawing/2014/main" id="{957C5D8F-CB6F-4C18-911F-320F2149A63D}"/>
              </a:ext>
            </a:extLst>
          </p:cNvPr>
          <p:cNvSpPr>
            <a:spLocks noGrp="1"/>
          </p:cNvSpPr>
          <p:nvPr>
            <p:ph idx="1"/>
          </p:nvPr>
        </p:nvSpPr>
        <p:spPr/>
        <p:txBody>
          <a:bodyPr/>
          <a:lstStyle/>
          <a:p>
            <a:pPr marL="457200" indent="-457200">
              <a:buFont typeface="+mj-lt"/>
              <a:buAutoNum type="arabicPeriod"/>
            </a:pPr>
            <a:r>
              <a:rPr lang="ar-SA" dirty="0"/>
              <a:t>تحرير العقد </a:t>
            </a:r>
            <a:r>
              <a:rPr lang="ar-SA" dirty="0" err="1"/>
              <a:t>الابتدائى</a:t>
            </a:r>
            <a:r>
              <a:rPr lang="ar-SA" dirty="0"/>
              <a:t> ونظام الشركة .</a:t>
            </a:r>
          </a:p>
          <a:p>
            <a:pPr marL="457200" indent="-457200">
              <a:buFont typeface="+mj-lt"/>
              <a:buAutoNum type="arabicPeriod"/>
            </a:pPr>
            <a:r>
              <a:rPr lang="ar-SA" dirty="0"/>
              <a:t>طلب الترخيص بتأسيس الشركة .</a:t>
            </a:r>
          </a:p>
          <a:p>
            <a:pPr marL="457200" indent="-457200">
              <a:buFont typeface="+mj-lt"/>
              <a:buAutoNum type="arabicPeriod"/>
            </a:pPr>
            <a:r>
              <a:rPr lang="ar-SA" dirty="0"/>
              <a:t>الاكتتاب في رأس المال .</a:t>
            </a:r>
          </a:p>
          <a:p>
            <a:pPr marL="457200" indent="-457200">
              <a:buFont typeface="+mj-lt"/>
              <a:buAutoNum type="arabicPeriod"/>
            </a:pPr>
            <a:r>
              <a:rPr lang="ar-SA" dirty="0"/>
              <a:t>استدعاء المكتتبين الى جمعية تأسيسية  .</a:t>
            </a:r>
          </a:p>
          <a:p>
            <a:pPr marL="457200" indent="-457200">
              <a:buFont typeface="+mj-lt"/>
              <a:buAutoNum type="arabicPeriod"/>
            </a:pPr>
            <a:r>
              <a:rPr lang="ar-SA" dirty="0"/>
              <a:t>طلب استصدار قرار </a:t>
            </a:r>
            <a:r>
              <a:rPr lang="ar-SA" dirty="0" err="1"/>
              <a:t>وزارى</a:t>
            </a:r>
            <a:r>
              <a:rPr lang="ar-SA" dirty="0"/>
              <a:t> </a:t>
            </a:r>
            <a:r>
              <a:rPr lang="ar-SA" dirty="0" err="1"/>
              <a:t>بأعلان</a:t>
            </a:r>
            <a:r>
              <a:rPr lang="ar-SA" dirty="0"/>
              <a:t> تأسيس الشركة  .</a:t>
            </a:r>
          </a:p>
          <a:p>
            <a:pPr marL="457200" indent="-457200">
              <a:buFont typeface="+mj-lt"/>
              <a:buAutoNum type="arabicPeriod"/>
            </a:pPr>
            <a:r>
              <a:rPr lang="ar-SA" dirty="0"/>
              <a:t>شهر الشركة وقيدها في السجل </a:t>
            </a:r>
            <a:r>
              <a:rPr lang="ar-SA" dirty="0" err="1"/>
              <a:t>التجارى</a:t>
            </a:r>
            <a:r>
              <a:rPr lang="ar-SA" dirty="0"/>
              <a:t> . </a:t>
            </a:r>
          </a:p>
        </p:txBody>
      </p:sp>
    </p:spTree>
    <p:extLst>
      <p:ext uri="{BB962C8B-B14F-4D97-AF65-F5344CB8AC3E}">
        <p14:creationId xmlns:p14="http://schemas.microsoft.com/office/powerpoint/2010/main" val="939928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7F688A-916B-47AF-B0B9-6127EDC1CD87}"/>
              </a:ext>
            </a:extLst>
          </p:cNvPr>
          <p:cNvSpPr>
            <a:spLocks noGrp="1"/>
          </p:cNvSpPr>
          <p:nvPr>
            <p:ph type="title"/>
          </p:nvPr>
        </p:nvSpPr>
        <p:spPr/>
        <p:txBody>
          <a:bodyPr/>
          <a:lstStyle/>
          <a:p>
            <a:r>
              <a:rPr lang="ar-SA" dirty="0"/>
              <a:t>تعريف الأسهم </a:t>
            </a:r>
          </a:p>
        </p:txBody>
      </p:sp>
      <p:sp>
        <p:nvSpPr>
          <p:cNvPr id="3" name="عنصر نائب للمحتوى 2">
            <a:extLst>
              <a:ext uri="{FF2B5EF4-FFF2-40B4-BE49-F238E27FC236}">
                <a16:creationId xmlns:a16="http://schemas.microsoft.com/office/drawing/2014/main" id="{A0DF2F85-D3C1-401E-8318-582EDEE21A81}"/>
              </a:ext>
            </a:extLst>
          </p:cNvPr>
          <p:cNvSpPr>
            <a:spLocks noGrp="1"/>
          </p:cNvSpPr>
          <p:nvPr>
            <p:ph idx="1"/>
          </p:nvPr>
        </p:nvSpPr>
        <p:spPr/>
        <p:txBody>
          <a:bodyPr/>
          <a:lstStyle/>
          <a:p>
            <a:r>
              <a:rPr lang="ar-SA" dirty="0"/>
              <a:t>يمثل السهم حصة الشريك المساهم في </a:t>
            </a:r>
            <a:r>
              <a:rPr lang="ar-SA" dirty="0" err="1"/>
              <a:t>راسمال</a:t>
            </a:r>
            <a:r>
              <a:rPr lang="ar-SA" dirty="0"/>
              <a:t> الشركة المساهمة </a:t>
            </a:r>
          </a:p>
          <a:p>
            <a:endParaRPr lang="ar-SA" dirty="0"/>
          </a:p>
          <a:p>
            <a:endParaRPr lang="ar-SA" dirty="0"/>
          </a:p>
          <a:p>
            <a:endParaRPr lang="ar-SA" dirty="0"/>
          </a:p>
        </p:txBody>
      </p:sp>
      <p:pic>
        <p:nvPicPr>
          <p:cNvPr id="5" name="رسم 4" descr="نقود معدنية">
            <a:extLst>
              <a:ext uri="{FF2B5EF4-FFF2-40B4-BE49-F238E27FC236}">
                <a16:creationId xmlns:a16="http://schemas.microsoft.com/office/drawing/2014/main" id="{1BC91D7C-0A67-4E12-A9AD-02B8D6399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4800" y="3645024"/>
            <a:ext cx="914400" cy="1512168"/>
          </a:xfrm>
          <a:prstGeom prst="rect">
            <a:avLst/>
          </a:prstGeom>
        </p:spPr>
      </p:pic>
    </p:spTree>
    <p:extLst>
      <p:ext uri="{BB962C8B-B14F-4D97-AF65-F5344CB8AC3E}">
        <p14:creationId xmlns:p14="http://schemas.microsoft.com/office/powerpoint/2010/main" val="2915035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20DC3C-F7BB-44CE-9255-FE413BAFC61D}"/>
              </a:ext>
            </a:extLst>
          </p:cNvPr>
          <p:cNvSpPr>
            <a:spLocks noGrp="1"/>
          </p:cNvSpPr>
          <p:nvPr>
            <p:ph type="title"/>
          </p:nvPr>
        </p:nvSpPr>
        <p:spPr/>
        <p:txBody>
          <a:bodyPr/>
          <a:lstStyle/>
          <a:p>
            <a:r>
              <a:rPr lang="ar-SA" dirty="0"/>
              <a:t>خصائص الأسهم </a:t>
            </a:r>
          </a:p>
        </p:txBody>
      </p:sp>
      <p:graphicFrame>
        <p:nvGraphicFramePr>
          <p:cNvPr id="4" name="عنصر نائب للمحتوى 3">
            <a:extLst>
              <a:ext uri="{FF2B5EF4-FFF2-40B4-BE49-F238E27FC236}">
                <a16:creationId xmlns:a16="http://schemas.microsoft.com/office/drawing/2014/main" id="{1ADC644B-44F6-49F8-B31B-02944DF31F4C}"/>
              </a:ext>
            </a:extLst>
          </p:cNvPr>
          <p:cNvGraphicFramePr>
            <a:graphicFrameLocks noGrp="1"/>
          </p:cNvGraphicFramePr>
          <p:nvPr>
            <p:ph idx="1"/>
            <p:extLst>
              <p:ext uri="{D42A27DB-BD31-4B8C-83A1-F6EECF244321}">
                <p14:modId xmlns:p14="http://schemas.microsoft.com/office/powerpoint/2010/main" val="3380423560"/>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8923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1FD08-7E15-4D21-AC36-327FB42DF27B}"/>
              </a:ext>
            </a:extLst>
          </p:cNvPr>
          <p:cNvSpPr>
            <a:spLocks noGrp="1"/>
          </p:cNvSpPr>
          <p:nvPr>
            <p:ph type="title"/>
          </p:nvPr>
        </p:nvSpPr>
        <p:spPr/>
        <p:txBody>
          <a:bodyPr/>
          <a:lstStyle/>
          <a:p>
            <a:r>
              <a:rPr lang="ar-SA" dirty="0"/>
              <a:t>أنواع الأسهم </a:t>
            </a:r>
          </a:p>
        </p:txBody>
      </p:sp>
      <p:graphicFrame>
        <p:nvGraphicFramePr>
          <p:cNvPr id="4" name="عنصر نائب للمحتوى 3">
            <a:extLst>
              <a:ext uri="{FF2B5EF4-FFF2-40B4-BE49-F238E27FC236}">
                <a16:creationId xmlns:a16="http://schemas.microsoft.com/office/drawing/2014/main" id="{6E48C8A4-FE87-43CD-B438-37620C6BE7C7}"/>
              </a:ext>
            </a:extLst>
          </p:cNvPr>
          <p:cNvGraphicFramePr>
            <a:graphicFrameLocks noGrp="1"/>
          </p:cNvGraphicFramePr>
          <p:nvPr>
            <p:ph idx="1"/>
            <p:extLst>
              <p:ext uri="{D42A27DB-BD31-4B8C-83A1-F6EECF244321}">
                <p14:modId xmlns:p14="http://schemas.microsoft.com/office/powerpoint/2010/main" val="3824193124"/>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015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3CAFFC-E2DC-4624-A74F-FD95F9A07B1D}"/>
              </a:ext>
            </a:extLst>
          </p:cNvPr>
          <p:cNvSpPr>
            <a:spLocks noGrp="1"/>
          </p:cNvSpPr>
          <p:nvPr>
            <p:ph type="title"/>
          </p:nvPr>
        </p:nvSpPr>
        <p:spPr/>
        <p:txBody>
          <a:bodyPr/>
          <a:lstStyle/>
          <a:p>
            <a:r>
              <a:rPr lang="ar-SA" dirty="0"/>
              <a:t>انقضاء شركة المساهمة </a:t>
            </a:r>
          </a:p>
        </p:txBody>
      </p:sp>
      <p:graphicFrame>
        <p:nvGraphicFramePr>
          <p:cNvPr id="4" name="عنصر نائب للمحتوى 3">
            <a:extLst>
              <a:ext uri="{FF2B5EF4-FFF2-40B4-BE49-F238E27FC236}">
                <a16:creationId xmlns:a16="http://schemas.microsoft.com/office/drawing/2014/main" id="{16C15796-01E8-419A-B725-05C1485E8087}"/>
              </a:ext>
            </a:extLst>
          </p:cNvPr>
          <p:cNvGraphicFramePr>
            <a:graphicFrameLocks noGrp="1"/>
          </p:cNvGraphicFramePr>
          <p:nvPr>
            <p:ph idx="1"/>
            <p:extLst>
              <p:ext uri="{D42A27DB-BD31-4B8C-83A1-F6EECF244321}">
                <p14:modId xmlns:p14="http://schemas.microsoft.com/office/powerpoint/2010/main" val="1425370126"/>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008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26E9FD-3B68-45C8-BCF9-1E539BB5429C}"/>
              </a:ext>
            </a:extLst>
          </p:cNvPr>
          <p:cNvSpPr>
            <a:spLocks noGrp="1"/>
          </p:cNvSpPr>
          <p:nvPr>
            <p:ph type="title"/>
          </p:nvPr>
        </p:nvSpPr>
        <p:spPr/>
        <p:txBody>
          <a:bodyPr/>
          <a:lstStyle/>
          <a:p>
            <a:r>
              <a:rPr lang="ar-SA" dirty="0"/>
              <a:t>الشركة ذات المسؤولية المحدودة </a:t>
            </a:r>
          </a:p>
        </p:txBody>
      </p:sp>
      <p:graphicFrame>
        <p:nvGraphicFramePr>
          <p:cNvPr id="4" name="عنصر نائب للمحتوى 3">
            <a:extLst>
              <a:ext uri="{FF2B5EF4-FFF2-40B4-BE49-F238E27FC236}">
                <a16:creationId xmlns:a16="http://schemas.microsoft.com/office/drawing/2014/main" id="{067F6ACA-03A3-4056-AC67-6DCF57A1368F}"/>
              </a:ext>
            </a:extLst>
          </p:cNvPr>
          <p:cNvGraphicFramePr>
            <a:graphicFrameLocks noGrp="1"/>
          </p:cNvGraphicFramePr>
          <p:nvPr>
            <p:ph idx="1"/>
            <p:extLst>
              <p:ext uri="{D42A27DB-BD31-4B8C-83A1-F6EECF244321}">
                <p14:modId xmlns:p14="http://schemas.microsoft.com/office/powerpoint/2010/main" val="3876259194"/>
              </p:ext>
            </p:extLst>
          </p:nvPr>
        </p:nvGraphicFramePr>
        <p:xfrm>
          <a:off x="1176338" y="1916832"/>
          <a:ext cx="6799262" cy="4018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95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775800897"/>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135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FE2D31-5F5E-4767-AF66-060752E9615C}"/>
              </a:ext>
            </a:extLst>
          </p:cNvPr>
          <p:cNvSpPr>
            <a:spLocks noGrp="1"/>
          </p:cNvSpPr>
          <p:nvPr>
            <p:ph type="title"/>
          </p:nvPr>
        </p:nvSpPr>
        <p:spPr/>
        <p:txBody>
          <a:bodyPr/>
          <a:lstStyle/>
          <a:p>
            <a:r>
              <a:rPr lang="ar-SA" dirty="0"/>
              <a:t>شركة الشخص الواحد  </a:t>
            </a:r>
          </a:p>
        </p:txBody>
      </p:sp>
      <p:graphicFrame>
        <p:nvGraphicFramePr>
          <p:cNvPr id="4" name="عنصر نائب للمحتوى 3">
            <a:extLst>
              <a:ext uri="{FF2B5EF4-FFF2-40B4-BE49-F238E27FC236}">
                <a16:creationId xmlns:a16="http://schemas.microsoft.com/office/drawing/2014/main" id="{7BCF6C66-9C6A-452B-A110-50D3CA66347E}"/>
              </a:ext>
            </a:extLst>
          </p:cNvPr>
          <p:cNvGraphicFramePr>
            <a:graphicFrameLocks noGrp="1"/>
          </p:cNvGraphicFramePr>
          <p:nvPr>
            <p:ph idx="1"/>
            <p:extLst>
              <p:ext uri="{D42A27DB-BD31-4B8C-83A1-F6EECF244321}">
                <p14:modId xmlns:p14="http://schemas.microsoft.com/office/powerpoint/2010/main" val="976474901"/>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44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18604648"/>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19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955896569"/>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60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24477452"/>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3640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2027</TotalTime>
  <Words>1339</Words>
  <Application>Microsoft Office PowerPoint</Application>
  <PresentationFormat>عرض على الشاشة (4:3)</PresentationFormat>
  <Paragraphs>266</Paragraphs>
  <Slides>60</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60</vt:i4>
      </vt:variant>
    </vt:vector>
  </HeadingPairs>
  <TitlesOfParts>
    <vt:vector size="63" baseType="lpstr">
      <vt:lpstr>Arial</vt:lpstr>
      <vt:lpstr>Garamond</vt:lpstr>
      <vt:lpstr>عضوي</vt:lpstr>
      <vt:lpstr>تعريف القانون التجارى </vt:lpstr>
      <vt:lpstr>خصائص القانون التجارى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تعريف الشراء</vt:lpstr>
      <vt:lpstr>عرض تقديمي في PowerPoint</vt:lpstr>
      <vt:lpstr>الاوراق التجارية </vt:lpstr>
      <vt:lpstr>انواع الاوراق التجاريه </vt:lpstr>
      <vt:lpstr>تعريف الكمبيالة </vt:lpstr>
      <vt:lpstr>السند الاذني</vt:lpstr>
      <vt:lpstr>تعريف السند لامر  او السند الاذنى </vt:lpstr>
      <vt:lpstr>عمليات الصرافة والبنوك</vt:lpstr>
      <vt:lpstr>تعريف السمسرة </vt:lpstr>
      <vt:lpstr>اعمال التجارة البحرية </vt:lpstr>
      <vt:lpstr>الاعمال  التجارية بطريق المقاولة </vt:lpstr>
      <vt:lpstr> مقاولة الصناعة  </vt:lpstr>
      <vt:lpstr>مقاولة التوريد</vt:lpstr>
      <vt:lpstr>مقاولة الوكالة بالعمولة  </vt:lpstr>
      <vt:lpstr>مقاولة النقل </vt:lpstr>
      <vt:lpstr>مقاولة المحلات والمكاتب التجارية </vt:lpstr>
      <vt:lpstr>مقاولة البيع بالمزاد </vt:lpstr>
      <vt:lpstr>مقاولة انشاء المبانى </vt:lpstr>
      <vt:lpstr>التزامات التاجر </vt:lpstr>
      <vt:lpstr>أهمية مسك الدفاتر التجارية </vt:lpstr>
      <vt:lpstr>أنواع الدفاتر التجارية </vt:lpstr>
      <vt:lpstr>القيد في الغرفة التجارية </vt:lpstr>
      <vt:lpstr>اختصاصات الغرفة التجارية </vt:lpstr>
      <vt:lpstr>تعريف الشركة </vt:lpstr>
      <vt:lpstr>أنواع الشركات </vt:lpstr>
      <vt:lpstr>اشكال الشركات </vt:lpstr>
      <vt:lpstr>اركان عقد الشركة </vt:lpstr>
      <vt:lpstr>بطلان الشركة </vt:lpstr>
      <vt:lpstr>أنواع البطلان</vt:lpstr>
      <vt:lpstr>عرض تقديمي في PowerPoint</vt:lpstr>
      <vt:lpstr>اثار الشركة الفعلية </vt:lpstr>
      <vt:lpstr>الشخصية المعنوية (الاعتبارية )للشركة</vt:lpstr>
      <vt:lpstr>اثار اكتساب الشركة للشخصية المعنوية </vt:lpstr>
      <vt:lpstr>انقضاء الشركة </vt:lpstr>
      <vt:lpstr>أسباب انقضاء الشركة</vt:lpstr>
      <vt:lpstr>شركات الاشخاص</vt:lpstr>
      <vt:lpstr>شركة التضامن</vt:lpstr>
      <vt:lpstr>خصائص شركة التضامن </vt:lpstr>
      <vt:lpstr>شركة التوصية البسيطة </vt:lpstr>
      <vt:lpstr>خصائص شركة التوصية البسيطة</vt:lpstr>
      <vt:lpstr>شركة المحاصة </vt:lpstr>
      <vt:lpstr>خصائص شركة المحاصة </vt:lpstr>
      <vt:lpstr>تعريف شركة المساهمة </vt:lpstr>
      <vt:lpstr>خصائص شركة المساهمة </vt:lpstr>
      <vt:lpstr>إجراءات تأسيس شركات المساهمة </vt:lpstr>
      <vt:lpstr>تعريف الأسهم </vt:lpstr>
      <vt:lpstr>خصائص الأسهم </vt:lpstr>
      <vt:lpstr>أنواع الأسهم </vt:lpstr>
      <vt:lpstr>انقضاء شركة المساهمة </vt:lpstr>
      <vt:lpstr>الشركة ذات المسؤولية المحدودة </vt:lpstr>
      <vt:lpstr>شركة الشخص الواحد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bedo kogi</dc:creator>
  <cp:lastModifiedBy>96656</cp:lastModifiedBy>
  <cp:revision>66</cp:revision>
  <dcterms:created xsi:type="dcterms:W3CDTF">2018-09-05T20:32:10Z</dcterms:created>
  <dcterms:modified xsi:type="dcterms:W3CDTF">2020-09-17T05:17:24Z</dcterms:modified>
</cp:coreProperties>
</file>