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sldIdLst>
    <p:sldId id="256" r:id="rId2"/>
    <p:sldId id="286" r:id="rId3"/>
    <p:sldId id="287" r:id="rId4"/>
    <p:sldId id="290" r:id="rId5"/>
    <p:sldId id="289" r:id="rId6"/>
    <p:sldId id="257" r:id="rId7"/>
    <p:sldId id="279" r:id="rId8"/>
    <p:sldId id="259" r:id="rId9"/>
    <p:sldId id="260" r:id="rId10"/>
    <p:sldId id="261" r:id="rId11"/>
    <p:sldId id="262" r:id="rId12"/>
    <p:sldId id="263" r:id="rId13"/>
    <p:sldId id="264" r:id="rId14"/>
    <p:sldId id="265" r:id="rId15"/>
    <p:sldId id="266" r:id="rId16"/>
    <p:sldId id="280" r:id="rId17"/>
    <p:sldId id="267" r:id="rId18"/>
    <p:sldId id="268" r:id="rId19"/>
    <p:sldId id="269" r:id="rId20"/>
    <p:sldId id="29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5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94E865-1411-4276-A187-E2B63E1885F9}" type="doc">
      <dgm:prSet loTypeId="urn:microsoft.com/office/officeart/2005/8/layout/hierarchy6" loCatId="hierarchy" qsTypeId="urn:microsoft.com/office/officeart/2005/8/quickstyle/simple1" qsCatId="simple" csTypeId="urn:microsoft.com/office/officeart/2005/8/colors/accent0_2" csCatId="mainScheme" phldr="1"/>
      <dgm:spPr/>
      <dgm:t>
        <a:bodyPr/>
        <a:lstStyle/>
        <a:p>
          <a:endParaRPr lang="en-US"/>
        </a:p>
      </dgm:t>
    </dgm:pt>
    <dgm:pt modelId="{0C1881E4-2009-4D88-BB3D-BBC69FAF12F7}" type="pres">
      <dgm:prSet presAssocID="{3794E865-1411-4276-A187-E2B63E1885F9}" presName="mainComposite" presStyleCnt="0">
        <dgm:presLayoutVars>
          <dgm:chPref val="1"/>
          <dgm:dir/>
          <dgm:animOne val="branch"/>
          <dgm:animLvl val="lvl"/>
          <dgm:resizeHandles val="exact"/>
        </dgm:presLayoutVars>
      </dgm:prSet>
      <dgm:spPr/>
      <dgm:t>
        <a:bodyPr/>
        <a:lstStyle/>
        <a:p>
          <a:endParaRPr lang="en-US"/>
        </a:p>
      </dgm:t>
    </dgm:pt>
    <dgm:pt modelId="{7E37706F-BE2E-4B66-868F-C764209BEE23}" type="pres">
      <dgm:prSet presAssocID="{3794E865-1411-4276-A187-E2B63E1885F9}" presName="hierFlow" presStyleCnt="0"/>
      <dgm:spPr/>
    </dgm:pt>
    <dgm:pt modelId="{4F03B79E-1ED0-45BE-9463-60B08678E521}" type="pres">
      <dgm:prSet presAssocID="{3794E865-1411-4276-A187-E2B63E1885F9}" presName="hierChild1" presStyleCnt="0">
        <dgm:presLayoutVars>
          <dgm:chPref val="1"/>
          <dgm:animOne val="branch"/>
          <dgm:animLvl val="lvl"/>
        </dgm:presLayoutVars>
      </dgm:prSet>
      <dgm:spPr/>
    </dgm:pt>
    <dgm:pt modelId="{7208B6B8-C504-4C7F-8829-F32BEEB3796C}" type="pres">
      <dgm:prSet presAssocID="{3794E865-1411-4276-A187-E2B63E1885F9}" presName="bgShapesFlow" presStyleCnt="0"/>
      <dgm:spPr/>
    </dgm:pt>
  </dgm:ptLst>
  <dgm:cxnLst>
    <dgm:cxn modelId="{8AAAA8FF-8496-4E75-87F1-E6A9C3497F4D}" type="presOf" srcId="{3794E865-1411-4276-A187-E2B63E1885F9}" destId="{0C1881E4-2009-4D88-BB3D-BBC69FAF12F7}" srcOrd="0" destOrd="0" presId="urn:microsoft.com/office/officeart/2005/8/layout/hierarchy6"/>
    <dgm:cxn modelId="{C695268E-67AF-4B9E-AA40-5574DB7044AA}" type="presParOf" srcId="{0C1881E4-2009-4D88-BB3D-BBC69FAF12F7}" destId="{7E37706F-BE2E-4B66-868F-C764209BEE23}" srcOrd="0" destOrd="0" presId="urn:microsoft.com/office/officeart/2005/8/layout/hierarchy6"/>
    <dgm:cxn modelId="{D4747D46-B7BE-476D-A2AF-6183ABB6DEC4}" type="presParOf" srcId="{7E37706F-BE2E-4B66-868F-C764209BEE23}" destId="{4F03B79E-1ED0-45BE-9463-60B08678E521}" srcOrd="0" destOrd="0" presId="urn:microsoft.com/office/officeart/2005/8/layout/hierarchy6"/>
    <dgm:cxn modelId="{3899823E-5BF5-40E6-9A80-80549CBF4C7E}" type="presParOf" srcId="{0C1881E4-2009-4D88-BB3D-BBC69FAF12F7}" destId="{7208B6B8-C504-4C7F-8829-F32BEEB3796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E070CF-9C8A-454F-8D9F-37696FEBA083}" type="doc">
      <dgm:prSet loTypeId="urn:microsoft.com/office/officeart/2005/8/layout/hierarchy3" loCatId="hierarchy" qsTypeId="urn:microsoft.com/office/officeart/2005/8/quickstyle/simple1" qsCatId="simple" csTypeId="urn:microsoft.com/office/officeart/2005/8/colors/accent0_2" csCatId="mainScheme" phldr="1"/>
      <dgm:spPr/>
      <dgm:t>
        <a:bodyPr/>
        <a:lstStyle/>
        <a:p>
          <a:endParaRPr lang="en-US"/>
        </a:p>
      </dgm:t>
    </dgm:pt>
    <dgm:pt modelId="{3E308CBE-33A0-4EF5-9BBC-731F3C70509F}" type="pres">
      <dgm:prSet presAssocID="{68E070CF-9C8A-454F-8D9F-37696FEBA083}" presName="diagram" presStyleCnt="0">
        <dgm:presLayoutVars>
          <dgm:chPref val="1"/>
          <dgm:dir val="rev"/>
          <dgm:animOne val="branch"/>
          <dgm:animLvl val="lvl"/>
          <dgm:resizeHandles/>
        </dgm:presLayoutVars>
      </dgm:prSet>
      <dgm:spPr/>
      <dgm:t>
        <a:bodyPr/>
        <a:lstStyle/>
        <a:p>
          <a:endParaRPr lang="en-US"/>
        </a:p>
      </dgm:t>
    </dgm:pt>
  </dgm:ptLst>
  <dgm:cxnLst>
    <dgm:cxn modelId="{154D7EDA-9AAB-4471-81E7-1D8B960AAD88}" type="presOf" srcId="{68E070CF-9C8A-454F-8D9F-37696FEBA083}" destId="{3E308CBE-33A0-4EF5-9BBC-731F3C70509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2A45617-E7F7-496B-91CF-7ABDCCC46B66}" type="doc">
      <dgm:prSet loTypeId="urn:diagrams.loki3.com/VaryingWidthList" loCatId="list" qsTypeId="urn:microsoft.com/office/officeart/2005/8/quickstyle/3d1" qsCatId="3D" csTypeId="urn:microsoft.com/office/officeart/2005/8/colors/accent3_1" csCatId="accent3" phldr="1"/>
      <dgm:spPr/>
    </dgm:pt>
    <dgm:pt modelId="{E84F31D7-03B3-491E-8B8F-61DE566F5486}">
      <dgm:prSet phldrT="[Text]" custT="1"/>
      <dgm:spPr/>
      <dgm:t>
        <a:bodyPr/>
        <a:lstStyle/>
        <a:p>
          <a:r>
            <a:rPr lang="ar-SA" sz="4800" dirty="0" smtClean="0">
              <a:latin typeface="Traditional Arabic" panose="02020603050405020304" pitchFamily="18" charset="-78"/>
              <a:cs typeface="Traditional Arabic" panose="02020603050405020304" pitchFamily="18" charset="-78"/>
            </a:rPr>
            <a:t>وقت تعاهد سنن الفطرة </a:t>
          </a:r>
          <a:endParaRPr lang="en-US" sz="4800" dirty="0">
            <a:latin typeface="Traditional Arabic" panose="02020603050405020304" pitchFamily="18" charset="-78"/>
            <a:cs typeface="Traditional Arabic" panose="02020603050405020304" pitchFamily="18" charset="-78"/>
          </a:endParaRPr>
        </a:p>
      </dgm:t>
    </dgm:pt>
    <dgm:pt modelId="{83095600-6F1F-41B6-AF16-0CDB92E38664}" type="parTrans" cxnId="{670B9B9F-AD15-4F9B-ADFB-1A950EDDA245}">
      <dgm:prSet/>
      <dgm:spPr/>
      <dgm:t>
        <a:bodyPr/>
        <a:lstStyle/>
        <a:p>
          <a:endParaRPr lang="en-US"/>
        </a:p>
      </dgm:t>
    </dgm:pt>
    <dgm:pt modelId="{D71B3E74-89B3-44A7-8FDD-A9D1EB6B02AB}" type="sibTrans" cxnId="{670B9B9F-AD15-4F9B-ADFB-1A950EDDA245}">
      <dgm:prSet/>
      <dgm:spPr/>
      <dgm:t>
        <a:bodyPr/>
        <a:lstStyle/>
        <a:p>
          <a:endParaRPr lang="en-US"/>
        </a:p>
      </dgm:t>
    </dgm:pt>
    <dgm:pt modelId="{CBCA2BEC-465F-4C2A-9030-D307873D58CC}">
      <dgm:prSet phldrT="[Text]" custT="1"/>
      <dgm:spPr/>
      <dgm:t>
        <a:bodyPr/>
        <a:lstStyle/>
        <a:p>
          <a:r>
            <a:rPr lang="ar-SA" sz="4800" dirty="0" smtClean="0">
              <a:latin typeface="Traditional Arabic" panose="02020603050405020304" pitchFamily="18" charset="-78"/>
              <a:cs typeface="Traditional Arabic" panose="02020603050405020304" pitchFamily="18" charset="-78"/>
            </a:rPr>
            <a:t>صفة الأخذ من الشارب</a:t>
          </a:r>
          <a:endParaRPr lang="en-US" sz="4800" dirty="0">
            <a:latin typeface="Traditional Arabic" panose="02020603050405020304" pitchFamily="18" charset="-78"/>
            <a:cs typeface="Traditional Arabic" panose="02020603050405020304" pitchFamily="18" charset="-78"/>
          </a:endParaRPr>
        </a:p>
      </dgm:t>
    </dgm:pt>
    <dgm:pt modelId="{A2FFAD5A-ED5A-4CBE-96C3-B2D8489BEEA1}" type="sibTrans" cxnId="{CE2DD226-EF7E-4FF0-96BA-C02E26F97B98}">
      <dgm:prSet/>
      <dgm:spPr/>
      <dgm:t>
        <a:bodyPr/>
        <a:lstStyle/>
        <a:p>
          <a:endParaRPr lang="en-US"/>
        </a:p>
      </dgm:t>
    </dgm:pt>
    <dgm:pt modelId="{4510457C-E118-4F7A-BE10-4B0F7A7B83D9}" type="parTrans" cxnId="{CE2DD226-EF7E-4FF0-96BA-C02E26F97B98}">
      <dgm:prSet/>
      <dgm:spPr/>
      <dgm:t>
        <a:bodyPr/>
        <a:lstStyle/>
        <a:p>
          <a:endParaRPr lang="en-US"/>
        </a:p>
      </dgm:t>
    </dgm:pt>
    <dgm:pt modelId="{66FCFAEE-B246-4E47-A84B-EC779C2F5810}">
      <dgm:prSet phldrT="[Text]"/>
      <dgm:spPr/>
      <dgm:t>
        <a:bodyPr/>
        <a:lstStyle/>
        <a:p>
          <a:r>
            <a:rPr lang="ar-SA" dirty="0" smtClean="0">
              <a:latin typeface="Traditional Arabic" panose="02020603050405020304" pitchFamily="18" charset="-78"/>
              <a:cs typeface="Traditional Arabic" panose="02020603050405020304" pitchFamily="18" charset="-78"/>
            </a:rPr>
            <a:t>حكم وصفة تقليم الأظفار </a:t>
          </a:r>
          <a:endParaRPr lang="en-US" dirty="0">
            <a:latin typeface="Traditional Arabic" panose="02020603050405020304" pitchFamily="18" charset="-78"/>
            <a:cs typeface="Traditional Arabic" panose="02020603050405020304" pitchFamily="18" charset="-78"/>
          </a:endParaRPr>
        </a:p>
      </dgm:t>
    </dgm:pt>
    <dgm:pt modelId="{BA895DE6-3D0E-49C6-B570-F91E17B590AB}" type="parTrans" cxnId="{C2BE89EC-CDF0-485E-93E3-BD33484A209E}">
      <dgm:prSet/>
      <dgm:spPr/>
      <dgm:t>
        <a:bodyPr/>
        <a:lstStyle/>
        <a:p>
          <a:endParaRPr lang="en-US"/>
        </a:p>
      </dgm:t>
    </dgm:pt>
    <dgm:pt modelId="{ED49E645-A2B3-4E57-86F0-53A28100A3E4}" type="sibTrans" cxnId="{C2BE89EC-CDF0-485E-93E3-BD33484A209E}">
      <dgm:prSet/>
      <dgm:spPr/>
      <dgm:t>
        <a:bodyPr/>
        <a:lstStyle/>
        <a:p>
          <a:endParaRPr lang="en-US"/>
        </a:p>
      </dgm:t>
    </dgm:pt>
    <dgm:pt modelId="{28BF75C5-7693-49BC-8C28-A6D1925C7FD1}" type="pres">
      <dgm:prSet presAssocID="{C2A45617-E7F7-496B-91CF-7ABDCCC46B66}" presName="Name0" presStyleCnt="0">
        <dgm:presLayoutVars>
          <dgm:resizeHandles/>
        </dgm:presLayoutVars>
      </dgm:prSet>
      <dgm:spPr/>
    </dgm:pt>
    <dgm:pt modelId="{EFED5CC7-4FC0-4750-8BE2-F29156D513FF}" type="pres">
      <dgm:prSet presAssocID="{CBCA2BEC-465F-4C2A-9030-D307873D58CC}" presName="text" presStyleLbl="node1" presStyleIdx="0" presStyleCnt="3" custScaleX="253984">
        <dgm:presLayoutVars>
          <dgm:bulletEnabled val="1"/>
        </dgm:presLayoutVars>
      </dgm:prSet>
      <dgm:spPr/>
      <dgm:t>
        <a:bodyPr/>
        <a:lstStyle/>
        <a:p>
          <a:endParaRPr lang="en-US"/>
        </a:p>
      </dgm:t>
    </dgm:pt>
    <dgm:pt modelId="{260B7896-7496-4DC4-8117-1AF7496ADA28}" type="pres">
      <dgm:prSet presAssocID="{A2FFAD5A-ED5A-4CBE-96C3-B2D8489BEEA1}" presName="space" presStyleCnt="0"/>
      <dgm:spPr/>
    </dgm:pt>
    <dgm:pt modelId="{33390204-E14F-45D8-B4B9-CA5DA527605D}" type="pres">
      <dgm:prSet presAssocID="{66FCFAEE-B246-4E47-A84B-EC779C2F5810}" presName="text" presStyleLbl="node1" presStyleIdx="1" presStyleCnt="3" custScaleX="232819">
        <dgm:presLayoutVars>
          <dgm:bulletEnabled val="1"/>
        </dgm:presLayoutVars>
      </dgm:prSet>
      <dgm:spPr/>
      <dgm:t>
        <a:bodyPr/>
        <a:lstStyle/>
        <a:p>
          <a:endParaRPr lang="en-US"/>
        </a:p>
      </dgm:t>
    </dgm:pt>
    <dgm:pt modelId="{78E5E76E-C2D9-4FAA-AB58-ED45E080FD3B}" type="pres">
      <dgm:prSet presAssocID="{ED49E645-A2B3-4E57-86F0-53A28100A3E4}" presName="space" presStyleCnt="0"/>
      <dgm:spPr/>
    </dgm:pt>
    <dgm:pt modelId="{FE8462AF-5C3F-4667-9C74-ED9FEDBA2337}" type="pres">
      <dgm:prSet presAssocID="{E84F31D7-03B3-491E-8B8F-61DE566F5486}" presName="text" presStyleLbl="node1" presStyleIdx="2" presStyleCnt="3" custScaleX="248340">
        <dgm:presLayoutVars>
          <dgm:bulletEnabled val="1"/>
        </dgm:presLayoutVars>
      </dgm:prSet>
      <dgm:spPr/>
      <dgm:t>
        <a:bodyPr/>
        <a:lstStyle/>
        <a:p>
          <a:endParaRPr lang="en-US"/>
        </a:p>
      </dgm:t>
    </dgm:pt>
  </dgm:ptLst>
  <dgm:cxnLst>
    <dgm:cxn modelId="{C2BE89EC-CDF0-485E-93E3-BD33484A209E}" srcId="{C2A45617-E7F7-496B-91CF-7ABDCCC46B66}" destId="{66FCFAEE-B246-4E47-A84B-EC779C2F5810}" srcOrd="1" destOrd="0" parTransId="{BA895DE6-3D0E-49C6-B570-F91E17B590AB}" sibTransId="{ED49E645-A2B3-4E57-86F0-53A28100A3E4}"/>
    <dgm:cxn modelId="{0E16335F-6DDD-4AA3-8B81-17BC9BCC80DF}" type="presOf" srcId="{C2A45617-E7F7-496B-91CF-7ABDCCC46B66}" destId="{28BF75C5-7693-49BC-8C28-A6D1925C7FD1}" srcOrd="0" destOrd="0" presId="urn:diagrams.loki3.com/VaryingWidthList"/>
    <dgm:cxn modelId="{670B9B9F-AD15-4F9B-ADFB-1A950EDDA245}" srcId="{C2A45617-E7F7-496B-91CF-7ABDCCC46B66}" destId="{E84F31D7-03B3-491E-8B8F-61DE566F5486}" srcOrd="2" destOrd="0" parTransId="{83095600-6F1F-41B6-AF16-0CDB92E38664}" sibTransId="{D71B3E74-89B3-44A7-8FDD-A9D1EB6B02AB}"/>
    <dgm:cxn modelId="{13A1D70E-ED08-45F2-8413-DE94D418D198}" type="presOf" srcId="{66FCFAEE-B246-4E47-A84B-EC779C2F5810}" destId="{33390204-E14F-45D8-B4B9-CA5DA527605D}" srcOrd="0" destOrd="0" presId="urn:diagrams.loki3.com/VaryingWidthList"/>
    <dgm:cxn modelId="{75154802-55FC-4938-B33C-DB77D7D7293F}" type="presOf" srcId="{E84F31D7-03B3-491E-8B8F-61DE566F5486}" destId="{FE8462AF-5C3F-4667-9C74-ED9FEDBA2337}" srcOrd="0" destOrd="0" presId="urn:diagrams.loki3.com/VaryingWidthList"/>
    <dgm:cxn modelId="{75375A1B-8D17-46E4-A0C7-50FF69ADC408}" type="presOf" srcId="{CBCA2BEC-465F-4C2A-9030-D307873D58CC}" destId="{EFED5CC7-4FC0-4750-8BE2-F29156D513FF}" srcOrd="0" destOrd="0" presId="urn:diagrams.loki3.com/VaryingWidthList"/>
    <dgm:cxn modelId="{CE2DD226-EF7E-4FF0-96BA-C02E26F97B98}" srcId="{C2A45617-E7F7-496B-91CF-7ABDCCC46B66}" destId="{CBCA2BEC-465F-4C2A-9030-D307873D58CC}" srcOrd="0" destOrd="0" parTransId="{4510457C-E118-4F7A-BE10-4B0F7A7B83D9}" sibTransId="{A2FFAD5A-ED5A-4CBE-96C3-B2D8489BEEA1}"/>
    <dgm:cxn modelId="{4F37BF9B-6B6A-4882-9F06-2FDB3875D7AB}" type="presParOf" srcId="{28BF75C5-7693-49BC-8C28-A6D1925C7FD1}" destId="{EFED5CC7-4FC0-4750-8BE2-F29156D513FF}" srcOrd="0" destOrd="0" presId="urn:diagrams.loki3.com/VaryingWidthList"/>
    <dgm:cxn modelId="{03C0492F-D4B6-48F0-95AD-6ABDDC9C7201}" type="presParOf" srcId="{28BF75C5-7693-49BC-8C28-A6D1925C7FD1}" destId="{260B7896-7496-4DC4-8117-1AF7496ADA28}" srcOrd="1" destOrd="0" presId="urn:diagrams.loki3.com/VaryingWidthList"/>
    <dgm:cxn modelId="{D32A5B0F-7896-48F1-8EED-F1581189B61C}" type="presParOf" srcId="{28BF75C5-7693-49BC-8C28-A6D1925C7FD1}" destId="{33390204-E14F-45D8-B4B9-CA5DA527605D}" srcOrd="2" destOrd="0" presId="urn:diagrams.loki3.com/VaryingWidthList"/>
    <dgm:cxn modelId="{55F956AE-3F0D-4FAA-B405-0E43645FA01A}" type="presParOf" srcId="{28BF75C5-7693-49BC-8C28-A6D1925C7FD1}" destId="{78E5E76E-C2D9-4FAA-AB58-ED45E080FD3B}" srcOrd="3" destOrd="0" presId="urn:diagrams.loki3.com/VaryingWidthList"/>
    <dgm:cxn modelId="{8F88BC41-596C-4A17-B2C8-01AA5C61A408}" type="presParOf" srcId="{28BF75C5-7693-49BC-8C28-A6D1925C7FD1}" destId="{FE8462AF-5C3F-4667-9C74-ED9FEDBA2337}" srcOrd="4"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6A99F7-4C1E-40B0-86C2-A39A2EF632E6}" type="doc">
      <dgm:prSet loTypeId="urn:diagrams.loki3.com/VaryingWidthList" loCatId="list" qsTypeId="urn:microsoft.com/office/officeart/2005/8/quickstyle/simple4" qsCatId="simple" csTypeId="urn:microsoft.com/office/officeart/2005/8/colors/accent3_1" csCatId="accent3" phldr="1"/>
      <dgm:spPr/>
    </dgm:pt>
    <dgm:pt modelId="{0ABE2716-4E4B-4F30-A070-30CB96412A62}">
      <dgm:prSet phldrT="[Text]" custT="1"/>
      <dgm:spPr/>
      <dgm:t>
        <a:bodyPr/>
        <a:lstStyle/>
        <a:p>
          <a:r>
            <a:rPr lang="ar-SA" sz="5400" b="0" dirty="0" smtClean="0">
              <a:latin typeface="Traditional Arabic" panose="02020603050405020304" pitchFamily="18" charset="-78"/>
              <a:cs typeface="Traditional Arabic" panose="02020603050405020304" pitchFamily="18" charset="-78"/>
            </a:rPr>
            <a:t>السنة لغة واصطلاحا</a:t>
          </a:r>
          <a:endParaRPr lang="en-US" sz="5400" b="0" dirty="0">
            <a:latin typeface="Traditional Arabic" panose="02020603050405020304" pitchFamily="18" charset="-78"/>
            <a:cs typeface="Traditional Arabic" panose="02020603050405020304" pitchFamily="18" charset="-78"/>
          </a:endParaRPr>
        </a:p>
      </dgm:t>
    </dgm:pt>
    <dgm:pt modelId="{05264FFD-118D-4FF5-929D-7BEA425B87A1}" type="parTrans" cxnId="{1868FD20-1D41-4E5B-946B-DFB810799629}">
      <dgm:prSet/>
      <dgm:spPr/>
      <dgm:t>
        <a:bodyPr/>
        <a:lstStyle/>
        <a:p>
          <a:endParaRPr lang="en-US"/>
        </a:p>
      </dgm:t>
    </dgm:pt>
    <dgm:pt modelId="{A1812E2F-3A16-4CFF-8125-69C6DC828AF7}" type="sibTrans" cxnId="{1868FD20-1D41-4E5B-946B-DFB810799629}">
      <dgm:prSet/>
      <dgm:spPr/>
      <dgm:t>
        <a:bodyPr/>
        <a:lstStyle/>
        <a:p>
          <a:endParaRPr lang="en-US"/>
        </a:p>
      </dgm:t>
    </dgm:pt>
    <dgm:pt modelId="{E9E52635-70E5-4BED-BB07-2607AE12EA3B}">
      <dgm:prSet phldrT="[Text]" custT="1"/>
      <dgm:spPr/>
      <dgm:t>
        <a:bodyPr/>
        <a:lstStyle/>
        <a:p>
          <a:r>
            <a:rPr lang="ar-SA" sz="5400" b="0" dirty="0" smtClean="0">
              <a:latin typeface="Traditional Arabic" panose="02020603050405020304" pitchFamily="18" charset="-78"/>
              <a:cs typeface="Traditional Arabic" panose="02020603050405020304" pitchFamily="18" charset="-78"/>
            </a:rPr>
            <a:t>سبب تسمية الوضوء</a:t>
          </a:r>
          <a:endParaRPr lang="en-US" sz="5400" b="0" dirty="0">
            <a:latin typeface="Traditional Arabic" panose="02020603050405020304" pitchFamily="18" charset="-78"/>
            <a:cs typeface="Traditional Arabic" panose="02020603050405020304" pitchFamily="18" charset="-78"/>
          </a:endParaRPr>
        </a:p>
      </dgm:t>
    </dgm:pt>
    <dgm:pt modelId="{EEB780F2-4FD6-41F5-8FBC-96B7B6D19F89}" type="parTrans" cxnId="{253526AE-95C9-42AE-9A19-6A1C5166BBDD}">
      <dgm:prSet/>
      <dgm:spPr/>
      <dgm:t>
        <a:bodyPr/>
        <a:lstStyle/>
        <a:p>
          <a:endParaRPr lang="en-US"/>
        </a:p>
      </dgm:t>
    </dgm:pt>
    <dgm:pt modelId="{1851B6CA-53AA-4E8B-9A72-035029B314AD}" type="sibTrans" cxnId="{253526AE-95C9-42AE-9A19-6A1C5166BBDD}">
      <dgm:prSet/>
      <dgm:spPr/>
      <dgm:t>
        <a:bodyPr/>
        <a:lstStyle/>
        <a:p>
          <a:endParaRPr lang="en-US"/>
        </a:p>
      </dgm:t>
    </dgm:pt>
    <dgm:pt modelId="{7DA85EB9-7003-4A3A-B4D7-683FBBE2DED3}">
      <dgm:prSet phldrT="[Text]" custT="1"/>
      <dgm:spPr/>
      <dgm:t>
        <a:bodyPr/>
        <a:lstStyle/>
        <a:p>
          <a:r>
            <a:rPr lang="ar-SA" sz="5400" b="0" dirty="0" smtClean="0">
              <a:latin typeface="Traditional Arabic" panose="02020603050405020304" pitchFamily="18" charset="-78"/>
              <a:cs typeface="Traditional Arabic" panose="02020603050405020304" pitchFamily="18" charset="-78"/>
            </a:rPr>
            <a:t>سنن الوضوء/ 1_ السواك</a:t>
          </a:r>
          <a:endParaRPr lang="en-US" sz="5400" b="0" dirty="0">
            <a:latin typeface="Traditional Arabic" panose="02020603050405020304" pitchFamily="18" charset="-78"/>
            <a:cs typeface="Traditional Arabic" panose="02020603050405020304" pitchFamily="18" charset="-78"/>
          </a:endParaRPr>
        </a:p>
      </dgm:t>
    </dgm:pt>
    <dgm:pt modelId="{5B394661-45F9-4991-A00D-EBD6FB21CDA1}" type="parTrans" cxnId="{E20CAC5C-CDCC-4FAE-9461-BFF03EF83FF9}">
      <dgm:prSet/>
      <dgm:spPr/>
      <dgm:t>
        <a:bodyPr/>
        <a:lstStyle/>
        <a:p>
          <a:endParaRPr lang="en-US"/>
        </a:p>
      </dgm:t>
    </dgm:pt>
    <dgm:pt modelId="{CEFC2EDF-6F34-4D3F-9DAC-CEF403ED69DD}" type="sibTrans" cxnId="{E20CAC5C-CDCC-4FAE-9461-BFF03EF83FF9}">
      <dgm:prSet/>
      <dgm:spPr/>
      <dgm:t>
        <a:bodyPr/>
        <a:lstStyle/>
        <a:p>
          <a:endParaRPr lang="en-US"/>
        </a:p>
      </dgm:t>
    </dgm:pt>
    <dgm:pt modelId="{6CFEFBAD-176F-4403-9972-D286D130D4D2}" type="pres">
      <dgm:prSet presAssocID="{5C6A99F7-4C1E-40B0-86C2-A39A2EF632E6}" presName="Name0" presStyleCnt="0">
        <dgm:presLayoutVars>
          <dgm:resizeHandles/>
        </dgm:presLayoutVars>
      </dgm:prSet>
      <dgm:spPr/>
    </dgm:pt>
    <dgm:pt modelId="{7DFAD3D8-C105-4458-8E4E-B2F1DE7B7527}" type="pres">
      <dgm:prSet presAssocID="{0ABE2716-4E4B-4F30-A070-30CB96412A62}" presName="text" presStyleLbl="node1" presStyleIdx="0" presStyleCnt="3" custScaleX="730844" custScaleY="96964">
        <dgm:presLayoutVars>
          <dgm:bulletEnabled val="1"/>
        </dgm:presLayoutVars>
      </dgm:prSet>
      <dgm:spPr/>
      <dgm:t>
        <a:bodyPr/>
        <a:lstStyle/>
        <a:p>
          <a:endParaRPr lang="en-US"/>
        </a:p>
      </dgm:t>
    </dgm:pt>
    <dgm:pt modelId="{8DF92928-A5B8-477E-B7DD-C923F92DE957}" type="pres">
      <dgm:prSet presAssocID="{A1812E2F-3A16-4CFF-8125-69C6DC828AF7}" presName="space" presStyleCnt="0"/>
      <dgm:spPr/>
    </dgm:pt>
    <dgm:pt modelId="{EBD9366F-CC0F-4AD8-9D15-292C6973144E}" type="pres">
      <dgm:prSet presAssocID="{E9E52635-70E5-4BED-BB07-2607AE12EA3B}" presName="text" presStyleLbl="node1" presStyleIdx="1" presStyleCnt="3" custScaleX="730844" custScaleY="96964">
        <dgm:presLayoutVars>
          <dgm:bulletEnabled val="1"/>
        </dgm:presLayoutVars>
      </dgm:prSet>
      <dgm:spPr/>
      <dgm:t>
        <a:bodyPr/>
        <a:lstStyle/>
        <a:p>
          <a:endParaRPr lang="en-US"/>
        </a:p>
      </dgm:t>
    </dgm:pt>
    <dgm:pt modelId="{8E4DDE2A-5788-45D7-9F69-757A45BDF7D8}" type="pres">
      <dgm:prSet presAssocID="{1851B6CA-53AA-4E8B-9A72-035029B314AD}" presName="space" presStyleCnt="0"/>
      <dgm:spPr/>
    </dgm:pt>
    <dgm:pt modelId="{F38DD8C6-0B51-4DB7-853D-591B5F965ED8}" type="pres">
      <dgm:prSet presAssocID="{7DA85EB9-7003-4A3A-B4D7-683FBBE2DED3}" presName="text" presStyleLbl="node1" presStyleIdx="2" presStyleCnt="3" custScaleX="730844" custScaleY="96964">
        <dgm:presLayoutVars>
          <dgm:bulletEnabled val="1"/>
        </dgm:presLayoutVars>
      </dgm:prSet>
      <dgm:spPr/>
      <dgm:t>
        <a:bodyPr/>
        <a:lstStyle/>
        <a:p>
          <a:endParaRPr lang="en-US"/>
        </a:p>
      </dgm:t>
    </dgm:pt>
  </dgm:ptLst>
  <dgm:cxnLst>
    <dgm:cxn modelId="{A2C41C9B-077D-4B91-8EC4-E99B52263547}" type="presOf" srcId="{E9E52635-70E5-4BED-BB07-2607AE12EA3B}" destId="{EBD9366F-CC0F-4AD8-9D15-292C6973144E}" srcOrd="0" destOrd="0" presId="urn:diagrams.loki3.com/VaryingWidthList"/>
    <dgm:cxn modelId="{3C0382CA-34DE-435B-B385-8F9BEE2B3A3B}" type="presOf" srcId="{5C6A99F7-4C1E-40B0-86C2-A39A2EF632E6}" destId="{6CFEFBAD-176F-4403-9972-D286D130D4D2}" srcOrd="0" destOrd="0" presId="urn:diagrams.loki3.com/VaryingWidthList"/>
    <dgm:cxn modelId="{253526AE-95C9-42AE-9A19-6A1C5166BBDD}" srcId="{5C6A99F7-4C1E-40B0-86C2-A39A2EF632E6}" destId="{E9E52635-70E5-4BED-BB07-2607AE12EA3B}" srcOrd="1" destOrd="0" parTransId="{EEB780F2-4FD6-41F5-8FBC-96B7B6D19F89}" sibTransId="{1851B6CA-53AA-4E8B-9A72-035029B314AD}"/>
    <dgm:cxn modelId="{1868FD20-1D41-4E5B-946B-DFB810799629}" srcId="{5C6A99F7-4C1E-40B0-86C2-A39A2EF632E6}" destId="{0ABE2716-4E4B-4F30-A070-30CB96412A62}" srcOrd="0" destOrd="0" parTransId="{05264FFD-118D-4FF5-929D-7BEA425B87A1}" sibTransId="{A1812E2F-3A16-4CFF-8125-69C6DC828AF7}"/>
    <dgm:cxn modelId="{E20CAC5C-CDCC-4FAE-9461-BFF03EF83FF9}" srcId="{5C6A99F7-4C1E-40B0-86C2-A39A2EF632E6}" destId="{7DA85EB9-7003-4A3A-B4D7-683FBBE2DED3}" srcOrd="2" destOrd="0" parTransId="{5B394661-45F9-4991-A00D-EBD6FB21CDA1}" sibTransId="{CEFC2EDF-6F34-4D3F-9DAC-CEF403ED69DD}"/>
    <dgm:cxn modelId="{A532CCE8-5915-4C3B-895C-E400A2EFD0A4}" type="presOf" srcId="{7DA85EB9-7003-4A3A-B4D7-683FBBE2DED3}" destId="{F38DD8C6-0B51-4DB7-853D-591B5F965ED8}" srcOrd="0" destOrd="0" presId="urn:diagrams.loki3.com/VaryingWidthList"/>
    <dgm:cxn modelId="{F0EB066B-7C7B-4576-A482-4650A175CE3C}" type="presOf" srcId="{0ABE2716-4E4B-4F30-A070-30CB96412A62}" destId="{7DFAD3D8-C105-4458-8E4E-B2F1DE7B7527}" srcOrd="0" destOrd="0" presId="urn:diagrams.loki3.com/VaryingWidthList"/>
    <dgm:cxn modelId="{85367F71-7269-4AE2-8098-17CFC5A174E3}" type="presParOf" srcId="{6CFEFBAD-176F-4403-9972-D286D130D4D2}" destId="{7DFAD3D8-C105-4458-8E4E-B2F1DE7B7527}" srcOrd="0" destOrd="0" presId="urn:diagrams.loki3.com/VaryingWidthList"/>
    <dgm:cxn modelId="{3EDDF268-4123-4DB9-AD94-A7A3F99A552B}" type="presParOf" srcId="{6CFEFBAD-176F-4403-9972-D286D130D4D2}" destId="{8DF92928-A5B8-477E-B7DD-C923F92DE957}" srcOrd="1" destOrd="0" presId="urn:diagrams.loki3.com/VaryingWidthList"/>
    <dgm:cxn modelId="{FC7A8026-2BEA-45AA-BAEE-811232F7927D}" type="presParOf" srcId="{6CFEFBAD-176F-4403-9972-D286D130D4D2}" destId="{EBD9366F-CC0F-4AD8-9D15-292C6973144E}" srcOrd="2" destOrd="0" presId="urn:diagrams.loki3.com/VaryingWidthList"/>
    <dgm:cxn modelId="{20A12EC3-9E93-4343-A294-FBCBEFE9E626}" type="presParOf" srcId="{6CFEFBAD-176F-4403-9972-D286D130D4D2}" destId="{8E4DDE2A-5788-45D7-9F69-757A45BDF7D8}" srcOrd="3" destOrd="0" presId="urn:diagrams.loki3.com/VaryingWidthList"/>
    <dgm:cxn modelId="{4CF04B7C-21D7-4497-9FEB-4D9C8C17AFBD}" type="presParOf" srcId="{6CFEFBAD-176F-4403-9972-D286D130D4D2}" destId="{F38DD8C6-0B51-4DB7-853D-591B5F965ED8}"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06D9E360-0EF1-46D3-B6DF-681EF3FD2FB4}">
      <dgm:prSet phldrT="[Text]"/>
      <dgm:spPr/>
      <dgm:t>
        <a:bodyPr/>
        <a:lstStyle/>
        <a:p>
          <a:r>
            <a:rPr lang="ar-SA" b="1" dirty="0" smtClean="0">
              <a:latin typeface="Traditional Arabic" panose="02020603050405020304" pitchFamily="18" charset="-78"/>
              <a:cs typeface="Traditional Arabic" panose="02020603050405020304" pitchFamily="18" charset="-78"/>
            </a:rPr>
            <a:t>9_مجاوزة محل الفرض</a:t>
          </a:r>
          <a:endParaRPr lang="en-US" b="1" dirty="0">
            <a:latin typeface="Traditional Arabic" panose="02020603050405020304" pitchFamily="18" charset="-78"/>
            <a:cs typeface="Traditional Arabic" panose="02020603050405020304" pitchFamily="18" charset="-78"/>
          </a:endParaRPr>
        </a:p>
      </dgm:t>
    </dgm:pt>
    <dgm:pt modelId="{A7BD0B3F-AE11-4B0C-93D4-83387BCFC455}" type="parTrans" cxnId="{72E7DC52-00A8-4279-B213-8B2305530653}">
      <dgm:prSet/>
      <dgm:spPr/>
      <dgm:t>
        <a:bodyPr/>
        <a:lstStyle/>
        <a:p>
          <a:endParaRPr lang="en-US"/>
        </a:p>
      </dgm:t>
    </dgm:pt>
    <dgm:pt modelId="{206D8D86-DAD0-453A-AEC9-D8CFA87177EF}" type="sibTrans" cxnId="{72E7DC52-00A8-4279-B213-8B2305530653}">
      <dgm:prSet/>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8_أخذ ماء جديد للأذنين</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7_التيامن</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6_تخليل الأصابع</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6D8DEA02-2CD8-4669-9C5A-B7EF7E915684}" srcId="{2FAE56B9-E2F2-4EE0-8333-150BDFFA34A5}" destId="{22DB8A38-369F-478D-A950-702B92088C47}" srcOrd="1" destOrd="0" parTransId="{8FDE8311-FEDC-4B16-8754-26540902F69E}" sibTransId="{34EA606C-0402-450E-B921-E1671F9B9C05}"/>
    <dgm:cxn modelId="{1B78D8FF-218C-4C7B-AFD0-95E8772A69F6}" type="presOf" srcId="{06D9E360-0EF1-46D3-B6DF-681EF3FD2FB4}" destId="{927C9361-D0B4-498E-BA67-649929827FCA}" srcOrd="0" destOrd="0" presId="urn:microsoft.com/office/officeart/2005/8/layout/orgChart1"/>
    <dgm:cxn modelId="{B8BA2274-C45D-416A-8DA5-4F7A09513874}" type="presOf" srcId="{2FAE56B9-E2F2-4EE0-8333-150BDFFA34A5}" destId="{BCF02168-BD0D-42B7-A1EF-11CE40683B85}" srcOrd="0" destOrd="0" presId="urn:microsoft.com/office/officeart/2005/8/layout/orgChart1"/>
    <dgm:cxn modelId="{E5703D34-0A50-41A3-84FE-C445619EA8FE}" type="presOf" srcId="{22DB8A38-369F-478D-A950-702B92088C47}" destId="{49C59941-E7E8-4F26-B8E6-B0A994A394AB}" srcOrd="0" destOrd="0" presId="urn:microsoft.com/office/officeart/2005/8/layout/orgChart1"/>
    <dgm:cxn modelId="{8630AA9D-7697-423F-9826-6726DEAB0EA0}" type="presOf" srcId="{22DB8A38-369F-478D-A950-702B92088C47}" destId="{F54F313E-0158-41A8-BA26-857F40F40ACB}" srcOrd="1" destOrd="0" presId="urn:microsoft.com/office/officeart/2005/8/layout/orgChart1"/>
    <dgm:cxn modelId="{ECC6E695-B897-4A4E-8E93-79943D303DB6}" type="presOf" srcId="{06D9E360-0EF1-46D3-B6DF-681EF3FD2FB4}" destId="{05AA676D-1280-491D-9336-6EEA4C437447}" srcOrd="1" destOrd="0" presId="urn:microsoft.com/office/officeart/2005/8/layout/orgChart1"/>
    <dgm:cxn modelId="{BC015F73-0E3D-4CE3-92DB-20A63207337E}" type="presOf" srcId="{A7C07AF2-3FCC-405C-90F7-F2AA2E7CBACD}" destId="{F3D43163-76E3-4486-9500-65E93CAEAA36}" srcOrd="1"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583DC7C3-F1B3-4770-8291-C8642EDB3A8D}" type="presOf" srcId="{7237FCAD-6F8D-4B8B-AF34-844D0A1703FC}" destId="{71765D2D-DB6C-48A6-9AA3-355B32F25465}" srcOrd="1" destOrd="0" presId="urn:microsoft.com/office/officeart/2005/8/layout/orgChart1"/>
    <dgm:cxn modelId="{26DAEFC7-D446-4D77-9181-B86E6AD909A4}" type="presOf" srcId="{7237FCAD-6F8D-4B8B-AF34-844D0A1703FC}" destId="{85CF3384-091F-4D5E-BC27-D984D51A9C98}" srcOrd="0" destOrd="0" presId="urn:microsoft.com/office/officeart/2005/8/layout/orgChart1"/>
    <dgm:cxn modelId="{6189B167-7514-4F9E-88FB-D3B4F41A22CC}" type="presOf" srcId="{A7C07AF2-3FCC-405C-90F7-F2AA2E7CBACD}" destId="{89D0AF8B-8A91-4D72-ABC4-B1C91DC56F6A}" srcOrd="0" destOrd="0" presId="urn:microsoft.com/office/officeart/2005/8/layout/orgChart1"/>
    <dgm:cxn modelId="{A5CA1727-16FB-4888-AF4E-A204EC12855A}" srcId="{2FAE56B9-E2F2-4EE0-8333-150BDFFA34A5}" destId="{7237FCAD-6F8D-4B8B-AF34-844D0A1703FC}" srcOrd="2" destOrd="0" parTransId="{9C9EB601-6F5A-4E1E-9367-B6EB1383FF5B}" sibTransId="{2F321A77-38DD-40E1-9F7F-3F8713C2AB98}"/>
    <dgm:cxn modelId="{72E7DC52-00A8-4279-B213-8B2305530653}" srcId="{2FAE56B9-E2F2-4EE0-8333-150BDFFA34A5}" destId="{06D9E360-0EF1-46D3-B6DF-681EF3FD2FB4}" srcOrd="0" destOrd="0" parTransId="{A7BD0B3F-AE11-4B0C-93D4-83387BCFC455}" sibTransId="{206D8D86-DAD0-453A-AEC9-D8CFA87177EF}"/>
    <dgm:cxn modelId="{0D63B160-ADCC-4E7C-A51D-AAD0EAF7FB42}" type="presParOf" srcId="{BCF02168-BD0D-42B7-A1EF-11CE40683B85}" destId="{D6AC0093-84B1-4AD1-87E1-C5F4F9382DF6}" srcOrd="0" destOrd="0" presId="urn:microsoft.com/office/officeart/2005/8/layout/orgChart1"/>
    <dgm:cxn modelId="{A2E91306-8703-472F-9479-23C9E185FDE5}" type="presParOf" srcId="{D6AC0093-84B1-4AD1-87E1-C5F4F9382DF6}" destId="{69870639-8CF5-45DF-8324-F9EBA1CA4A36}" srcOrd="0" destOrd="0" presId="urn:microsoft.com/office/officeart/2005/8/layout/orgChart1"/>
    <dgm:cxn modelId="{9973AC70-FA7F-4ECA-8812-A1FE2E789CAC}" type="presParOf" srcId="{69870639-8CF5-45DF-8324-F9EBA1CA4A36}" destId="{927C9361-D0B4-498E-BA67-649929827FCA}" srcOrd="0" destOrd="0" presId="urn:microsoft.com/office/officeart/2005/8/layout/orgChart1"/>
    <dgm:cxn modelId="{DF8E9533-6160-48B9-8745-D0B443DD286D}" type="presParOf" srcId="{69870639-8CF5-45DF-8324-F9EBA1CA4A36}" destId="{05AA676D-1280-491D-9336-6EEA4C437447}" srcOrd="1" destOrd="0" presId="urn:microsoft.com/office/officeart/2005/8/layout/orgChart1"/>
    <dgm:cxn modelId="{EAEEE143-6A8D-4F5D-80A0-DB380AEAFED1}" type="presParOf" srcId="{D6AC0093-84B1-4AD1-87E1-C5F4F9382DF6}" destId="{0B2B3216-3772-46BE-BC9F-D8C8E6CEF191}" srcOrd="1" destOrd="0" presId="urn:microsoft.com/office/officeart/2005/8/layout/orgChart1"/>
    <dgm:cxn modelId="{1C59C28D-AB6D-499F-AE88-C2BDE8649653}" type="presParOf" srcId="{D6AC0093-84B1-4AD1-87E1-C5F4F9382DF6}" destId="{C97DA219-E295-4C2A-9EAE-FC190BE02F80}" srcOrd="2" destOrd="0" presId="urn:microsoft.com/office/officeart/2005/8/layout/orgChart1"/>
    <dgm:cxn modelId="{F3FD188A-7B43-42FB-9752-D3212AC9A3B0}" type="presParOf" srcId="{BCF02168-BD0D-42B7-A1EF-11CE40683B85}" destId="{8E33F426-E6A9-419B-A25E-707927950484}" srcOrd="1" destOrd="0" presId="urn:microsoft.com/office/officeart/2005/8/layout/orgChart1"/>
    <dgm:cxn modelId="{414F82C6-04F8-4437-A69B-A3CD8C68A591}" type="presParOf" srcId="{8E33F426-E6A9-419B-A25E-707927950484}" destId="{66AD1DE2-C41B-434B-B8CF-C3E000F89710}" srcOrd="0" destOrd="0" presId="urn:microsoft.com/office/officeart/2005/8/layout/orgChart1"/>
    <dgm:cxn modelId="{5425C7C5-2561-4CD4-87E4-CCE7F1409124}" type="presParOf" srcId="{66AD1DE2-C41B-434B-B8CF-C3E000F89710}" destId="{49C59941-E7E8-4F26-B8E6-B0A994A394AB}" srcOrd="0" destOrd="0" presId="urn:microsoft.com/office/officeart/2005/8/layout/orgChart1"/>
    <dgm:cxn modelId="{4D466F2E-6BFB-465F-9A4D-636778E142F7}" type="presParOf" srcId="{66AD1DE2-C41B-434B-B8CF-C3E000F89710}" destId="{F54F313E-0158-41A8-BA26-857F40F40ACB}" srcOrd="1" destOrd="0" presId="urn:microsoft.com/office/officeart/2005/8/layout/orgChart1"/>
    <dgm:cxn modelId="{BD7388A9-77E8-4D3D-8CA8-7831DA6E8B02}" type="presParOf" srcId="{8E33F426-E6A9-419B-A25E-707927950484}" destId="{0DE1B939-1D47-4023-BF57-0B0550E4C8FA}" srcOrd="1" destOrd="0" presId="urn:microsoft.com/office/officeart/2005/8/layout/orgChart1"/>
    <dgm:cxn modelId="{D323F3CC-3F4D-42C4-9673-DEF309B4EA1A}" type="presParOf" srcId="{8E33F426-E6A9-419B-A25E-707927950484}" destId="{B3916766-A158-42EE-9C9A-A659575E1881}" srcOrd="2" destOrd="0" presId="urn:microsoft.com/office/officeart/2005/8/layout/orgChart1"/>
    <dgm:cxn modelId="{BE2D3FA5-A6BE-4AEB-A746-AFD6D974B8FF}" type="presParOf" srcId="{BCF02168-BD0D-42B7-A1EF-11CE40683B85}" destId="{16FD4623-2609-4817-BF3E-8299336880C5}" srcOrd="2" destOrd="0" presId="urn:microsoft.com/office/officeart/2005/8/layout/orgChart1"/>
    <dgm:cxn modelId="{09D13CBB-B033-4363-B58C-CCB6EE9D897F}" type="presParOf" srcId="{16FD4623-2609-4817-BF3E-8299336880C5}" destId="{E83FD168-7FBD-41F3-A2A0-DF76002AF28E}" srcOrd="0" destOrd="0" presId="urn:microsoft.com/office/officeart/2005/8/layout/orgChart1"/>
    <dgm:cxn modelId="{6F2FF886-5F51-411E-83A9-186757883FAE}" type="presParOf" srcId="{E83FD168-7FBD-41F3-A2A0-DF76002AF28E}" destId="{85CF3384-091F-4D5E-BC27-D984D51A9C98}" srcOrd="0" destOrd="0" presId="urn:microsoft.com/office/officeart/2005/8/layout/orgChart1"/>
    <dgm:cxn modelId="{D751CBA9-73A7-4C74-9805-2552EE0428A9}" type="presParOf" srcId="{E83FD168-7FBD-41F3-A2A0-DF76002AF28E}" destId="{71765D2D-DB6C-48A6-9AA3-355B32F25465}" srcOrd="1" destOrd="0" presId="urn:microsoft.com/office/officeart/2005/8/layout/orgChart1"/>
    <dgm:cxn modelId="{E14FE902-B876-4A1E-83D8-BA8AEEF6748F}" type="presParOf" srcId="{16FD4623-2609-4817-BF3E-8299336880C5}" destId="{ED05E1E7-4519-415C-9D63-6912531CBAB5}" srcOrd="1" destOrd="0" presId="urn:microsoft.com/office/officeart/2005/8/layout/orgChart1"/>
    <dgm:cxn modelId="{AD89BDE2-3FED-47B5-AF34-1CA77F0D8061}" type="presParOf" srcId="{16FD4623-2609-4817-BF3E-8299336880C5}" destId="{076D84D9-917D-4CF1-87AA-B8BF4F5C42D1}" srcOrd="2" destOrd="0" presId="urn:microsoft.com/office/officeart/2005/8/layout/orgChart1"/>
    <dgm:cxn modelId="{59DEE0FA-313D-42C3-89FE-6619058C52D6}" type="presParOf" srcId="{BCF02168-BD0D-42B7-A1EF-11CE40683B85}" destId="{C5358B8A-7FFC-459B-8E2D-8D51CF682E2A}" srcOrd="3" destOrd="0" presId="urn:microsoft.com/office/officeart/2005/8/layout/orgChart1"/>
    <dgm:cxn modelId="{7D28250E-52BC-4690-83D6-7069C3942EB8}" type="presParOf" srcId="{C5358B8A-7FFC-459B-8E2D-8D51CF682E2A}" destId="{B404BF8E-1B46-44F5-B0B0-325A83E6BD4F}" srcOrd="0" destOrd="0" presId="urn:microsoft.com/office/officeart/2005/8/layout/orgChart1"/>
    <dgm:cxn modelId="{9D1AFD11-0BD3-4C43-B85B-DCA09EAF99A9}" type="presParOf" srcId="{B404BF8E-1B46-44F5-B0B0-325A83E6BD4F}" destId="{89D0AF8B-8A91-4D72-ABC4-B1C91DC56F6A}" srcOrd="0" destOrd="0" presId="urn:microsoft.com/office/officeart/2005/8/layout/orgChart1"/>
    <dgm:cxn modelId="{BA8237B2-BC43-4CEB-BB5D-EF32F6BD47D9}" type="presParOf" srcId="{B404BF8E-1B46-44F5-B0B0-325A83E6BD4F}" destId="{F3D43163-76E3-4486-9500-65E93CAEAA36}" srcOrd="1" destOrd="0" presId="urn:microsoft.com/office/officeart/2005/8/layout/orgChart1"/>
    <dgm:cxn modelId="{6B04B512-9AE2-463F-98F4-F0186E0373D3}" type="presParOf" srcId="{C5358B8A-7FFC-459B-8E2D-8D51CF682E2A}" destId="{9ADB37F2-1FB7-43B1-A3FB-F6BE84FF56DB}" srcOrd="1" destOrd="0" presId="urn:microsoft.com/office/officeart/2005/8/layout/orgChart1"/>
    <dgm:cxn modelId="{0826E885-D884-47DE-8010-168CB7BEED0A}"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06D9E360-0EF1-46D3-B6DF-681EF3FD2FB4}">
      <dgm:prSet phldrT="[Text]"/>
      <dgm:spPr/>
      <dgm:t>
        <a:bodyPr/>
        <a:lstStyle/>
        <a:p>
          <a:r>
            <a:rPr lang="ar-SA" b="1" dirty="0" smtClean="0">
              <a:latin typeface="Traditional Arabic" panose="02020603050405020304" pitchFamily="18" charset="-78"/>
              <a:cs typeface="Traditional Arabic" panose="02020603050405020304" pitchFamily="18" charset="-78"/>
            </a:rPr>
            <a:t>5_تخليل اللحية</a:t>
          </a:r>
          <a:endParaRPr lang="en-US" b="1" dirty="0">
            <a:latin typeface="Traditional Arabic" panose="02020603050405020304" pitchFamily="18" charset="-78"/>
            <a:cs typeface="Traditional Arabic" panose="02020603050405020304" pitchFamily="18" charset="-78"/>
          </a:endParaRPr>
        </a:p>
      </dgm:t>
    </dgm:pt>
    <dgm:pt modelId="{A7BD0B3F-AE11-4B0C-93D4-83387BCFC455}" type="parTrans" cxnId="{72E7DC52-00A8-4279-B213-8B2305530653}">
      <dgm:prSet/>
      <dgm:spPr/>
      <dgm:t>
        <a:bodyPr/>
        <a:lstStyle/>
        <a:p>
          <a:endParaRPr lang="en-US"/>
        </a:p>
      </dgm:t>
    </dgm:pt>
    <dgm:pt modelId="{206D8D86-DAD0-453A-AEC9-D8CFA87177EF}" type="sibTrans" cxnId="{72E7DC52-00A8-4279-B213-8B2305530653}">
      <dgm:prSet/>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4_المبالغة في المضمضة والاستنشاق</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3_البداءة بالمضمة ثم الاستنشاق</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2_غسل الكفين ثلاثا</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6D8DEA02-2CD8-4669-9C5A-B7EF7E915684}" srcId="{2FAE56B9-E2F2-4EE0-8333-150BDFFA34A5}" destId="{22DB8A38-369F-478D-A950-702B92088C47}" srcOrd="1" destOrd="0" parTransId="{8FDE8311-FEDC-4B16-8754-26540902F69E}" sibTransId="{34EA606C-0402-450E-B921-E1671F9B9C05}"/>
    <dgm:cxn modelId="{06E54BE7-5EC1-44A8-9209-BCEE8EFE1D99}" type="presOf" srcId="{22DB8A38-369F-478D-A950-702B92088C47}" destId="{F54F313E-0158-41A8-BA26-857F40F40ACB}" srcOrd="1" destOrd="0" presId="urn:microsoft.com/office/officeart/2005/8/layout/orgChart1"/>
    <dgm:cxn modelId="{977C6975-80A5-4B48-8D52-80B6B2A586C7}" type="presOf" srcId="{A7C07AF2-3FCC-405C-90F7-F2AA2E7CBACD}" destId="{89D0AF8B-8A91-4D72-ABC4-B1C91DC56F6A}" srcOrd="0" destOrd="0" presId="urn:microsoft.com/office/officeart/2005/8/layout/orgChart1"/>
    <dgm:cxn modelId="{018CFDB7-82A1-4E9D-9DC7-0E0404727A6E}" type="presOf" srcId="{A7C07AF2-3FCC-405C-90F7-F2AA2E7CBACD}" destId="{F3D43163-76E3-4486-9500-65E93CAEAA36}" srcOrd="1" destOrd="0" presId="urn:microsoft.com/office/officeart/2005/8/layout/orgChart1"/>
    <dgm:cxn modelId="{D39DFB9F-A222-43BD-BA50-3CDC66D5D7D7}" type="presOf" srcId="{2FAE56B9-E2F2-4EE0-8333-150BDFFA34A5}" destId="{BCF02168-BD0D-42B7-A1EF-11CE40683B85}" srcOrd="0" destOrd="0" presId="urn:microsoft.com/office/officeart/2005/8/layout/orgChart1"/>
    <dgm:cxn modelId="{212F5C9B-282E-4B12-9126-126195B44DFD}" type="presOf" srcId="{7237FCAD-6F8D-4B8B-AF34-844D0A1703FC}" destId="{85CF3384-091F-4D5E-BC27-D984D51A9C98}" srcOrd="0"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4F12CD09-0654-4891-AE16-308505A847EC}" type="presOf" srcId="{06D9E360-0EF1-46D3-B6DF-681EF3FD2FB4}" destId="{927C9361-D0B4-498E-BA67-649929827FCA}" srcOrd="0" destOrd="0" presId="urn:microsoft.com/office/officeart/2005/8/layout/orgChart1"/>
    <dgm:cxn modelId="{20265C6B-1CE5-4778-A172-F035F5F19458}" type="presOf" srcId="{06D9E360-0EF1-46D3-B6DF-681EF3FD2FB4}" destId="{05AA676D-1280-491D-9336-6EEA4C437447}" srcOrd="1" destOrd="0" presId="urn:microsoft.com/office/officeart/2005/8/layout/orgChart1"/>
    <dgm:cxn modelId="{B7FD29B7-F269-492F-B74B-437142612A26}" type="presOf" srcId="{7237FCAD-6F8D-4B8B-AF34-844D0A1703FC}" destId="{71765D2D-DB6C-48A6-9AA3-355B32F25465}" srcOrd="1" destOrd="0" presId="urn:microsoft.com/office/officeart/2005/8/layout/orgChart1"/>
    <dgm:cxn modelId="{A5CA1727-16FB-4888-AF4E-A204EC12855A}" srcId="{2FAE56B9-E2F2-4EE0-8333-150BDFFA34A5}" destId="{7237FCAD-6F8D-4B8B-AF34-844D0A1703FC}" srcOrd="2" destOrd="0" parTransId="{9C9EB601-6F5A-4E1E-9367-B6EB1383FF5B}" sibTransId="{2F321A77-38DD-40E1-9F7F-3F8713C2AB98}"/>
    <dgm:cxn modelId="{72E7DC52-00A8-4279-B213-8B2305530653}" srcId="{2FAE56B9-E2F2-4EE0-8333-150BDFFA34A5}" destId="{06D9E360-0EF1-46D3-B6DF-681EF3FD2FB4}" srcOrd="0" destOrd="0" parTransId="{A7BD0B3F-AE11-4B0C-93D4-83387BCFC455}" sibTransId="{206D8D86-DAD0-453A-AEC9-D8CFA87177EF}"/>
    <dgm:cxn modelId="{AC3EAB06-DF57-4777-8D6B-CF14C8F20129}" type="presOf" srcId="{22DB8A38-369F-478D-A950-702B92088C47}" destId="{49C59941-E7E8-4F26-B8E6-B0A994A394AB}" srcOrd="0" destOrd="0" presId="urn:microsoft.com/office/officeart/2005/8/layout/orgChart1"/>
    <dgm:cxn modelId="{0FE321E6-8CF5-4ACC-9EA5-C5235938F4D9}" type="presParOf" srcId="{BCF02168-BD0D-42B7-A1EF-11CE40683B85}" destId="{D6AC0093-84B1-4AD1-87E1-C5F4F9382DF6}" srcOrd="0" destOrd="0" presId="urn:microsoft.com/office/officeart/2005/8/layout/orgChart1"/>
    <dgm:cxn modelId="{15AD9284-D182-4901-88FB-01184065B33C}" type="presParOf" srcId="{D6AC0093-84B1-4AD1-87E1-C5F4F9382DF6}" destId="{69870639-8CF5-45DF-8324-F9EBA1CA4A36}" srcOrd="0" destOrd="0" presId="urn:microsoft.com/office/officeart/2005/8/layout/orgChart1"/>
    <dgm:cxn modelId="{6B091B68-1CF6-4579-9370-56FB824B3B36}" type="presParOf" srcId="{69870639-8CF5-45DF-8324-F9EBA1CA4A36}" destId="{927C9361-D0B4-498E-BA67-649929827FCA}" srcOrd="0" destOrd="0" presId="urn:microsoft.com/office/officeart/2005/8/layout/orgChart1"/>
    <dgm:cxn modelId="{B43553AB-0AC8-4F3A-954F-3B5DD25F0383}" type="presParOf" srcId="{69870639-8CF5-45DF-8324-F9EBA1CA4A36}" destId="{05AA676D-1280-491D-9336-6EEA4C437447}" srcOrd="1" destOrd="0" presId="urn:microsoft.com/office/officeart/2005/8/layout/orgChart1"/>
    <dgm:cxn modelId="{A38580FE-7054-4F4B-8385-66C873F06831}" type="presParOf" srcId="{D6AC0093-84B1-4AD1-87E1-C5F4F9382DF6}" destId="{0B2B3216-3772-46BE-BC9F-D8C8E6CEF191}" srcOrd="1" destOrd="0" presId="urn:microsoft.com/office/officeart/2005/8/layout/orgChart1"/>
    <dgm:cxn modelId="{BF25FB99-C8FA-4A60-BCCB-5DD621D352B6}" type="presParOf" srcId="{D6AC0093-84B1-4AD1-87E1-C5F4F9382DF6}" destId="{C97DA219-E295-4C2A-9EAE-FC190BE02F80}" srcOrd="2" destOrd="0" presId="urn:microsoft.com/office/officeart/2005/8/layout/orgChart1"/>
    <dgm:cxn modelId="{BC21E00A-B26F-4818-A43F-1A711B0EB866}" type="presParOf" srcId="{BCF02168-BD0D-42B7-A1EF-11CE40683B85}" destId="{8E33F426-E6A9-419B-A25E-707927950484}" srcOrd="1" destOrd="0" presId="urn:microsoft.com/office/officeart/2005/8/layout/orgChart1"/>
    <dgm:cxn modelId="{6944D91B-4CA9-464F-AC5E-8EED2294F354}" type="presParOf" srcId="{8E33F426-E6A9-419B-A25E-707927950484}" destId="{66AD1DE2-C41B-434B-B8CF-C3E000F89710}" srcOrd="0" destOrd="0" presId="urn:microsoft.com/office/officeart/2005/8/layout/orgChart1"/>
    <dgm:cxn modelId="{FBF88F6E-D31F-4F5B-BE30-9E656E46AFC4}" type="presParOf" srcId="{66AD1DE2-C41B-434B-B8CF-C3E000F89710}" destId="{49C59941-E7E8-4F26-B8E6-B0A994A394AB}" srcOrd="0" destOrd="0" presId="urn:microsoft.com/office/officeart/2005/8/layout/orgChart1"/>
    <dgm:cxn modelId="{CFAF3592-5D51-41EF-9E52-58F8A494EFFC}" type="presParOf" srcId="{66AD1DE2-C41B-434B-B8CF-C3E000F89710}" destId="{F54F313E-0158-41A8-BA26-857F40F40ACB}" srcOrd="1" destOrd="0" presId="urn:microsoft.com/office/officeart/2005/8/layout/orgChart1"/>
    <dgm:cxn modelId="{22E3996D-861E-4829-BCAD-AE69DA853E3C}" type="presParOf" srcId="{8E33F426-E6A9-419B-A25E-707927950484}" destId="{0DE1B939-1D47-4023-BF57-0B0550E4C8FA}" srcOrd="1" destOrd="0" presId="urn:microsoft.com/office/officeart/2005/8/layout/orgChart1"/>
    <dgm:cxn modelId="{367FDB8C-7328-4AD9-864C-5F4A4A54DC69}" type="presParOf" srcId="{8E33F426-E6A9-419B-A25E-707927950484}" destId="{B3916766-A158-42EE-9C9A-A659575E1881}" srcOrd="2" destOrd="0" presId="urn:microsoft.com/office/officeart/2005/8/layout/orgChart1"/>
    <dgm:cxn modelId="{104957B6-5151-48AD-B518-85C819A93ACA}" type="presParOf" srcId="{BCF02168-BD0D-42B7-A1EF-11CE40683B85}" destId="{16FD4623-2609-4817-BF3E-8299336880C5}" srcOrd="2" destOrd="0" presId="urn:microsoft.com/office/officeart/2005/8/layout/orgChart1"/>
    <dgm:cxn modelId="{53740D15-1FB7-4724-B700-8128B3863C28}" type="presParOf" srcId="{16FD4623-2609-4817-BF3E-8299336880C5}" destId="{E83FD168-7FBD-41F3-A2A0-DF76002AF28E}" srcOrd="0" destOrd="0" presId="urn:microsoft.com/office/officeart/2005/8/layout/orgChart1"/>
    <dgm:cxn modelId="{FE3348A6-FF11-4058-9CBC-856F75F7C1BC}" type="presParOf" srcId="{E83FD168-7FBD-41F3-A2A0-DF76002AF28E}" destId="{85CF3384-091F-4D5E-BC27-D984D51A9C98}" srcOrd="0" destOrd="0" presId="urn:microsoft.com/office/officeart/2005/8/layout/orgChart1"/>
    <dgm:cxn modelId="{7CD5DD20-BD4B-4107-8BCF-0A16B5CCC1C2}" type="presParOf" srcId="{E83FD168-7FBD-41F3-A2A0-DF76002AF28E}" destId="{71765D2D-DB6C-48A6-9AA3-355B32F25465}" srcOrd="1" destOrd="0" presId="urn:microsoft.com/office/officeart/2005/8/layout/orgChart1"/>
    <dgm:cxn modelId="{F53664D3-6BED-4E8C-AAEF-FBCF9827F701}" type="presParOf" srcId="{16FD4623-2609-4817-BF3E-8299336880C5}" destId="{ED05E1E7-4519-415C-9D63-6912531CBAB5}" srcOrd="1" destOrd="0" presId="urn:microsoft.com/office/officeart/2005/8/layout/orgChart1"/>
    <dgm:cxn modelId="{DBA401F5-A13E-4B8E-98B5-B109CAB5F105}" type="presParOf" srcId="{16FD4623-2609-4817-BF3E-8299336880C5}" destId="{076D84D9-917D-4CF1-87AA-B8BF4F5C42D1}" srcOrd="2" destOrd="0" presId="urn:microsoft.com/office/officeart/2005/8/layout/orgChart1"/>
    <dgm:cxn modelId="{FE684EB2-F1F7-4C62-A48B-7FD5474C502C}" type="presParOf" srcId="{BCF02168-BD0D-42B7-A1EF-11CE40683B85}" destId="{C5358B8A-7FFC-459B-8E2D-8D51CF682E2A}" srcOrd="3" destOrd="0" presId="urn:microsoft.com/office/officeart/2005/8/layout/orgChart1"/>
    <dgm:cxn modelId="{035532D7-8AD1-44A2-989A-16C97A970A79}" type="presParOf" srcId="{C5358B8A-7FFC-459B-8E2D-8D51CF682E2A}" destId="{B404BF8E-1B46-44F5-B0B0-325A83E6BD4F}" srcOrd="0" destOrd="0" presId="urn:microsoft.com/office/officeart/2005/8/layout/orgChart1"/>
    <dgm:cxn modelId="{60CF0497-6DDE-4682-BE1D-72582E5BD779}" type="presParOf" srcId="{B404BF8E-1B46-44F5-B0B0-325A83E6BD4F}" destId="{89D0AF8B-8A91-4D72-ABC4-B1C91DC56F6A}" srcOrd="0" destOrd="0" presId="urn:microsoft.com/office/officeart/2005/8/layout/orgChart1"/>
    <dgm:cxn modelId="{863A0ED6-D26B-410B-99A3-21370A1BA395}" type="presParOf" srcId="{B404BF8E-1B46-44F5-B0B0-325A83E6BD4F}" destId="{F3D43163-76E3-4486-9500-65E93CAEAA36}" srcOrd="1" destOrd="0" presId="urn:microsoft.com/office/officeart/2005/8/layout/orgChart1"/>
    <dgm:cxn modelId="{297960D2-539E-47AA-AE82-631B371CB395}" type="presParOf" srcId="{C5358B8A-7FFC-459B-8E2D-8D51CF682E2A}" destId="{9ADB37F2-1FB7-43B1-A3FB-F6BE84FF56DB}" srcOrd="1" destOrd="0" presId="urn:microsoft.com/office/officeart/2005/8/layout/orgChart1"/>
    <dgm:cxn modelId="{729CB886-2CDF-42C1-A244-38FE26281AC4}"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AE56B9-E2F2-4EE0-8333-150BDFFA34A5}" type="doc">
      <dgm:prSet loTypeId="urn:microsoft.com/office/officeart/2009/3/layout/HorizontalOrganizationChart" loCatId="hierarchy" qsTypeId="urn:microsoft.com/office/officeart/2005/8/quickstyle/simple4" qsCatId="simple" csTypeId="urn:microsoft.com/office/officeart/2005/8/colors/accent3_1" csCatId="accent3" phldr="1"/>
      <dgm:spPr/>
      <dgm:t>
        <a:bodyPr/>
        <a:lstStyle/>
        <a:p>
          <a:endParaRPr lang="en-US"/>
        </a:p>
      </dgm:t>
    </dgm:pt>
    <dgm:pt modelId="{273A1523-0F24-4A9F-A555-F5E03C4B76FA}"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Lst>
  <dgm:cxnLst>
    <dgm:cxn modelId="{E3BA2D63-FCB7-4A63-BC08-4315C0AA18CC}" type="presOf" srcId="{2FAE56B9-E2F2-4EE0-8333-150BDFFA34A5}" destId="{273A1523-0F24-4A9F-A555-F5E03C4B76FA}" srcOrd="0"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C6A99F7-4C1E-40B0-86C2-A39A2EF632E6}" type="doc">
      <dgm:prSet loTypeId="urn:diagrams.loki3.com/VaryingWidthList" loCatId="list" qsTypeId="urn:microsoft.com/office/officeart/2005/8/quickstyle/simple4" qsCatId="simple" csTypeId="urn:microsoft.com/office/officeart/2005/8/colors/accent3_1" csCatId="accent3" phldr="1"/>
      <dgm:spPr/>
    </dgm:pt>
    <dgm:pt modelId="{0ABE2716-4E4B-4F30-A070-30CB96412A62}">
      <dgm:prSet phldrT="[Text]" custT="1"/>
      <dgm:spPr/>
      <dgm:t>
        <a:bodyPr/>
        <a:lstStyle/>
        <a:p>
          <a:r>
            <a:rPr lang="ar-SA" sz="5400" b="0" dirty="0" smtClean="0">
              <a:latin typeface="Traditional Arabic" panose="02020603050405020304" pitchFamily="18" charset="-78"/>
              <a:cs typeface="Traditional Arabic" panose="02020603050405020304" pitchFamily="18" charset="-78"/>
            </a:rPr>
            <a:t>10_الغسلة الثانية والثالثة</a:t>
          </a:r>
          <a:endParaRPr lang="en-US" sz="5400" b="0" dirty="0">
            <a:latin typeface="Traditional Arabic" panose="02020603050405020304" pitchFamily="18" charset="-78"/>
            <a:cs typeface="Traditional Arabic" panose="02020603050405020304" pitchFamily="18" charset="-78"/>
          </a:endParaRPr>
        </a:p>
      </dgm:t>
    </dgm:pt>
    <dgm:pt modelId="{05264FFD-118D-4FF5-929D-7BEA425B87A1}" type="parTrans" cxnId="{1868FD20-1D41-4E5B-946B-DFB810799629}">
      <dgm:prSet/>
      <dgm:spPr/>
      <dgm:t>
        <a:bodyPr/>
        <a:lstStyle/>
        <a:p>
          <a:endParaRPr lang="en-US"/>
        </a:p>
      </dgm:t>
    </dgm:pt>
    <dgm:pt modelId="{A1812E2F-3A16-4CFF-8125-69C6DC828AF7}" type="sibTrans" cxnId="{1868FD20-1D41-4E5B-946B-DFB810799629}">
      <dgm:prSet/>
      <dgm:spPr/>
      <dgm:t>
        <a:bodyPr/>
        <a:lstStyle/>
        <a:p>
          <a:endParaRPr lang="en-US"/>
        </a:p>
      </dgm:t>
    </dgm:pt>
    <dgm:pt modelId="{E9E52635-70E5-4BED-BB07-2607AE12EA3B}">
      <dgm:prSet phldrT="[Text]"/>
      <dgm:spPr/>
      <dgm:t>
        <a:bodyPr/>
        <a:lstStyle/>
        <a:p>
          <a:r>
            <a:rPr lang="ar-SA" b="0" dirty="0" smtClean="0">
              <a:latin typeface="Traditional Arabic" panose="02020603050405020304" pitchFamily="18" charset="-78"/>
              <a:cs typeface="Traditional Arabic" panose="02020603050405020304" pitchFamily="18" charset="-78"/>
            </a:rPr>
            <a:t>مالايسن في الوضوء</a:t>
          </a:r>
          <a:endParaRPr lang="en-US" b="0" dirty="0">
            <a:latin typeface="Traditional Arabic" panose="02020603050405020304" pitchFamily="18" charset="-78"/>
            <a:cs typeface="Traditional Arabic" panose="02020603050405020304" pitchFamily="18" charset="-78"/>
          </a:endParaRPr>
        </a:p>
      </dgm:t>
    </dgm:pt>
    <dgm:pt modelId="{EEB780F2-4FD6-41F5-8FBC-96B7B6D19F89}" type="parTrans" cxnId="{253526AE-95C9-42AE-9A19-6A1C5166BBDD}">
      <dgm:prSet/>
      <dgm:spPr/>
      <dgm:t>
        <a:bodyPr/>
        <a:lstStyle/>
        <a:p>
          <a:endParaRPr lang="en-US"/>
        </a:p>
      </dgm:t>
    </dgm:pt>
    <dgm:pt modelId="{1851B6CA-53AA-4E8B-9A72-035029B314AD}" type="sibTrans" cxnId="{253526AE-95C9-42AE-9A19-6A1C5166BBDD}">
      <dgm:prSet/>
      <dgm:spPr/>
      <dgm:t>
        <a:bodyPr/>
        <a:lstStyle/>
        <a:p>
          <a:endParaRPr lang="en-US"/>
        </a:p>
      </dgm:t>
    </dgm:pt>
    <dgm:pt modelId="{6CFEFBAD-176F-4403-9972-D286D130D4D2}" type="pres">
      <dgm:prSet presAssocID="{5C6A99F7-4C1E-40B0-86C2-A39A2EF632E6}" presName="Name0" presStyleCnt="0">
        <dgm:presLayoutVars>
          <dgm:resizeHandles/>
        </dgm:presLayoutVars>
      </dgm:prSet>
      <dgm:spPr/>
    </dgm:pt>
    <dgm:pt modelId="{7DFAD3D8-C105-4458-8E4E-B2F1DE7B7527}" type="pres">
      <dgm:prSet presAssocID="{0ABE2716-4E4B-4F30-A070-30CB96412A62}" presName="text" presStyleLbl="node1" presStyleIdx="0" presStyleCnt="2" custScaleX="730844" custScaleY="96964">
        <dgm:presLayoutVars>
          <dgm:bulletEnabled val="1"/>
        </dgm:presLayoutVars>
      </dgm:prSet>
      <dgm:spPr/>
      <dgm:t>
        <a:bodyPr/>
        <a:lstStyle/>
        <a:p>
          <a:endParaRPr lang="en-US"/>
        </a:p>
      </dgm:t>
    </dgm:pt>
    <dgm:pt modelId="{8DF92928-A5B8-477E-B7DD-C923F92DE957}" type="pres">
      <dgm:prSet presAssocID="{A1812E2F-3A16-4CFF-8125-69C6DC828AF7}" presName="space" presStyleCnt="0"/>
      <dgm:spPr/>
    </dgm:pt>
    <dgm:pt modelId="{EBD9366F-CC0F-4AD8-9D15-292C6973144E}" type="pres">
      <dgm:prSet presAssocID="{E9E52635-70E5-4BED-BB07-2607AE12EA3B}" presName="text" presStyleLbl="node1" presStyleIdx="1" presStyleCnt="2" custScaleX="730844" custScaleY="96964">
        <dgm:presLayoutVars>
          <dgm:bulletEnabled val="1"/>
        </dgm:presLayoutVars>
      </dgm:prSet>
      <dgm:spPr/>
      <dgm:t>
        <a:bodyPr/>
        <a:lstStyle/>
        <a:p>
          <a:endParaRPr lang="en-US"/>
        </a:p>
      </dgm:t>
    </dgm:pt>
  </dgm:ptLst>
  <dgm:cxnLst>
    <dgm:cxn modelId="{253526AE-95C9-42AE-9A19-6A1C5166BBDD}" srcId="{5C6A99F7-4C1E-40B0-86C2-A39A2EF632E6}" destId="{E9E52635-70E5-4BED-BB07-2607AE12EA3B}" srcOrd="1" destOrd="0" parTransId="{EEB780F2-4FD6-41F5-8FBC-96B7B6D19F89}" sibTransId="{1851B6CA-53AA-4E8B-9A72-035029B314AD}"/>
    <dgm:cxn modelId="{A0B87393-B427-4ABE-B809-6773E82CFC96}" type="presOf" srcId="{E9E52635-70E5-4BED-BB07-2607AE12EA3B}" destId="{EBD9366F-CC0F-4AD8-9D15-292C6973144E}" srcOrd="0" destOrd="0" presId="urn:diagrams.loki3.com/VaryingWidthList"/>
    <dgm:cxn modelId="{39E026EA-F22A-4C1E-A28F-AC53253DADC5}" type="presOf" srcId="{5C6A99F7-4C1E-40B0-86C2-A39A2EF632E6}" destId="{6CFEFBAD-176F-4403-9972-D286D130D4D2}" srcOrd="0" destOrd="0" presId="urn:diagrams.loki3.com/VaryingWidthList"/>
    <dgm:cxn modelId="{1868FD20-1D41-4E5B-946B-DFB810799629}" srcId="{5C6A99F7-4C1E-40B0-86C2-A39A2EF632E6}" destId="{0ABE2716-4E4B-4F30-A070-30CB96412A62}" srcOrd="0" destOrd="0" parTransId="{05264FFD-118D-4FF5-929D-7BEA425B87A1}" sibTransId="{A1812E2F-3A16-4CFF-8125-69C6DC828AF7}"/>
    <dgm:cxn modelId="{727D792F-4395-49F1-A0F3-C9589ADD9EA2}" type="presOf" srcId="{0ABE2716-4E4B-4F30-A070-30CB96412A62}" destId="{7DFAD3D8-C105-4458-8E4E-B2F1DE7B7527}" srcOrd="0" destOrd="0" presId="urn:diagrams.loki3.com/VaryingWidthList"/>
    <dgm:cxn modelId="{DE41B962-17B1-4635-B981-9ED3B6B6F2C3}" type="presParOf" srcId="{6CFEFBAD-176F-4403-9972-D286D130D4D2}" destId="{7DFAD3D8-C105-4458-8E4E-B2F1DE7B7527}" srcOrd="0" destOrd="0" presId="urn:diagrams.loki3.com/VaryingWidthList"/>
    <dgm:cxn modelId="{6E453E72-E260-4F7C-9DE0-2C8DE0119BC1}" type="presParOf" srcId="{6CFEFBAD-176F-4403-9972-D286D130D4D2}" destId="{8DF92928-A5B8-477E-B7DD-C923F92DE957}" srcOrd="1" destOrd="0" presId="urn:diagrams.loki3.com/VaryingWidthList"/>
    <dgm:cxn modelId="{7D2EB427-66FD-4313-A010-26D23DDA9855}" type="presParOf" srcId="{6CFEFBAD-176F-4403-9972-D286D130D4D2}" destId="{EBD9366F-CC0F-4AD8-9D15-292C6973144E}" srcOrd="2" destOrd="0" presId="urn:diagrams.loki3.com/VaryingWidth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87AC9C8-1076-46E7-A2FC-A8188C2B1A71}" type="doc">
      <dgm:prSet loTypeId="urn:microsoft.com/office/officeart/2005/8/layout/vList2" loCatId="list" qsTypeId="urn:microsoft.com/office/officeart/2005/8/quickstyle/simple4" qsCatId="simple" csTypeId="urn:microsoft.com/office/officeart/2005/8/colors/accent3_1" csCatId="accent3" phldr="1"/>
      <dgm:spPr/>
      <dgm:t>
        <a:bodyPr/>
        <a:lstStyle/>
        <a:p>
          <a:endParaRPr lang="en-US"/>
        </a:p>
      </dgm:t>
    </dgm:pt>
    <dgm:pt modelId="{91CA813B-05CA-4300-83E7-92E3CF90B483}">
      <dgm:prSet phldrT="[Text]" custT="1"/>
      <dgm:spPr/>
      <dgm:t>
        <a:bodyPr/>
        <a:lstStyle/>
        <a:p>
          <a:pPr algn="ctr"/>
          <a:r>
            <a:rPr lang="ar-SA" sz="5400" dirty="0" smtClean="0">
              <a:latin typeface="Traditional Arabic" panose="02020603050405020304" pitchFamily="18" charset="-78"/>
              <a:cs typeface="Traditional Arabic" panose="02020603050405020304" pitchFamily="18" charset="-78"/>
            </a:rPr>
            <a:t>تعريف الضوء شرعا</a:t>
          </a:r>
          <a:endParaRPr lang="en-US" sz="5400" b="1" dirty="0">
            <a:latin typeface="Traditional Arabic" panose="02020603050405020304" pitchFamily="18" charset="-78"/>
            <a:cs typeface="Traditional Arabic" panose="02020603050405020304" pitchFamily="18" charset="-78"/>
          </a:endParaRPr>
        </a:p>
      </dgm:t>
    </dgm:pt>
    <dgm:pt modelId="{D8B093AA-E871-473C-A9CC-91FBBFA424C5}" type="sibTrans" cxnId="{5DDA5BE7-A634-44E6-ACFD-47D7BBA8DD3D}">
      <dgm:prSet/>
      <dgm:spPr/>
      <dgm:t>
        <a:bodyPr/>
        <a:lstStyle/>
        <a:p>
          <a:endParaRPr lang="en-US"/>
        </a:p>
      </dgm:t>
    </dgm:pt>
    <dgm:pt modelId="{2C1A1EE3-46EC-4C51-830F-79C983DC746F}" type="parTrans" cxnId="{5DDA5BE7-A634-44E6-ACFD-47D7BBA8DD3D}">
      <dgm:prSet/>
      <dgm:spPr/>
      <dgm:t>
        <a:bodyPr/>
        <a:lstStyle/>
        <a:p>
          <a:endParaRPr lang="en-US"/>
        </a:p>
      </dgm:t>
    </dgm:pt>
    <dgm:pt modelId="{00B1A36B-8149-4EAA-8359-5773F1FFCAD5}">
      <dgm:prSet custT="1"/>
      <dgm:spPr/>
      <dgm:t>
        <a:bodyPr/>
        <a:lstStyle/>
        <a:p>
          <a:pPr algn="ctr"/>
          <a:r>
            <a:rPr lang="ar-SA" sz="5400" dirty="0" smtClean="0">
              <a:latin typeface="Traditional Arabic" panose="02020603050405020304" pitchFamily="18" charset="-78"/>
              <a:cs typeface="Traditional Arabic" panose="02020603050405020304" pitchFamily="18" charset="-78"/>
            </a:rPr>
            <a:t>تعريف الفرض لغة وشرعا</a:t>
          </a:r>
          <a:endParaRPr lang="en-US" sz="5400" dirty="0">
            <a:latin typeface="Traditional Arabic" panose="02020603050405020304" pitchFamily="18" charset="-78"/>
            <a:cs typeface="Traditional Arabic" panose="02020603050405020304" pitchFamily="18" charset="-78"/>
          </a:endParaRPr>
        </a:p>
      </dgm:t>
    </dgm:pt>
    <dgm:pt modelId="{5ADC73E6-6C90-434E-895D-D9DFA194F312}" type="parTrans" cxnId="{3F6222DA-6862-4102-A933-E94540D9C51F}">
      <dgm:prSet/>
      <dgm:spPr/>
      <dgm:t>
        <a:bodyPr/>
        <a:lstStyle/>
        <a:p>
          <a:endParaRPr lang="en-US"/>
        </a:p>
      </dgm:t>
    </dgm:pt>
    <dgm:pt modelId="{C5DE93BA-04C5-4572-B3B5-FBE38F6B414B}" type="sibTrans" cxnId="{3F6222DA-6862-4102-A933-E94540D9C51F}">
      <dgm:prSet/>
      <dgm:spPr/>
      <dgm:t>
        <a:bodyPr/>
        <a:lstStyle/>
        <a:p>
          <a:endParaRPr lang="en-US"/>
        </a:p>
      </dgm:t>
    </dgm:pt>
    <dgm:pt modelId="{05AD4214-CF5A-4BDB-8EA8-FB6A895C8334}">
      <dgm:prSet custT="1"/>
      <dgm:spPr/>
      <dgm:t>
        <a:bodyPr/>
        <a:lstStyle/>
        <a:p>
          <a:pPr algn="ctr"/>
          <a:r>
            <a:rPr lang="ar-SA" sz="5400" dirty="0" smtClean="0">
              <a:latin typeface="Traditional Arabic" panose="02020603050405020304" pitchFamily="18" charset="-78"/>
              <a:cs typeface="Traditional Arabic" panose="02020603050405020304" pitchFamily="18" charset="-78"/>
            </a:rPr>
            <a:t>وقت فرض الوضوء</a:t>
          </a:r>
          <a:endParaRPr lang="en-US" sz="5400" dirty="0">
            <a:latin typeface="Traditional Arabic" panose="02020603050405020304" pitchFamily="18" charset="-78"/>
            <a:cs typeface="Traditional Arabic" panose="02020603050405020304" pitchFamily="18" charset="-78"/>
          </a:endParaRPr>
        </a:p>
      </dgm:t>
    </dgm:pt>
    <dgm:pt modelId="{37E8B5B3-320F-4F3C-A5C9-BE5CD574D9AF}" type="parTrans" cxnId="{1B6DD9AD-E78C-458C-B45D-40435E2CF054}">
      <dgm:prSet/>
      <dgm:spPr/>
    </dgm:pt>
    <dgm:pt modelId="{F96BA326-4846-4E51-9D88-883C682187B1}" type="sibTrans" cxnId="{1B6DD9AD-E78C-458C-B45D-40435E2CF054}">
      <dgm:prSet/>
      <dgm:spPr/>
    </dgm:pt>
    <dgm:pt modelId="{633D43FC-07FC-41AF-9CE9-037B5F720F02}" type="pres">
      <dgm:prSet presAssocID="{987AC9C8-1076-46E7-A2FC-A8188C2B1A71}" presName="linear" presStyleCnt="0">
        <dgm:presLayoutVars>
          <dgm:animLvl val="lvl"/>
          <dgm:resizeHandles val="exact"/>
        </dgm:presLayoutVars>
      </dgm:prSet>
      <dgm:spPr/>
      <dgm:t>
        <a:bodyPr/>
        <a:lstStyle/>
        <a:p>
          <a:endParaRPr lang="en-US"/>
        </a:p>
      </dgm:t>
    </dgm:pt>
    <dgm:pt modelId="{ED9B7DB6-F3A7-4C33-A14E-E2FB1133FF5F}" type="pres">
      <dgm:prSet presAssocID="{00B1A36B-8149-4EAA-8359-5773F1FFCAD5}" presName="parentText" presStyleLbl="node1" presStyleIdx="0" presStyleCnt="3" custLinFactNeighborX="-2998" custLinFactNeighborY="-31001">
        <dgm:presLayoutVars>
          <dgm:chMax val="0"/>
          <dgm:bulletEnabled val="1"/>
        </dgm:presLayoutVars>
      </dgm:prSet>
      <dgm:spPr/>
      <dgm:t>
        <a:bodyPr/>
        <a:lstStyle/>
        <a:p>
          <a:endParaRPr lang="en-US"/>
        </a:p>
      </dgm:t>
    </dgm:pt>
    <dgm:pt modelId="{19792F72-9F2F-4D74-AFFB-774C52377B0F}" type="pres">
      <dgm:prSet presAssocID="{C5DE93BA-04C5-4572-B3B5-FBE38F6B414B}" presName="spacer" presStyleCnt="0"/>
      <dgm:spPr/>
    </dgm:pt>
    <dgm:pt modelId="{CBBB657A-DE62-422D-BD25-F5FC6F02F59A}" type="pres">
      <dgm:prSet presAssocID="{91CA813B-05CA-4300-83E7-92E3CF90B483}" presName="parentText" presStyleLbl="node1" presStyleIdx="1" presStyleCnt="3">
        <dgm:presLayoutVars>
          <dgm:chMax val="0"/>
          <dgm:bulletEnabled val="1"/>
        </dgm:presLayoutVars>
      </dgm:prSet>
      <dgm:spPr/>
      <dgm:t>
        <a:bodyPr/>
        <a:lstStyle/>
        <a:p>
          <a:endParaRPr lang="en-US"/>
        </a:p>
      </dgm:t>
    </dgm:pt>
    <dgm:pt modelId="{368BD0B1-EC83-44EB-B5DB-8377F8AFB292}" type="pres">
      <dgm:prSet presAssocID="{D8B093AA-E871-473C-A9CC-91FBBFA424C5}" presName="spacer" presStyleCnt="0"/>
      <dgm:spPr/>
    </dgm:pt>
    <dgm:pt modelId="{94427431-5561-49E1-9223-87FEB5375051}" type="pres">
      <dgm:prSet presAssocID="{05AD4214-CF5A-4BDB-8EA8-FB6A895C8334}" presName="parentText" presStyleLbl="node1" presStyleIdx="2" presStyleCnt="3">
        <dgm:presLayoutVars>
          <dgm:chMax val="0"/>
          <dgm:bulletEnabled val="1"/>
        </dgm:presLayoutVars>
      </dgm:prSet>
      <dgm:spPr/>
      <dgm:t>
        <a:bodyPr/>
        <a:lstStyle/>
        <a:p>
          <a:endParaRPr lang="en-US"/>
        </a:p>
      </dgm:t>
    </dgm:pt>
  </dgm:ptLst>
  <dgm:cxnLst>
    <dgm:cxn modelId="{1B6DD9AD-E78C-458C-B45D-40435E2CF054}" srcId="{987AC9C8-1076-46E7-A2FC-A8188C2B1A71}" destId="{05AD4214-CF5A-4BDB-8EA8-FB6A895C8334}" srcOrd="2" destOrd="0" parTransId="{37E8B5B3-320F-4F3C-A5C9-BE5CD574D9AF}" sibTransId="{F96BA326-4846-4E51-9D88-883C682187B1}"/>
    <dgm:cxn modelId="{5DDA5BE7-A634-44E6-ACFD-47D7BBA8DD3D}" srcId="{987AC9C8-1076-46E7-A2FC-A8188C2B1A71}" destId="{91CA813B-05CA-4300-83E7-92E3CF90B483}" srcOrd="1" destOrd="0" parTransId="{2C1A1EE3-46EC-4C51-830F-79C983DC746F}" sibTransId="{D8B093AA-E871-473C-A9CC-91FBBFA424C5}"/>
    <dgm:cxn modelId="{9C2680B3-5751-4A06-80B5-849D2015D3D7}" type="presOf" srcId="{91CA813B-05CA-4300-83E7-92E3CF90B483}" destId="{CBBB657A-DE62-422D-BD25-F5FC6F02F59A}" srcOrd="0" destOrd="0" presId="urn:microsoft.com/office/officeart/2005/8/layout/vList2"/>
    <dgm:cxn modelId="{3F6222DA-6862-4102-A933-E94540D9C51F}" srcId="{987AC9C8-1076-46E7-A2FC-A8188C2B1A71}" destId="{00B1A36B-8149-4EAA-8359-5773F1FFCAD5}" srcOrd="0" destOrd="0" parTransId="{5ADC73E6-6C90-434E-895D-D9DFA194F312}" sibTransId="{C5DE93BA-04C5-4572-B3B5-FBE38F6B414B}"/>
    <dgm:cxn modelId="{BE57974F-C623-4F19-87A2-D2EF17D1CB3C}" type="presOf" srcId="{00B1A36B-8149-4EAA-8359-5773F1FFCAD5}" destId="{ED9B7DB6-F3A7-4C33-A14E-E2FB1133FF5F}" srcOrd="0" destOrd="0" presId="urn:microsoft.com/office/officeart/2005/8/layout/vList2"/>
    <dgm:cxn modelId="{4D589907-6631-44BE-BF27-AA5C67BBE689}" type="presOf" srcId="{987AC9C8-1076-46E7-A2FC-A8188C2B1A71}" destId="{633D43FC-07FC-41AF-9CE9-037B5F720F02}" srcOrd="0" destOrd="0" presId="urn:microsoft.com/office/officeart/2005/8/layout/vList2"/>
    <dgm:cxn modelId="{9EDFFE49-2581-44D4-8C64-273568141084}" type="presOf" srcId="{05AD4214-CF5A-4BDB-8EA8-FB6A895C8334}" destId="{94427431-5561-49E1-9223-87FEB5375051}" srcOrd="0" destOrd="0" presId="urn:microsoft.com/office/officeart/2005/8/layout/vList2"/>
    <dgm:cxn modelId="{A843F489-4BED-49B9-B88A-D1F1ED08E6C7}" type="presParOf" srcId="{633D43FC-07FC-41AF-9CE9-037B5F720F02}" destId="{ED9B7DB6-F3A7-4C33-A14E-E2FB1133FF5F}" srcOrd="0" destOrd="0" presId="urn:microsoft.com/office/officeart/2005/8/layout/vList2"/>
    <dgm:cxn modelId="{E8C66C70-3134-4086-8640-913588876E9D}" type="presParOf" srcId="{633D43FC-07FC-41AF-9CE9-037B5F720F02}" destId="{19792F72-9F2F-4D74-AFFB-774C52377B0F}" srcOrd="1" destOrd="0" presId="urn:microsoft.com/office/officeart/2005/8/layout/vList2"/>
    <dgm:cxn modelId="{3498F27A-DC5C-4DC6-804F-A4F94FCE770B}" type="presParOf" srcId="{633D43FC-07FC-41AF-9CE9-037B5F720F02}" destId="{CBBB657A-DE62-422D-BD25-F5FC6F02F59A}" srcOrd="2" destOrd="0" presId="urn:microsoft.com/office/officeart/2005/8/layout/vList2"/>
    <dgm:cxn modelId="{24CDC197-E46D-4A92-B7BB-EFA2DD5A8964}" type="presParOf" srcId="{633D43FC-07FC-41AF-9CE9-037B5F720F02}" destId="{368BD0B1-EC83-44EB-B5DB-8377F8AFB292}" srcOrd="3" destOrd="0" presId="urn:microsoft.com/office/officeart/2005/8/layout/vList2"/>
    <dgm:cxn modelId="{0E7834CA-B669-40C4-BA1F-A77F03F40D1F}" type="presParOf" srcId="{633D43FC-07FC-41AF-9CE9-037B5F720F02}" destId="{94427431-5561-49E1-9223-87FEB537505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6_الموالاة</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5_الترتيب</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4_غسل الرجلين</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06D9E360-0EF1-46D3-B6DF-681EF3FD2FB4}">
      <dgm:prSet phldrT="[Text]"/>
      <dgm:spPr/>
      <dgm:t>
        <a:bodyPr/>
        <a:lstStyle/>
        <a:p>
          <a:endParaRPr lang="en-US" b="1" dirty="0">
            <a:latin typeface="Traditional Arabic" panose="02020603050405020304" pitchFamily="18" charset="-78"/>
            <a:cs typeface="Traditional Arabic" panose="02020603050405020304" pitchFamily="18" charset="-78"/>
          </a:endParaRPr>
        </a:p>
      </dgm:t>
    </dgm:pt>
    <dgm:pt modelId="{206D8D86-DAD0-453A-AEC9-D8CFA87177EF}" type="sibTrans" cxnId="{72E7DC52-00A8-4279-B213-8B2305530653}">
      <dgm:prSet/>
      <dgm:spPr/>
      <dgm:t>
        <a:bodyPr/>
        <a:lstStyle/>
        <a:p>
          <a:endParaRPr lang="en-US"/>
        </a:p>
      </dgm:t>
    </dgm:pt>
    <dgm:pt modelId="{A7BD0B3F-AE11-4B0C-93D4-83387BCFC455}" type="parTrans" cxnId="{72E7DC52-00A8-4279-B213-8B230553065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6D8DEA02-2CD8-4669-9C5A-B7EF7E915684}" srcId="{2FAE56B9-E2F2-4EE0-8333-150BDFFA34A5}" destId="{22DB8A38-369F-478D-A950-702B92088C47}" srcOrd="1" destOrd="0" parTransId="{8FDE8311-FEDC-4B16-8754-26540902F69E}" sibTransId="{34EA606C-0402-450E-B921-E1671F9B9C05}"/>
    <dgm:cxn modelId="{C829F752-30B7-4C27-89EA-51073EED5E4F}" type="presOf" srcId="{22DB8A38-369F-478D-A950-702B92088C47}" destId="{F54F313E-0158-41A8-BA26-857F40F40ACB}" srcOrd="1" destOrd="0" presId="urn:microsoft.com/office/officeart/2005/8/layout/orgChart1"/>
    <dgm:cxn modelId="{B91055B0-8383-4D20-95DE-B6524A9E1CD3}" type="presOf" srcId="{06D9E360-0EF1-46D3-B6DF-681EF3FD2FB4}" destId="{05AA676D-1280-491D-9336-6EEA4C437447}" srcOrd="1" destOrd="0" presId="urn:microsoft.com/office/officeart/2005/8/layout/orgChart1"/>
    <dgm:cxn modelId="{3C3E8900-A814-434D-A12B-DCEE24550A83}" type="presOf" srcId="{A7C07AF2-3FCC-405C-90F7-F2AA2E7CBACD}" destId="{F3D43163-76E3-4486-9500-65E93CAEAA36}" srcOrd="1" destOrd="0" presId="urn:microsoft.com/office/officeart/2005/8/layout/orgChart1"/>
    <dgm:cxn modelId="{C2682B76-F252-4679-8077-81E443243E91}" type="presOf" srcId="{2FAE56B9-E2F2-4EE0-8333-150BDFFA34A5}" destId="{BCF02168-BD0D-42B7-A1EF-11CE40683B85}" srcOrd="0" destOrd="0" presId="urn:microsoft.com/office/officeart/2005/8/layout/orgChart1"/>
    <dgm:cxn modelId="{0CB96F98-3B4C-4B29-B6DE-CBCE4D825930}" type="presOf" srcId="{7237FCAD-6F8D-4B8B-AF34-844D0A1703FC}" destId="{85CF3384-091F-4D5E-BC27-D984D51A9C98}" srcOrd="0" destOrd="0" presId="urn:microsoft.com/office/officeart/2005/8/layout/orgChart1"/>
    <dgm:cxn modelId="{C5A549B6-2DD0-4681-A044-A88D7F45AB7A}" type="presOf" srcId="{7237FCAD-6F8D-4B8B-AF34-844D0A1703FC}" destId="{71765D2D-DB6C-48A6-9AA3-355B32F25465}" srcOrd="1"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42CA361A-0027-44EF-8AD3-7248E2C53D68}" type="presOf" srcId="{22DB8A38-369F-478D-A950-702B92088C47}" destId="{49C59941-E7E8-4F26-B8E6-B0A994A394AB}" srcOrd="0" destOrd="0" presId="urn:microsoft.com/office/officeart/2005/8/layout/orgChart1"/>
    <dgm:cxn modelId="{18F0CFF1-3634-454B-87BB-DB778323D006}" type="presOf" srcId="{06D9E360-0EF1-46D3-B6DF-681EF3FD2FB4}" destId="{927C9361-D0B4-498E-BA67-649929827FCA}" srcOrd="0" destOrd="0" presId="urn:microsoft.com/office/officeart/2005/8/layout/orgChart1"/>
    <dgm:cxn modelId="{A5CA1727-16FB-4888-AF4E-A204EC12855A}" srcId="{2FAE56B9-E2F2-4EE0-8333-150BDFFA34A5}" destId="{7237FCAD-6F8D-4B8B-AF34-844D0A1703FC}" srcOrd="2" destOrd="0" parTransId="{9C9EB601-6F5A-4E1E-9367-B6EB1383FF5B}" sibTransId="{2F321A77-38DD-40E1-9F7F-3F8713C2AB98}"/>
    <dgm:cxn modelId="{4108B0C1-44A1-407D-9C6D-260C0D13C96C}" type="presOf" srcId="{A7C07AF2-3FCC-405C-90F7-F2AA2E7CBACD}" destId="{89D0AF8B-8A91-4D72-ABC4-B1C91DC56F6A}" srcOrd="0" destOrd="0" presId="urn:microsoft.com/office/officeart/2005/8/layout/orgChart1"/>
    <dgm:cxn modelId="{72E7DC52-00A8-4279-B213-8B2305530653}" srcId="{2FAE56B9-E2F2-4EE0-8333-150BDFFA34A5}" destId="{06D9E360-0EF1-46D3-B6DF-681EF3FD2FB4}" srcOrd="0" destOrd="0" parTransId="{A7BD0B3F-AE11-4B0C-93D4-83387BCFC455}" sibTransId="{206D8D86-DAD0-453A-AEC9-D8CFA87177EF}"/>
    <dgm:cxn modelId="{BB25F2A1-0087-496A-8D07-004DC6DB1960}" type="presParOf" srcId="{BCF02168-BD0D-42B7-A1EF-11CE40683B85}" destId="{D6AC0093-84B1-4AD1-87E1-C5F4F9382DF6}" srcOrd="0" destOrd="0" presId="urn:microsoft.com/office/officeart/2005/8/layout/orgChart1"/>
    <dgm:cxn modelId="{01713583-A385-4A40-97F7-EB75C15F7B82}" type="presParOf" srcId="{D6AC0093-84B1-4AD1-87E1-C5F4F9382DF6}" destId="{69870639-8CF5-45DF-8324-F9EBA1CA4A36}" srcOrd="0" destOrd="0" presId="urn:microsoft.com/office/officeart/2005/8/layout/orgChart1"/>
    <dgm:cxn modelId="{91FEFE6D-A2FC-4B54-94D3-3078B4D088EA}" type="presParOf" srcId="{69870639-8CF5-45DF-8324-F9EBA1CA4A36}" destId="{927C9361-D0B4-498E-BA67-649929827FCA}" srcOrd="0" destOrd="0" presId="urn:microsoft.com/office/officeart/2005/8/layout/orgChart1"/>
    <dgm:cxn modelId="{395B6CF8-E3E6-4311-AD9F-07EF03504A83}" type="presParOf" srcId="{69870639-8CF5-45DF-8324-F9EBA1CA4A36}" destId="{05AA676D-1280-491D-9336-6EEA4C437447}" srcOrd="1" destOrd="0" presId="urn:microsoft.com/office/officeart/2005/8/layout/orgChart1"/>
    <dgm:cxn modelId="{5EDCDB41-D68C-4D12-AA8C-43F062002B2C}" type="presParOf" srcId="{D6AC0093-84B1-4AD1-87E1-C5F4F9382DF6}" destId="{0B2B3216-3772-46BE-BC9F-D8C8E6CEF191}" srcOrd="1" destOrd="0" presId="urn:microsoft.com/office/officeart/2005/8/layout/orgChart1"/>
    <dgm:cxn modelId="{D4C6C3A3-8A5F-4A2F-AF10-2FD2141E8D1F}" type="presParOf" srcId="{D6AC0093-84B1-4AD1-87E1-C5F4F9382DF6}" destId="{C97DA219-E295-4C2A-9EAE-FC190BE02F80}" srcOrd="2" destOrd="0" presId="urn:microsoft.com/office/officeart/2005/8/layout/orgChart1"/>
    <dgm:cxn modelId="{0E765DDA-3AF8-4405-9630-2729F68550C5}" type="presParOf" srcId="{BCF02168-BD0D-42B7-A1EF-11CE40683B85}" destId="{8E33F426-E6A9-419B-A25E-707927950484}" srcOrd="1" destOrd="0" presId="urn:microsoft.com/office/officeart/2005/8/layout/orgChart1"/>
    <dgm:cxn modelId="{8FA06EA9-15E6-4F11-A139-F87660813712}" type="presParOf" srcId="{8E33F426-E6A9-419B-A25E-707927950484}" destId="{66AD1DE2-C41B-434B-B8CF-C3E000F89710}" srcOrd="0" destOrd="0" presId="urn:microsoft.com/office/officeart/2005/8/layout/orgChart1"/>
    <dgm:cxn modelId="{25AEE79A-738C-46E0-96F8-54962C4C7D7D}" type="presParOf" srcId="{66AD1DE2-C41B-434B-B8CF-C3E000F89710}" destId="{49C59941-E7E8-4F26-B8E6-B0A994A394AB}" srcOrd="0" destOrd="0" presId="urn:microsoft.com/office/officeart/2005/8/layout/orgChart1"/>
    <dgm:cxn modelId="{8436B54B-AD92-4BE4-B9C3-9407962D29AC}" type="presParOf" srcId="{66AD1DE2-C41B-434B-B8CF-C3E000F89710}" destId="{F54F313E-0158-41A8-BA26-857F40F40ACB}" srcOrd="1" destOrd="0" presId="urn:microsoft.com/office/officeart/2005/8/layout/orgChart1"/>
    <dgm:cxn modelId="{7F75C809-3E20-4696-A36B-3AE1F4DCCD90}" type="presParOf" srcId="{8E33F426-E6A9-419B-A25E-707927950484}" destId="{0DE1B939-1D47-4023-BF57-0B0550E4C8FA}" srcOrd="1" destOrd="0" presId="urn:microsoft.com/office/officeart/2005/8/layout/orgChart1"/>
    <dgm:cxn modelId="{CBDDA417-8D2B-4279-8759-D23D5869C520}" type="presParOf" srcId="{8E33F426-E6A9-419B-A25E-707927950484}" destId="{B3916766-A158-42EE-9C9A-A659575E1881}" srcOrd="2" destOrd="0" presId="urn:microsoft.com/office/officeart/2005/8/layout/orgChart1"/>
    <dgm:cxn modelId="{36827BE7-29C8-4D79-BABC-65DC83775AAF}" type="presParOf" srcId="{BCF02168-BD0D-42B7-A1EF-11CE40683B85}" destId="{16FD4623-2609-4817-BF3E-8299336880C5}" srcOrd="2" destOrd="0" presId="urn:microsoft.com/office/officeart/2005/8/layout/orgChart1"/>
    <dgm:cxn modelId="{F5609121-5AF5-4D9B-B884-5A589E5E6C9B}" type="presParOf" srcId="{16FD4623-2609-4817-BF3E-8299336880C5}" destId="{E83FD168-7FBD-41F3-A2A0-DF76002AF28E}" srcOrd="0" destOrd="0" presId="urn:microsoft.com/office/officeart/2005/8/layout/orgChart1"/>
    <dgm:cxn modelId="{2A6B4FCF-1BB1-4B6B-B412-A78EB9369FE9}" type="presParOf" srcId="{E83FD168-7FBD-41F3-A2A0-DF76002AF28E}" destId="{85CF3384-091F-4D5E-BC27-D984D51A9C98}" srcOrd="0" destOrd="0" presId="urn:microsoft.com/office/officeart/2005/8/layout/orgChart1"/>
    <dgm:cxn modelId="{B4426A64-B1A3-4B78-A566-84C36FB423DF}" type="presParOf" srcId="{E83FD168-7FBD-41F3-A2A0-DF76002AF28E}" destId="{71765D2D-DB6C-48A6-9AA3-355B32F25465}" srcOrd="1" destOrd="0" presId="urn:microsoft.com/office/officeart/2005/8/layout/orgChart1"/>
    <dgm:cxn modelId="{E90F2AD4-0C62-489C-85EF-E1D37B50B82A}" type="presParOf" srcId="{16FD4623-2609-4817-BF3E-8299336880C5}" destId="{ED05E1E7-4519-415C-9D63-6912531CBAB5}" srcOrd="1" destOrd="0" presId="urn:microsoft.com/office/officeart/2005/8/layout/orgChart1"/>
    <dgm:cxn modelId="{8725A84A-2AD0-4593-9CFA-AFCD374CF30C}" type="presParOf" srcId="{16FD4623-2609-4817-BF3E-8299336880C5}" destId="{076D84D9-917D-4CF1-87AA-B8BF4F5C42D1}" srcOrd="2" destOrd="0" presId="urn:microsoft.com/office/officeart/2005/8/layout/orgChart1"/>
    <dgm:cxn modelId="{95FEED6C-6FD4-45D2-8D3C-85E529F7508C}" type="presParOf" srcId="{BCF02168-BD0D-42B7-A1EF-11CE40683B85}" destId="{C5358B8A-7FFC-459B-8E2D-8D51CF682E2A}" srcOrd="3" destOrd="0" presId="urn:microsoft.com/office/officeart/2005/8/layout/orgChart1"/>
    <dgm:cxn modelId="{1825533E-1D64-4FF9-9F2D-32639C02178A}" type="presParOf" srcId="{C5358B8A-7FFC-459B-8E2D-8D51CF682E2A}" destId="{B404BF8E-1B46-44F5-B0B0-325A83E6BD4F}" srcOrd="0" destOrd="0" presId="urn:microsoft.com/office/officeart/2005/8/layout/orgChart1"/>
    <dgm:cxn modelId="{9C432902-E709-48CF-863B-B5F35F240080}" type="presParOf" srcId="{B404BF8E-1B46-44F5-B0B0-325A83E6BD4F}" destId="{89D0AF8B-8A91-4D72-ABC4-B1C91DC56F6A}" srcOrd="0" destOrd="0" presId="urn:microsoft.com/office/officeart/2005/8/layout/orgChart1"/>
    <dgm:cxn modelId="{2CA6B61F-CC47-4475-BA12-41C5C1574C89}" type="presParOf" srcId="{B404BF8E-1B46-44F5-B0B0-325A83E6BD4F}" destId="{F3D43163-76E3-4486-9500-65E93CAEAA36}" srcOrd="1" destOrd="0" presId="urn:microsoft.com/office/officeart/2005/8/layout/orgChart1"/>
    <dgm:cxn modelId="{1BAD3CB9-3126-49CB-B8B5-D0C31C70F3BC}" type="presParOf" srcId="{C5358B8A-7FFC-459B-8E2D-8D51CF682E2A}" destId="{9ADB37F2-1FB7-43B1-A3FB-F6BE84FF56DB}" srcOrd="1" destOrd="0" presId="urn:microsoft.com/office/officeart/2005/8/layout/orgChart1"/>
    <dgm:cxn modelId="{55BE5AA4-51D8-46F8-8839-9EBE41BDB19E}"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06D9E360-0EF1-46D3-B6DF-681EF3FD2FB4}">
      <dgm:prSet phldrT="[Text]"/>
      <dgm:spPr/>
      <dgm:t>
        <a:bodyPr/>
        <a:lstStyle/>
        <a:p>
          <a:r>
            <a:rPr lang="ar-SA" b="1" dirty="0" smtClean="0">
              <a:latin typeface="Traditional Arabic" panose="02020603050405020304" pitchFamily="18" charset="-78"/>
              <a:cs typeface="Traditional Arabic" panose="02020603050405020304" pitchFamily="18" charset="-78"/>
            </a:rPr>
            <a:t>3_مسح الرأس</a:t>
          </a:r>
          <a:endParaRPr lang="en-US" b="1" dirty="0">
            <a:latin typeface="Traditional Arabic" panose="02020603050405020304" pitchFamily="18" charset="-78"/>
            <a:cs typeface="Traditional Arabic" panose="02020603050405020304" pitchFamily="18" charset="-78"/>
          </a:endParaRPr>
        </a:p>
      </dgm:t>
    </dgm:pt>
    <dgm:pt modelId="{A7BD0B3F-AE11-4B0C-93D4-83387BCFC455}" type="parTrans" cxnId="{72E7DC52-00A8-4279-B213-8B2305530653}">
      <dgm:prSet/>
      <dgm:spPr/>
      <dgm:t>
        <a:bodyPr/>
        <a:lstStyle/>
        <a:p>
          <a:endParaRPr lang="en-US"/>
        </a:p>
      </dgm:t>
    </dgm:pt>
    <dgm:pt modelId="{206D8D86-DAD0-453A-AEC9-D8CFA87177EF}" type="sibTrans" cxnId="{72E7DC52-00A8-4279-B213-8B2305530653}">
      <dgm:prSet/>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2_غسل اليدين</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1_غسل الوجه</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فروض الوضوء:</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6D8DEA02-2CD8-4669-9C5A-B7EF7E915684}" srcId="{2FAE56B9-E2F2-4EE0-8333-150BDFFA34A5}" destId="{22DB8A38-369F-478D-A950-702B92088C47}" srcOrd="1" destOrd="0" parTransId="{8FDE8311-FEDC-4B16-8754-26540902F69E}" sibTransId="{34EA606C-0402-450E-B921-E1671F9B9C05}"/>
    <dgm:cxn modelId="{C7DE4E2E-3655-4BC4-AA12-2EB145CBF7F9}" type="presOf" srcId="{7237FCAD-6F8D-4B8B-AF34-844D0A1703FC}" destId="{85CF3384-091F-4D5E-BC27-D984D51A9C98}" srcOrd="0" destOrd="0" presId="urn:microsoft.com/office/officeart/2005/8/layout/orgChart1"/>
    <dgm:cxn modelId="{F1CB25AB-B9F4-4EE6-B671-A02560C596D9}" type="presOf" srcId="{22DB8A38-369F-478D-A950-702B92088C47}" destId="{F54F313E-0158-41A8-BA26-857F40F40ACB}" srcOrd="1" destOrd="0" presId="urn:microsoft.com/office/officeart/2005/8/layout/orgChart1"/>
    <dgm:cxn modelId="{81F00A42-9EBB-4EDB-8F87-810E7D1683FA}" type="presOf" srcId="{A7C07AF2-3FCC-405C-90F7-F2AA2E7CBACD}" destId="{89D0AF8B-8A91-4D72-ABC4-B1C91DC56F6A}" srcOrd="0" destOrd="0" presId="urn:microsoft.com/office/officeart/2005/8/layout/orgChart1"/>
    <dgm:cxn modelId="{CEFE6E8A-9C8B-4AAF-A425-4E2AA9402D9E}" type="presOf" srcId="{2FAE56B9-E2F2-4EE0-8333-150BDFFA34A5}" destId="{BCF02168-BD0D-42B7-A1EF-11CE40683B85}" srcOrd="0" destOrd="0" presId="urn:microsoft.com/office/officeart/2005/8/layout/orgChart1"/>
    <dgm:cxn modelId="{2F9C4805-8EFB-4FE5-80B9-9D00D6E3F394}" type="presOf" srcId="{22DB8A38-369F-478D-A950-702B92088C47}" destId="{49C59941-E7E8-4F26-B8E6-B0A994A394AB}" srcOrd="0"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225070F9-59A6-48AF-A84E-D5BCEC9D8998}" type="presOf" srcId="{7237FCAD-6F8D-4B8B-AF34-844D0A1703FC}" destId="{71765D2D-DB6C-48A6-9AA3-355B32F25465}" srcOrd="1" destOrd="0" presId="urn:microsoft.com/office/officeart/2005/8/layout/orgChart1"/>
    <dgm:cxn modelId="{72483F08-8A6F-4D32-95B3-88093322BE1B}" type="presOf" srcId="{A7C07AF2-3FCC-405C-90F7-F2AA2E7CBACD}" destId="{F3D43163-76E3-4486-9500-65E93CAEAA36}" srcOrd="1" destOrd="0" presId="urn:microsoft.com/office/officeart/2005/8/layout/orgChart1"/>
    <dgm:cxn modelId="{C95FF8D0-5AEA-49BF-A5D6-31ECD759776F}" type="presOf" srcId="{06D9E360-0EF1-46D3-B6DF-681EF3FD2FB4}" destId="{927C9361-D0B4-498E-BA67-649929827FCA}" srcOrd="0" destOrd="0" presId="urn:microsoft.com/office/officeart/2005/8/layout/orgChart1"/>
    <dgm:cxn modelId="{A5CA1727-16FB-4888-AF4E-A204EC12855A}" srcId="{2FAE56B9-E2F2-4EE0-8333-150BDFFA34A5}" destId="{7237FCAD-6F8D-4B8B-AF34-844D0A1703FC}" srcOrd="2" destOrd="0" parTransId="{9C9EB601-6F5A-4E1E-9367-B6EB1383FF5B}" sibTransId="{2F321A77-38DD-40E1-9F7F-3F8713C2AB98}"/>
    <dgm:cxn modelId="{72E7DC52-00A8-4279-B213-8B2305530653}" srcId="{2FAE56B9-E2F2-4EE0-8333-150BDFFA34A5}" destId="{06D9E360-0EF1-46D3-B6DF-681EF3FD2FB4}" srcOrd="0" destOrd="0" parTransId="{A7BD0B3F-AE11-4B0C-93D4-83387BCFC455}" sibTransId="{206D8D86-DAD0-453A-AEC9-D8CFA87177EF}"/>
    <dgm:cxn modelId="{A150FEE4-D4AE-47DD-AC63-30252911EE3B}" type="presOf" srcId="{06D9E360-0EF1-46D3-B6DF-681EF3FD2FB4}" destId="{05AA676D-1280-491D-9336-6EEA4C437447}" srcOrd="1" destOrd="0" presId="urn:microsoft.com/office/officeart/2005/8/layout/orgChart1"/>
    <dgm:cxn modelId="{283626D4-C2CB-4039-B057-9CCFB8FC038E}" type="presParOf" srcId="{BCF02168-BD0D-42B7-A1EF-11CE40683B85}" destId="{D6AC0093-84B1-4AD1-87E1-C5F4F9382DF6}" srcOrd="0" destOrd="0" presId="urn:microsoft.com/office/officeart/2005/8/layout/orgChart1"/>
    <dgm:cxn modelId="{0D8034F2-CD34-4968-825F-B40EDA76C43F}" type="presParOf" srcId="{D6AC0093-84B1-4AD1-87E1-C5F4F9382DF6}" destId="{69870639-8CF5-45DF-8324-F9EBA1CA4A36}" srcOrd="0" destOrd="0" presId="urn:microsoft.com/office/officeart/2005/8/layout/orgChart1"/>
    <dgm:cxn modelId="{2DCC6BE4-35F9-41EB-99F6-583A8B7B0A4C}" type="presParOf" srcId="{69870639-8CF5-45DF-8324-F9EBA1CA4A36}" destId="{927C9361-D0B4-498E-BA67-649929827FCA}" srcOrd="0" destOrd="0" presId="urn:microsoft.com/office/officeart/2005/8/layout/orgChart1"/>
    <dgm:cxn modelId="{41E69CE8-FDD5-44C0-BCEF-65C2DCA10233}" type="presParOf" srcId="{69870639-8CF5-45DF-8324-F9EBA1CA4A36}" destId="{05AA676D-1280-491D-9336-6EEA4C437447}" srcOrd="1" destOrd="0" presId="urn:microsoft.com/office/officeart/2005/8/layout/orgChart1"/>
    <dgm:cxn modelId="{DE38D810-8287-43F0-B4E2-68A278B7A877}" type="presParOf" srcId="{D6AC0093-84B1-4AD1-87E1-C5F4F9382DF6}" destId="{0B2B3216-3772-46BE-BC9F-D8C8E6CEF191}" srcOrd="1" destOrd="0" presId="urn:microsoft.com/office/officeart/2005/8/layout/orgChart1"/>
    <dgm:cxn modelId="{6963DD49-F835-4AEF-B608-8335EC92C1BC}" type="presParOf" srcId="{D6AC0093-84B1-4AD1-87E1-C5F4F9382DF6}" destId="{C97DA219-E295-4C2A-9EAE-FC190BE02F80}" srcOrd="2" destOrd="0" presId="urn:microsoft.com/office/officeart/2005/8/layout/orgChart1"/>
    <dgm:cxn modelId="{50568651-5449-40E7-851D-0316FCB08ACA}" type="presParOf" srcId="{BCF02168-BD0D-42B7-A1EF-11CE40683B85}" destId="{8E33F426-E6A9-419B-A25E-707927950484}" srcOrd="1" destOrd="0" presId="urn:microsoft.com/office/officeart/2005/8/layout/orgChart1"/>
    <dgm:cxn modelId="{95C27925-F673-45E3-B256-66FC7360CBB5}" type="presParOf" srcId="{8E33F426-E6A9-419B-A25E-707927950484}" destId="{66AD1DE2-C41B-434B-B8CF-C3E000F89710}" srcOrd="0" destOrd="0" presId="urn:microsoft.com/office/officeart/2005/8/layout/orgChart1"/>
    <dgm:cxn modelId="{CCB8A7DC-7DB6-4963-8017-2DC993CA8264}" type="presParOf" srcId="{66AD1DE2-C41B-434B-B8CF-C3E000F89710}" destId="{49C59941-E7E8-4F26-B8E6-B0A994A394AB}" srcOrd="0" destOrd="0" presId="urn:microsoft.com/office/officeart/2005/8/layout/orgChart1"/>
    <dgm:cxn modelId="{56DA7990-FBF1-4D71-A317-6FA197501F3E}" type="presParOf" srcId="{66AD1DE2-C41B-434B-B8CF-C3E000F89710}" destId="{F54F313E-0158-41A8-BA26-857F40F40ACB}" srcOrd="1" destOrd="0" presId="urn:microsoft.com/office/officeart/2005/8/layout/orgChart1"/>
    <dgm:cxn modelId="{B94BB7A5-DE4E-4C9B-B047-CFA932AC85A5}" type="presParOf" srcId="{8E33F426-E6A9-419B-A25E-707927950484}" destId="{0DE1B939-1D47-4023-BF57-0B0550E4C8FA}" srcOrd="1" destOrd="0" presId="urn:microsoft.com/office/officeart/2005/8/layout/orgChart1"/>
    <dgm:cxn modelId="{22A446D5-78EA-486B-BF80-6944969E5FB1}" type="presParOf" srcId="{8E33F426-E6A9-419B-A25E-707927950484}" destId="{B3916766-A158-42EE-9C9A-A659575E1881}" srcOrd="2" destOrd="0" presId="urn:microsoft.com/office/officeart/2005/8/layout/orgChart1"/>
    <dgm:cxn modelId="{7DBEE9F8-D23A-4E3B-8E36-4142D01C240A}" type="presParOf" srcId="{BCF02168-BD0D-42B7-A1EF-11CE40683B85}" destId="{16FD4623-2609-4817-BF3E-8299336880C5}" srcOrd="2" destOrd="0" presId="urn:microsoft.com/office/officeart/2005/8/layout/orgChart1"/>
    <dgm:cxn modelId="{9453F4C9-0696-467E-9970-A0E48599CCA0}" type="presParOf" srcId="{16FD4623-2609-4817-BF3E-8299336880C5}" destId="{E83FD168-7FBD-41F3-A2A0-DF76002AF28E}" srcOrd="0" destOrd="0" presId="urn:microsoft.com/office/officeart/2005/8/layout/orgChart1"/>
    <dgm:cxn modelId="{1439BE93-6478-42E1-95BF-5E2A28DA8C64}" type="presParOf" srcId="{E83FD168-7FBD-41F3-A2A0-DF76002AF28E}" destId="{85CF3384-091F-4D5E-BC27-D984D51A9C98}" srcOrd="0" destOrd="0" presId="urn:microsoft.com/office/officeart/2005/8/layout/orgChart1"/>
    <dgm:cxn modelId="{901F1D37-23E8-487D-ACC1-0605271D57C7}" type="presParOf" srcId="{E83FD168-7FBD-41F3-A2A0-DF76002AF28E}" destId="{71765D2D-DB6C-48A6-9AA3-355B32F25465}" srcOrd="1" destOrd="0" presId="urn:microsoft.com/office/officeart/2005/8/layout/orgChart1"/>
    <dgm:cxn modelId="{FDE10333-D84F-45CB-A37C-C1C7B4E85875}" type="presParOf" srcId="{16FD4623-2609-4817-BF3E-8299336880C5}" destId="{ED05E1E7-4519-415C-9D63-6912531CBAB5}" srcOrd="1" destOrd="0" presId="urn:microsoft.com/office/officeart/2005/8/layout/orgChart1"/>
    <dgm:cxn modelId="{B4E96E75-D77E-49D1-AA6E-66E15705F1BF}" type="presParOf" srcId="{16FD4623-2609-4817-BF3E-8299336880C5}" destId="{076D84D9-917D-4CF1-87AA-B8BF4F5C42D1}" srcOrd="2" destOrd="0" presId="urn:microsoft.com/office/officeart/2005/8/layout/orgChart1"/>
    <dgm:cxn modelId="{B6C630B6-A1B7-4C0E-A58E-B3B6BFA0B889}" type="presParOf" srcId="{BCF02168-BD0D-42B7-A1EF-11CE40683B85}" destId="{C5358B8A-7FFC-459B-8E2D-8D51CF682E2A}" srcOrd="3" destOrd="0" presId="urn:microsoft.com/office/officeart/2005/8/layout/orgChart1"/>
    <dgm:cxn modelId="{7797E5CA-1FB5-40DA-A168-74C869377D80}" type="presParOf" srcId="{C5358B8A-7FFC-459B-8E2D-8D51CF682E2A}" destId="{B404BF8E-1B46-44F5-B0B0-325A83E6BD4F}" srcOrd="0" destOrd="0" presId="urn:microsoft.com/office/officeart/2005/8/layout/orgChart1"/>
    <dgm:cxn modelId="{2B9A9A89-9641-4AE9-A630-F310BD609C44}" type="presParOf" srcId="{B404BF8E-1B46-44F5-B0B0-325A83E6BD4F}" destId="{89D0AF8B-8A91-4D72-ABC4-B1C91DC56F6A}" srcOrd="0" destOrd="0" presId="urn:microsoft.com/office/officeart/2005/8/layout/orgChart1"/>
    <dgm:cxn modelId="{309E52D1-736A-4566-B1D4-A682195034EA}" type="presParOf" srcId="{B404BF8E-1B46-44F5-B0B0-325A83E6BD4F}" destId="{F3D43163-76E3-4486-9500-65E93CAEAA36}" srcOrd="1" destOrd="0" presId="urn:microsoft.com/office/officeart/2005/8/layout/orgChart1"/>
    <dgm:cxn modelId="{9056A8A5-B524-490D-8D06-61101001A1DA}" type="presParOf" srcId="{C5358B8A-7FFC-459B-8E2D-8D51CF682E2A}" destId="{9ADB37F2-1FB7-43B1-A3FB-F6BE84FF56DB}" srcOrd="1" destOrd="0" presId="urn:microsoft.com/office/officeart/2005/8/layout/orgChart1"/>
    <dgm:cxn modelId="{33D9EADC-2BFF-4BC5-AF74-147F6AC70268}"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95A01D-9F4F-46E4-B47F-3F9709B2CC77}"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5A77D0A6-63F3-4573-B14E-01072E092415}">
      <dgm:prSet phldrT="[Text]" custT="1"/>
      <dgm:spPr/>
      <dgm:t>
        <a:bodyPr/>
        <a:lstStyle/>
        <a:p>
          <a:pPr algn="ctr" rtl="1"/>
          <a:r>
            <a:rPr lang="ar-SA" sz="2800" b="1" dirty="0" smtClean="0">
              <a:latin typeface="Traditional Arabic" panose="02020603050405020304" pitchFamily="18" charset="-78"/>
              <a:cs typeface="Traditional Arabic" panose="02020603050405020304" pitchFamily="18" charset="-78"/>
            </a:rPr>
            <a:t>كتابة عناوين المسائل</a:t>
          </a:r>
          <a:endParaRPr lang="en-US" sz="2800" b="1" dirty="0">
            <a:latin typeface="Traditional Arabic" panose="02020603050405020304" pitchFamily="18" charset="-78"/>
            <a:cs typeface="Traditional Arabic" panose="02020603050405020304" pitchFamily="18" charset="-78"/>
          </a:endParaRPr>
        </a:p>
      </dgm:t>
    </dgm:pt>
    <dgm:pt modelId="{2D65199A-2494-4A9C-8DBD-FD3FD2AA1015}" type="parTrans" cxnId="{3D4A8D83-B153-4853-940D-B3DADDEA8F46}">
      <dgm:prSet/>
      <dgm:spPr/>
      <dgm:t>
        <a:bodyPr/>
        <a:lstStyle/>
        <a:p>
          <a:endParaRPr lang="en-US"/>
        </a:p>
      </dgm:t>
    </dgm:pt>
    <dgm:pt modelId="{2E1B8AE4-506A-4464-8A89-7F2988CCBD96}" type="sibTrans" cxnId="{3D4A8D83-B153-4853-940D-B3DADDEA8F46}">
      <dgm:prSet/>
      <dgm:spPr/>
      <dgm:t>
        <a:bodyPr/>
        <a:lstStyle/>
        <a:p>
          <a:endParaRPr lang="en-US"/>
        </a:p>
      </dgm:t>
    </dgm:pt>
    <dgm:pt modelId="{2AE96FE3-35EC-4D5F-913B-7822CEA9514E}" type="pres">
      <dgm:prSet presAssocID="{C295A01D-9F4F-46E4-B47F-3F9709B2CC77}" presName="linear" presStyleCnt="0">
        <dgm:presLayoutVars>
          <dgm:dir val="rev"/>
          <dgm:animLvl val="lvl"/>
          <dgm:resizeHandles val="exact"/>
        </dgm:presLayoutVars>
      </dgm:prSet>
      <dgm:spPr/>
      <dgm:t>
        <a:bodyPr/>
        <a:lstStyle/>
        <a:p>
          <a:endParaRPr lang="en-US"/>
        </a:p>
      </dgm:t>
    </dgm:pt>
    <dgm:pt modelId="{FD865BD5-D282-4293-AAEF-587914248979}" type="pres">
      <dgm:prSet presAssocID="{5A77D0A6-63F3-4573-B14E-01072E092415}" presName="parentLin" presStyleCnt="0"/>
      <dgm:spPr/>
    </dgm:pt>
    <dgm:pt modelId="{EC4AB18D-9259-4F1C-9DAE-EEAF409BEA85}" type="pres">
      <dgm:prSet presAssocID="{5A77D0A6-63F3-4573-B14E-01072E092415}" presName="parentLeftMargin" presStyleLbl="node1" presStyleIdx="0" presStyleCnt="1"/>
      <dgm:spPr/>
      <dgm:t>
        <a:bodyPr/>
        <a:lstStyle/>
        <a:p>
          <a:endParaRPr lang="en-US"/>
        </a:p>
      </dgm:t>
    </dgm:pt>
    <dgm:pt modelId="{43A9D02C-1088-440A-9204-3AD75FDD2959}" type="pres">
      <dgm:prSet presAssocID="{5A77D0A6-63F3-4573-B14E-01072E092415}" presName="parentText" presStyleLbl="node1" presStyleIdx="0" presStyleCnt="1" custScaleX="102853" custScaleY="96141">
        <dgm:presLayoutVars>
          <dgm:chMax val="0"/>
          <dgm:bulletEnabled val="1"/>
        </dgm:presLayoutVars>
      </dgm:prSet>
      <dgm:spPr/>
      <dgm:t>
        <a:bodyPr/>
        <a:lstStyle/>
        <a:p>
          <a:endParaRPr lang="en-US"/>
        </a:p>
      </dgm:t>
    </dgm:pt>
    <dgm:pt modelId="{86C15186-8750-4BBD-AC59-E434DAB44A53}" type="pres">
      <dgm:prSet presAssocID="{5A77D0A6-63F3-4573-B14E-01072E092415}" presName="negativeSpace" presStyleCnt="0"/>
      <dgm:spPr/>
    </dgm:pt>
    <dgm:pt modelId="{C3F8B390-B46F-47A1-BB7D-75C3B8E6C316}" type="pres">
      <dgm:prSet presAssocID="{5A77D0A6-63F3-4573-B14E-01072E092415}" presName="childText" presStyleLbl="conFgAcc1" presStyleIdx="0" presStyleCnt="1">
        <dgm:presLayoutVars>
          <dgm:bulletEnabled val="1"/>
        </dgm:presLayoutVars>
      </dgm:prSet>
      <dgm:spPr/>
    </dgm:pt>
  </dgm:ptLst>
  <dgm:cxnLst>
    <dgm:cxn modelId="{891470A6-832A-4910-BA73-FA96C0DBD984}" type="presOf" srcId="{5A77D0A6-63F3-4573-B14E-01072E092415}" destId="{EC4AB18D-9259-4F1C-9DAE-EEAF409BEA85}" srcOrd="0" destOrd="0" presId="urn:microsoft.com/office/officeart/2005/8/layout/list1"/>
    <dgm:cxn modelId="{3D4A8D83-B153-4853-940D-B3DADDEA8F46}" srcId="{C295A01D-9F4F-46E4-B47F-3F9709B2CC77}" destId="{5A77D0A6-63F3-4573-B14E-01072E092415}" srcOrd="0" destOrd="0" parTransId="{2D65199A-2494-4A9C-8DBD-FD3FD2AA1015}" sibTransId="{2E1B8AE4-506A-4464-8A89-7F2988CCBD96}"/>
    <dgm:cxn modelId="{49798F53-5A3B-426B-90A6-96900FB4CB5B}" type="presOf" srcId="{5A77D0A6-63F3-4573-B14E-01072E092415}" destId="{43A9D02C-1088-440A-9204-3AD75FDD2959}" srcOrd="1" destOrd="0" presId="urn:microsoft.com/office/officeart/2005/8/layout/list1"/>
    <dgm:cxn modelId="{01759E4C-C5D4-499B-9A44-ABB2F9A271B4}" type="presOf" srcId="{C295A01D-9F4F-46E4-B47F-3F9709B2CC77}" destId="{2AE96FE3-35EC-4D5F-913B-7822CEA9514E}" srcOrd="0" destOrd="0" presId="urn:microsoft.com/office/officeart/2005/8/layout/list1"/>
    <dgm:cxn modelId="{9F81F160-83F6-4BDA-9358-0CEFCDCB3AF0}" type="presParOf" srcId="{2AE96FE3-35EC-4D5F-913B-7822CEA9514E}" destId="{FD865BD5-D282-4293-AAEF-587914248979}" srcOrd="0" destOrd="0" presId="urn:microsoft.com/office/officeart/2005/8/layout/list1"/>
    <dgm:cxn modelId="{E573F914-046A-43C4-A891-1148D39B512A}" type="presParOf" srcId="{FD865BD5-D282-4293-AAEF-587914248979}" destId="{EC4AB18D-9259-4F1C-9DAE-EEAF409BEA85}" srcOrd="0" destOrd="0" presId="urn:microsoft.com/office/officeart/2005/8/layout/list1"/>
    <dgm:cxn modelId="{ED5E4E19-6968-4EC9-AA6F-A771FE52D1CE}" type="presParOf" srcId="{FD865BD5-D282-4293-AAEF-587914248979}" destId="{43A9D02C-1088-440A-9204-3AD75FDD2959}" srcOrd="1" destOrd="0" presId="urn:microsoft.com/office/officeart/2005/8/layout/list1"/>
    <dgm:cxn modelId="{A9493E5A-176C-4E6A-B436-07EE1741A844}" type="presParOf" srcId="{2AE96FE3-35EC-4D5F-913B-7822CEA9514E}" destId="{86C15186-8750-4BBD-AC59-E434DAB44A53}" srcOrd="1" destOrd="0" presId="urn:microsoft.com/office/officeart/2005/8/layout/list1"/>
    <dgm:cxn modelId="{6F471732-C88E-4D77-931F-FD0D0E813210}" type="presParOf" srcId="{2AE96FE3-35EC-4D5F-913B-7822CEA9514E}" destId="{C3F8B390-B46F-47A1-BB7D-75C3B8E6C316}"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06D9E360-0EF1-46D3-B6DF-681EF3FD2FB4}">
      <dgm:prSet phldrT="[Text]"/>
      <dgm:spPr/>
      <dgm:t>
        <a:bodyPr/>
        <a:lstStyle/>
        <a:p>
          <a:r>
            <a:rPr lang="ar-SA" b="1" dirty="0" smtClean="0">
              <a:latin typeface="Traditional Arabic" panose="02020603050405020304" pitchFamily="18" charset="-78"/>
              <a:cs typeface="Traditional Arabic" panose="02020603050405020304" pitchFamily="18" charset="-78"/>
            </a:rPr>
            <a:t>حالات النية المجزئة</a:t>
          </a:r>
          <a:endParaRPr lang="en-US" b="1" dirty="0">
            <a:latin typeface="Traditional Arabic" panose="02020603050405020304" pitchFamily="18" charset="-78"/>
            <a:cs typeface="Traditional Arabic" panose="02020603050405020304" pitchFamily="18" charset="-78"/>
          </a:endParaRPr>
        </a:p>
      </dgm:t>
    </dgm:pt>
    <dgm:pt modelId="{A7BD0B3F-AE11-4B0C-93D4-83387BCFC455}" type="parTrans" cxnId="{72E7DC52-00A8-4279-B213-8B2305530653}">
      <dgm:prSet/>
      <dgm:spPr/>
      <dgm:t>
        <a:bodyPr/>
        <a:lstStyle/>
        <a:p>
          <a:endParaRPr lang="en-US"/>
        </a:p>
      </dgm:t>
    </dgm:pt>
    <dgm:pt modelId="{206D8D86-DAD0-453A-AEC9-D8CFA87177EF}" type="sibTrans" cxnId="{72E7DC52-00A8-4279-B213-8B2305530653}">
      <dgm:prSet/>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تعريف الشرط</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شروط طهارة الحدث</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سبب وجوب الوضوء</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A5CA1727-16FB-4888-AF4E-A204EC12855A}" srcId="{2FAE56B9-E2F2-4EE0-8333-150BDFFA34A5}" destId="{7237FCAD-6F8D-4B8B-AF34-844D0A1703FC}" srcOrd="2" destOrd="0" parTransId="{9C9EB601-6F5A-4E1E-9367-B6EB1383FF5B}" sibTransId="{2F321A77-38DD-40E1-9F7F-3F8713C2AB98}"/>
    <dgm:cxn modelId="{0F4F005D-AB9A-422A-AC48-25AF85FF1034}" type="presOf" srcId="{2FAE56B9-E2F2-4EE0-8333-150BDFFA34A5}" destId="{BCF02168-BD0D-42B7-A1EF-11CE40683B85}" srcOrd="0" destOrd="0" presId="urn:microsoft.com/office/officeart/2005/8/layout/orgChart1"/>
    <dgm:cxn modelId="{72E7DC52-00A8-4279-B213-8B2305530653}" srcId="{2FAE56B9-E2F2-4EE0-8333-150BDFFA34A5}" destId="{06D9E360-0EF1-46D3-B6DF-681EF3FD2FB4}" srcOrd="0" destOrd="0" parTransId="{A7BD0B3F-AE11-4B0C-93D4-83387BCFC455}" sibTransId="{206D8D86-DAD0-453A-AEC9-D8CFA87177EF}"/>
    <dgm:cxn modelId="{C67E208B-95CC-4466-8962-8C3FBDE4878B}" type="presOf" srcId="{22DB8A38-369F-478D-A950-702B92088C47}" destId="{F54F313E-0158-41A8-BA26-857F40F40ACB}" srcOrd="1" destOrd="0" presId="urn:microsoft.com/office/officeart/2005/8/layout/orgChart1"/>
    <dgm:cxn modelId="{E35E5906-AEE4-43A0-875D-FFD253EB4580}" type="presOf" srcId="{7237FCAD-6F8D-4B8B-AF34-844D0A1703FC}" destId="{85CF3384-091F-4D5E-BC27-D984D51A9C98}" srcOrd="0" destOrd="0" presId="urn:microsoft.com/office/officeart/2005/8/layout/orgChart1"/>
    <dgm:cxn modelId="{256D7AEB-1209-4CB0-B05C-35DFE7351F2D}" type="presOf" srcId="{06D9E360-0EF1-46D3-B6DF-681EF3FD2FB4}" destId="{927C9361-D0B4-498E-BA67-649929827FCA}" srcOrd="0" destOrd="0" presId="urn:microsoft.com/office/officeart/2005/8/layout/orgChart1"/>
    <dgm:cxn modelId="{6D8DEA02-2CD8-4669-9C5A-B7EF7E915684}" srcId="{2FAE56B9-E2F2-4EE0-8333-150BDFFA34A5}" destId="{22DB8A38-369F-478D-A950-702B92088C47}" srcOrd="1" destOrd="0" parTransId="{8FDE8311-FEDC-4B16-8754-26540902F69E}" sibTransId="{34EA606C-0402-450E-B921-E1671F9B9C05}"/>
    <dgm:cxn modelId="{6C5B92CB-6F62-4C21-9192-1584FE5F1A79}" type="presOf" srcId="{A7C07AF2-3FCC-405C-90F7-F2AA2E7CBACD}" destId="{89D0AF8B-8A91-4D72-ABC4-B1C91DC56F6A}" srcOrd="0" destOrd="0" presId="urn:microsoft.com/office/officeart/2005/8/layout/orgChart1"/>
    <dgm:cxn modelId="{65600CB1-6377-483A-B60B-0B8B150AC45E}" type="presOf" srcId="{06D9E360-0EF1-46D3-B6DF-681EF3FD2FB4}" destId="{05AA676D-1280-491D-9336-6EEA4C437447}" srcOrd="1" destOrd="0" presId="urn:microsoft.com/office/officeart/2005/8/layout/orgChart1"/>
    <dgm:cxn modelId="{4B01EA20-A4AE-4A94-9F55-66D64D892C5A}" type="presOf" srcId="{7237FCAD-6F8D-4B8B-AF34-844D0A1703FC}" destId="{71765D2D-DB6C-48A6-9AA3-355B32F25465}" srcOrd="1" destOrd="0" presId="urn:microsoft.com/office/officeart/2005/8/layout/orgChart1"/>
    <dgm:cxn modelId="{960C19D2-722F-4023-AFC1-66442FC98DE8}" type="presOf" srcId="{A7C07AF2-3FCC-405C-90F7-F2AA2E7CBACD}" destId="{F3D43163-76E3-4486-9500-65E93CAEAA36}" srcOrd="1" destOrd="0" presId="urn:microsoft.com/office/officeart/2005/8/layout/orgChart1"/>
    <dgm:cxn modelId="{82895076-6558-4A16-8C43-46461CCEA6D5}" type="presOf" srcId="{22DB8A38-369F-478D-A950-702B92088C47}" destId="{49C59941-E7E8-4F26-B8E6-B0A994A394AB}" srcOrd="0"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1B4B0DD5-3C0A-4263-9AF7-465B529AFBFD}" type="presParOf" srcId="{BCF02168-BD0D-42B7-A1EF-11CE40683B85}" destId="{D6AC0093-84B1-4AD1-87E1-C5F4F9382DF6}" srcOrd="0" destOrd="0" presId="urn:microsoft.com/office/officeart/2005/8/layout/orgChart1"/>
    <dgm:cxn modelId="{56FB23FE-11F4-4BE7-9369-DB7F2EF38893}" type="presParOf" srcId="{D6AC0093-84B1-4AD1-87E1-C5F4F9382DF6}" destId="{69870639-8CF5-45DF-8324-F9EBA1CA4A36}" srcOrd="0" destOrd="0" presId="urn:microsoft.com/office/officeart/2005/8/layout/orgChart1"/>
    <dgm:cxn modelId="{45A03718-79BC-4770-AF7B-3E4D5586F018}" type="presParOf" srcId="{69870639-8CF5-45DF-8324-F9EBA1CA4A36}" destId="{927C9361-D0B4-498E-BA67-649929827FCA}" srcOrd="0" destOrd="0" presId="urn:microsoft.com/office/officeart/2005/8/layout/orgChart1"/>
    <dgm:cxn modelId="{0C5D4A07-E235-4957-A7E2-122BA0909400}" type="presParOf" srcId="{69870639-8CF5-45DF-8324-F9EBA1CA4A36}" destId="{05AA676D-1280-491D-9336-6EEA4C437447}" srcOrd="1" destOrd="0" presId="urn:microsoft.com/office/officeart/2005/8/layout/orgChart1"/>
    <dgm:cxn modelId="{6B5A9082-B60A-439B-8605-801B15CEC9AF}" type="presParOf" srcId="{D6AC0093-84B1-4AD1-87E1-C5F4F9382DF6}" destId="{0B2B3216-3772-46BE-BC9F-D8C8E6CEF191}" srcOrd="1" destOrd="0" presId="urn:microsoft.com/office/officeart/2005/8/layout/orgChart1"/>
    <dgm:cxn modelId="{D70F6ABE-38E3-47E3-BB32-C0646CD84DB9}" type="presParOf" srcId="{D6AC0093-84B1-4AD1-87E1-C5F4F9382DF6}" destId="{C97DA219-E295-4C2A-9EAE-FC190BE02F80}" srcOrd="2" destOrd="0" presId="urn:microsoft.com/office/officeart/2005/8/layout/orgChart1"/>
    <dgm:cxn modelId="{5A94FEDD-3942-4C56-9819-18D06DCB603A}" type="presParOf" srcId="{BCF02168-BD0D-42B7-A1EF-11CE40683B85}" destId="{8E33F426-E6A9-419B-A25E-707927950484}" srcOrd="1" destOrd="0" presId="urn:microsoft.com/office/officeart/2005/8/layout/orgChart1"/>
    <dgm:cxn modelId="{BAE4831E-BF02-424C-ABC1-30B4623C2F0E}" type="presParOf" srcId="{8E33F426-E6A9-419B-A25E-707927950484}" destId="{66AD1DE2-C41B-434B-B8CF-C3E000F89710}" srcOrd="0" destOrd="0" presId="urn:microsoft.com/office/officeart/2005/8/layout/orgChart1"/>
    <dgm:cxn modelId="{D4D9E158-68DC-4A80-9DC7-A50C48ACBB2C}" type="presParOf" srcId="{66AD1DE2-C41B-434B-B8CF-C3E000F89710}" destId="{49C59941-E7E8-4F26-B8E6-B0A994A394AB}" srcOrd="0" destOrd="0" presId="urn:microsoft.com/office/officeart/2005/8/layout/orgChart1"/>
    <dgm:cxn modelId="{56B52E30-097E-46B4-BC57-732715643FF8}" type="presParOf" srcId="{66AD1DE2-C41B-434B-B8CF-C3E000F89710}" destId="{F54F313E-0158-41A8-BA26-857F40F40ACB}" srcOrd="1" destOrd="0" presId="urn:microsoft.com/office/officeart/2005/8/layout/orgChart1"/>
    <dgm:cxn modelId="{81974E68-E06D-4E57-8169-73220EA40887}" type="presParOf" srcId="{8E33F426-E6A9-419B-A25E-707927950484}" destId="{0DE1B939-1D47-4023-BF57-0B0550E4C8FA}" srcOrd="1" destOrd="0" presId="urn:microsoft.com/office/officeart/2005/8/layout/orgChart1"/>
    <dgm:cxn modelId="{536D1F92-88B1-4E31-B965-A794F2FF82CF}" type="presParOf" srcId="{8E33F426-E6A9-419B-A25E-707927950484}" destId="{B3916766-A158-42EE-9C9A-A659575E1881}" srcOrd="2" destOrd="0" presId="urn:microsoft.com/office/officeart/2005/8/layout/orgChart1"/>
    <dgm:cxn modelId="{66345057-3436-4090-8DF9-DB61A99651C4}" type="presParOf" srcId="{BCF02168-BD0D-42B7-A1EF-11CE40683B85}" destId="{16FD4623-2609-4817-BF3E-8299336880C5}" srcOrd="2" destOrd="0" presId="urn:microsoft.com/office/officeart/2005/8/layout/orgChart1"/>
    <dgm:cxn modelId="{55B557ED-7CED-44B0-8D7A-0A996CB1CDD8}" type="presParOf" srcId="{16FD4623-2609-4817-BF3E-8299336880C5}" destId="{E83FD168-7FBD-41F3-A2A0-DF76002AF28E}" srcOrd="0" destOrd="0" presId="urn:microsoft.com/office/officeart/2005/8/layout/orgChart1"/>
    <dgm:cxn modelId="{2A1C9955-52D5-46D7-A314-50CC4A024E46}" type="presParOf" srcId="{E83FD168-7FBD-41F3-A2A0-DF76002AF28E}" destId="{85CF3384-091F-4D5E-BC27-D984D51A9C98}" srcOrd="0" destOrd="0" presId="urn:microsoft.com/office/officeart/2005/8/layout/orgChart1"/>
    <dgm:cxn modelId="{E675BF1B-A9D5-4125-91CB-54C99A3B0301}" type="presParOf" srcId="{E83FD168-7FBD-41F3-A2A0-DF76002AF28E}" destId="{71765D2D-DB6C-48A6-9AA3-355B32F25465}" srcOrd="1" destOrd="0" presId="urn:microsoft.com/office/officeart/2005/8/layout/orgChart1"/>
    <dgm:cxn modelId="{CD57B9FD-099E-41CE-BED7-9A2D068C43BF}" type="presParOf" srcId="{16FD4623-2609-4817-BF3E-8299336880C5}" destId="{ED05E1E7-4519-415C-9D63-6912531CBAB5}" srcOrd="1" destOrd="0" presId="urn:microsoft.com/office/officeart/2005/8/layout/orgChart1"/>
    <dgm:cxn modelId="{DBF815C0-57B7-4B39-AC0B-FE1236C39084}" type="presParOf" srcId="{16FD4623-2609-4817-BF3E-8299336880C5}" destId="{076D84D9-917D-4CF1-87AA-B8BF4F5C42D1}" srcOrd="2" destOrd="0" presId="urn:microsoft.com/office/officeart/2005/8/layout/orgChart1"/>
    <dgm:cxn modelId="{7BC0B31B-34E1-4EE3-8C1E-655242E42BD2}" type="presParOf" srcId="{BCF02168-BD0D-42B7-A1EF-11CE40683B85}" destId="{C5358B8A-7FFC-459B-8E2D-8D51CF682E2A}" srcOrd="3" destOrd="0" presId="urn:microsoft.com/office/officeart/2005/8/layout/orgChart1"/>
    <dgm:cxn modelId="{5963D6F8-C1B4-41DE-B85E-6060CCCFE7C1}" type="presParOf" srcId="{C5358B8A-7FFC-459B-8E2D-8D51CF682E2A}" destId="{B404BF8E-1B46-44F5-B0B0-325A83E6BD4F}" srcOrd="0" destOrd="0" presId="urn:microsoft.com/office/officeart/2005/8/layout/orgChart1"/>
    <dgm:cxn modelId="{380C1042-8735-48E6-920B-1FDEF6FA75FB}" type="presParOf" srcId="{B404BF8E-1B46-44F5-B0B0-325A83E6BD4F}" destId="{89D0AF8B-8A91-4D72-ABC4-B1C91DC56F6A}" srcOrd="0" destOrd="0" presId="urn:microsoft.com/office/officeart/2005/8/layout/orgChart1"/>
    <dgm:cxn modelId="{E76C8513-7EA9-4CB2-B614-C9F6616EFAE9}" type="presParOf" srcId="{B404BF8E-1B46-44F5-B0B0-325A83E6BD4F}" destId="{F3D43163-76E3-4486-9500-65E93CAEAA36}" srcOrd="1" destOrd="0" presId="urn:microsoft.com/office/officeart/2005/8/layout/orgChart1"/>
    <dgm:cxn modelId="{6037AFAD-0DD9-4833-9757-AAF00926F6CA}" type="presParOf" srcId="{C5358B8A-7FFC-459B-8E2D-8D51CF682E2A}" destId="{9ADB37F2-1FB7-43B1-A3FB-F6BE84FF56DB}" srcOrd="1" destOrd="0" presId="urn:microsoft.com/office/officeart/2005/8/layout/orgChart1"/>
    <dgm:cxn modelId="{1F6326D4-392A-4B75-A891-62D7F06B6095}"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FAE56B9-E2F2-4EE0-8333-150BDFFA34A5}" type="doc">
      <dgm:prSet loTypeId="urn:microsoft.com/office/officeart/2005/8/layout/orgChart1" loCatId="hierarchy" qsTypeId="urn:microsoft.com/office/officeart/2005/8/quickstyle/simple4" qsCatId="simple" csTypeId="urn:microsoft.com/office/officeart/2005/8/colors/accent3_1" csCatId="accent3" phldr="1"/>
      <dgm:spPr/>
      <dgm:t>
        <a:bodyPr/>
        <a:lstStyle/>
        <a:p>
          <a:endParaRPr lang="en-US"/>
        </a:p>
      </dgm:t>
    </dgm:pt>
    <dgm:pt modelId="{06D9E360-0EF1-46D3-B6DF-681EF3FD2FB4}">
      <dgm:prSet phldrT="[Text]"/>
      <dgm:spPr/>
      <dgm:t>
        <a:bodyPr/>
        <a:lstStyle/>
        <a:p>
          <a:endParaRPr lang="en-US" b="1" dirty="0">
            <a:latin typeface="Traditional Arabic" panose="02020603050405020304" pitchFamily="18" charset="-78"/>
            <a:cs typeface="Traditional Arabic" panose="02020603050405020304" pitchFamily="18" charset="-78"/>
          </a:endParaRPr>
        </a:p>
      </dgm:t>
    </dgm:pt>
    <dgm:pt modelId="{A7BD0B3F-AE11-4B0C-93D4-83387BCFC455}" type="parTrans" cxnId="{72E7DC52-00A8-4279-B213-8B2305530653}">
      <dgm:prSet/>
      <dgm:spPr/>
      <dgm:t>
        <a:bodyPr/>
        <a:lstStyle/>
        <a:p>
          <a:endParaRPr lang="en-US"/>
        </a:p>
      </dgm:t>
    </dgm:pt>
    <dgm:pt modelId="{206D8D86-DAD0-453A-AEC9-D8CFA87177EF}" type="sibTrans" cxnId="{72E7DC52-00A8-4279-B213-8B2305530653}">
      <dgm:prSet/>
      <dgm:spPr/>
      <dgm:t>
        <a:bodyPr/>
        <a:lstStyle/>
        <a:p>
          <a:endParaRPr lang="en-US"/>
        </a:p>
      </dgm:t>
    </dgm:pt>
    <dgm:pt modelId="{22DB8A38-369F-478D-A950-702B92088C47}">
      <dgm:prSet phldrT="[Text]"/>
      <dgm:spPr/>
      <dgm:t>
        <a:bodyPr/>
        <a:lstStyle/>
        <a:p>
          <a:r>
            <a:rPr lang="ar-SA" b="1" dirty="0" smtClean="0">
              <a:latin typeface="Traditional Arabic" panose="02020603050405020304" pitchFamily="18" charset="-78"/>
              <a:cs typeface="Traditional Arabic" panose="02020603050405020304" pitchFamily="18" charset="-78"/>
            </a:rPr>
            <a:t>النطق بالنية</a:t>
          </a:r>
          <a:endParaRPr lang="en-US" b="1" dirty="0">
            <a:latin typeface="Traditional Arabic" panose="02020603050405020304" pitchFamily="18" charset="-78"/>
            <a:cs typeface="Traditional Arabic" panose="02020603050405020304" pitchFamily="18" charset="-78"/>
          </a:endParaRPr>
        </a:p>
      </dgm:t>
    </dgm:pt>
    <dgm:pt modelId="{8FDE8311-FEDC-4B16-8754-26540902F69E}" type="parTrans" cxnId="{6D8DEA02-2CD8-4669-9C5A-B7EF7E915684}">
      <dgm:prSet/>
      <dgm:spPr/>
      <dgm:t>
        <a:bodyPr/>
        <a:lstStyle/>
        <a:p>
          <a:endParaRPr lang="en-US"/>
        </a:p>
      </dgm:t>
    </dgm:pt>
    <dgm:pt modelId="{34EA606C-0402-450E-B921-E1671F9B9C05}" type="sibTrans" cxnId="{6D8DEA02-2CD8-4669-9C5A-B7EF7E915684}">
      <dgm:prSet/>
      <dgm:spPr/>
      <dgm:t>
        <a:bodyPr/>
        <a:lstStyle/>
        <a:p>
          <a:endParaRPr lang="en-US"/>
        </a:p>
      </dgm:t>
    </dgm:pt>
    <dgm:pt modelId="{7237FCAD-6F8D-4B8B-AF34-844D0A1703FC}">
      <dgm:prSet phldrT="[Text]"/>
      <dgm:spPr/>
      <dgm:t>
        <a:bodyPr/>
        <a:lstStyle/>
        <a:p>
          <a:r>
            <a:rPr lang="ar-SA" b="1" dirty="0" smtClean="0">
              <a:latin typeface="Traditional Arabic" panose="02020603050405020304" pitchFamily="18" charset="-78"/>
              <a:cs typeface="Traditional Arabic" panose="02020603050405020304" pitchFamily="18" charset="-78"/>
            </a:rPr>
            <a:t>كيفية نية من حدثت دائم</a:t>
          </a:r>
          <a:endParaRPr lang="en-US" b="1" dirty="0">
            <a:latin typeface="Traditional Arabic" panose="02020603050405020304" pitchFamily="18" charset="-78"/>
            <a:cs typeface="Traditional Arabic" panose="02020603050405020304" pitchFamily="18" charset="-78"/>
          </a:endParaRPr>
        </a:p>
      </dgm:t>
    </dgm:pt>
    <dgm:pt modelId="{9C9EB601-6F5A-4E1E-9367-B6EB1383FF5B}" type="parTrans" cxnId="{A5CA1727-16FB-4888-AF4E-A204EC12855A}">
      <dgm:prSet/>
      <dgm:spPr/>
      <dgm:t>
        <a:bodyPr/>
        <a:lstStyle/>
        <a:p>
          <a:endParaRPr lang="en-US"/>
        </a:p>
      </dgm:t>
    </dgm:pt>
    <dgm:pt modelId="{2F321A77-38DD-40E1-9F7F-3F8713C2AB98}" type="sibTrans" cxnId="{A5CA1727-16FB-4888-AF4E-A204EC12855A}">
      <dgm:prSet/>
      <dgm:spPr/>
      <dgm:t>
        <a:bodyPr/>
        <a:lstStyle/>
        <a:p>
          <a:endParaRPr lang="en-US"/>
        </a:p>
      </dgm:t>
    </dgm:pt>
    <dgm:pt modelId="{A7C07AF2-3FCC-405C-90F7-F2AA2E7CBACD}">
      <dgm:prSet phldrT="[Text]"/>
      <dgm:spPr/>
      <dgm:t>
        <a:bodyPr/>
        <a:lstStyle/>
        <a:p>
          <a:r>
            <a:rPr lang="ar-SA" b="1" dirty="0" smtClean="0">
              <a:latin typeface="Traditional Arabic" panose="02020603050405020304" pitchFamily="18" charset="-78"/>
              <a:cs typeface="Traditional Arabic" panose="02020603050405020304" pitchFamily="18" charset="-78"/>
            </a:rPr>
            <a:t>حالات النية غير المجزئة</a:t>
          </a:r>
          <a:endParaRPr lang="en-US" b="1" dirty="0">
            <a:latin typeface="Traditional Arabic" panose="02020603050405020304" pitchFamily="18" charset="-78"/>
            <a:cs typeface="Traditional Arabic" panose="02020603050405020304" pitchFamily="18" charset="-78"/>
          </a:endParaRPr>
        </a:p>
      </dgm:t>
    </dgm:pt>
    <dgm:pt modelId="{10E8DD18-0D3D-4A0A-904F-9D1F048785A0}" type="parTrans" cxnId="{0D935F76-78A7-4A5E-BC32-063B0FEEBBD3}">
      <dgm:prSet/>
      <dgm:spPr/>
      <dgm:t>
        <a:bodyPr/>
        <a:lstStyle/>
        <a:p>
          <a:endParaRPr lang="en-US"/>
        </a:p>
      </dgm:t>
    </dgm:pt>
    <dgm:pt modelId="{B015A125-5D1E-4B83-98B7-C2F6165CEEA2}" type="sibTrans" cxnId="{0D935F76-78A7-4A5E-BC32-063B0FEEBBD3}">
      <dgm:prSet/>
      <dgm:spPr/>
      <dgm:t>
        <a:bodyPr/>
        <a:lstStyle/>
        <a:p>
          <a:endParaRPr lang="en-US"/>
        </a:p>
      </dgm:t>
    </dgm:pt>
    <dgm:pt modelId="{BCF02168-BD0D-42B7-A1EF-11CE40683B85}" type="pres">
      <dgm:prSet presAssocID="{2FAE56B9-E2F2-4EE0-8333-150BDFFA34A5}" presName="hierChild1" presStyleCnt="0">
        <dgm:presLayoutVars>
          <dgm:orgChart val="1"/>
          <dgm:chPref val="1"/>
          <dgm:dir/>
          <dgm:animOne val="branch"/>
          <dgm:animLvl val="lvl"/>
          <dgm:resizeHandles/>
        </dgm:presLayoutVars>
      </dgm:prSet>
      <dgm:spPr/>
      <dgm:t>
        <a:bodyPr/>
        <a:lstStyle/>
        <a:p>
          <a:endParaRPr lang="en-US"/>
        </a:p>
      </dgm:t>
    </dgm:pt>
    <dgm:pt modelId="{D6AC0093-84B1-4AD1-87E1-C5F4F9382DF6}" type="pres">
      <dgm:prSet presAssocID="{06D9E360-0EF1-46D3-B6DF-681EF3FD2FB4}" presName="hierRoot1" presStyleCnt="0">
        <dgm:presLayoutVars>
          <dgm:hierBranch val="init"/>
        </dgm:presLayoutVars>
      </dgm:prSet>
      <dgm:spPr/>
    </dgm:pt>
    <dgm:pt modelId="{69870639-8CF5-45DF-8324-F9EBA1CA4A36}" type="pres">
      <dgm:prSet presAssocID="{06D9E360-0EF1-46D3-B6DF-681EF3FD2FB4}" presName="rootComposite1" presStyleCnt="0"/>
      <dgm:spPr/>
    </dgm:pt>
    <dgm:pt modelId="{927C9361-D0B4-498E-BA67-649929827FCA}" type="pres">
      <dgm:prSet presAssocID="{06D9E360-0EF1-46D3-B6DF-681EF3FD2FB4}" presName="rootText1" presStyleLbl="node0" presStyleIdx="0" presStyleCnt="4">
        <dgm:presLayoutVars>
          <dgm:chPref val="3"/>
        </dgm:presLayoutVars>
      </dgm:prSet>
      <dgm:spPr/>
      <dgm:t>
        <a:bodyPr/>
        <a:lstStyle/>
        <a:p>
          <a:endParaRPr lang="en-US"/>
        </a:p>
      </dgm:t>
    </dgm:pt>
    <dgm:pt modelId="{05AA676D-1280-491D-9336-6EEA4C437447}" type="pres">
      <dgm:prSet presAssocID="{06D9E360-0EF1-46D3-B6DF-681EF3FD2FB4}" presName="rootConnector1" presStyleLbl="node1" presStyleIdx="0" presStyleCnt="0"/>
      <dgm:spPr/>
      <dgm:t>
        <a:bodyPr/>
        <a:lstStyle/>
        <a:p>
          <a:endParaRPr lang="en-US"/>
        </a:p>
      </dgm:t>
    </dgm:pt>
    <dgm:pt modelId="{0B2B3216-3772-46BE-BC9F-D8C8E6CEF191}" type="pres">
      <dgm:prSet presAssocID="{06D9E360-0EF1-46D3-B6DF-681EF3FD2FB4}" presName="hierChild2" presStyleCnt="0"/>
      <dgm:spPr/>
    </dgm:pt>
    <dgm:pt modelId="{C97DA219-E295-4C2A-9EAE-FC190BE02F80}" type="pres">
      <dgm:prSet presAssocID="{06D9E360-0EF1-46D3-B6DF-681EF3FD2FB4}" presName="hierChild3" presStyleCnt="0"/>
      <dgm:spPr/>
    </dgm:pt>
    <dgm:pt modelId="{8E33F426-E6A9-419B-A25E-707927950484}" type="pres">
      <dgm:prSet presAssocID="{22DB8A38-369F-478D-A950-702B92088C47}" presName="hierRoot1" presStyleCnt="0">
        <dgm:presLayoutVars>
          <dgm:hierBranch val="init"/>
        </dgm:presLayoutVars>
      </dgm:prSet>
      <dgm:spPr/>
    </dgm:pt>
    <dgm:pt modelId="{66AD1DE2-C41B-434B-B8CF-C3E000F89710}" type="pres">
      <dgm:prSet presAssocID="{22DB8A38-369F-478D-A950-702B92088C47}" presName="rootComposite1" presStyleCnt="0"/>
      <dgm:spPr/>
    </dgm:pt>
    <dgm:pt modelId="{49C59941-E7E8-4F26-B8E6-B0A994A394AB}" type="pres">
      <dgm:prSet presAssocID="{22DB8A38-369F-478D-A950-702B92088C47}" presName="rootText1" presStyleLbl="node0" presStyleIdx="1" presStyleCnt="4">
        <dgm:presLayoutVars>
          <dgm:chPref val="3"/>
        </dgm:presLayoutVars>
      </dgm:prSet>
      <dgm:spPr/>
      <dgm:t>
        <a:bodyPr/>
        <a:lstStyle/>
        <a:p>
          <a:endParaRPr lang="en-US"/>
        </a:p>
      </dgm:t>
    </dgm:pt>
    <dgm:pt modelId="{F54F313E-0158-41A8-BA26-857F40F40ACB}" type="pres">
      <dgm:prSet presAssocID="{22DB8A38-369F-478D-A950-702B92088C47}" presName="rootConnector1" presStyleLbl="node1" presStyleIdx="0" presStyleCnt="0"/>
      <dgm:spPr/>
      <dgm:t>
        <a:bodyPr/>
        <a:lstStyle/>
        <a:p>
          <a:endParaRPr lang="en-US"/>
        </a:p>
      </dgm:t>
    </dgm:pt>
    <dgm:pt modelId="{0DE1B939-1D47-4023-BF57-0B0550E4C8FA}" type="pres">
      <dgm:prSet presAssocID="{22DB8A38-369F-478D-A950-702B92088C47}" presName="hierChild2" presStyleCnt="0"/>
      <dgm:spPr/>
    </dgm:pt>
    <dgm:pt modelId="{B3916766-A158-42EE-9C9A-A659575E1881}" type="pres">
      <dgm:prSet presAssocID="{22DB8A38-369F-478D-A950-702B92088C47}" presName="hierChild3" presStyleCnt="0"/>
      <dgm:spPr/>
    </dgm:pt>
    <dgm:pt modelId="{16FD4623-2609-4817-BF3E-8299336880C5}" type="pres">
      <dgm:prSet presAssocID="{7237FCAD-6F8D-4B8B-AF34-844D0A1703FC}" presName="hierRoot1" presStyleCnt="0">
        <dgm:presLayoutVars>
          <dgm:hierBranch val="init"/>
        </dgm:presLayoutVars>
      </dgm:prSet>
      <dgm:spPr/>
    </dgm:pt>
    <dgm:pt modelId="{E83FD168-7FBD-41F3-A2A0-DF76002AF28E}" type="pres">
      <dgm:prSet presAssocID="{7237FCAD-6F8D-4B8B-AF34-844D0A1703FC}" presName="rootComposite1" presStyleCnt="0"/>
      <dgm:spPr/>
    </dgm:pt>
    <dgm:pt modelId="{85CF3384-091F-4D5E-BC27-D984D51A9C98}" type="pres">
      <dgm:prSet presAssocID="{7237FCAD-6F8D-4B8B-AF34-844D0A1703FC}" presName="rootText1" presStyleLbl="node0" presStyleIdx="2" presStyleCnt="4">
        <dgm:presLayoutVars>
          <dgm:chPref val="3"/>
        </dgm:presLayoutVars>
      </dgm:prSet>
      <dgm:spPr/>
      <dgm:t>
        <a:bodyPr/>
        <a:lstStyle/>
        <a:p>
          <a:endParaRPr lang="en-US"/>
        </a:p>
      </dgm:t>
    </dgm:pt>
    <dgm:pt modelId="{71765D2D-DB6C-48A6-9AA3-355B32F25465}" type="pres">
      <dgm:prSet presAssocID="{7237FCAD-6F8D-4B8B-AF34-844D0A1703FC}" presName="rootConnector1" presStyleLbl="node1" presStyleIdx="0" presStyleCnt="0"/>
      <dgm:spPr/>
      <dgm:t>
        <a:bodyPr/>
        <a:lstStyle/>
        <a:p>
          <a:endParaRPr lang="en-US"/>
        </a:p>
      </dgm:t>
    </dgm:pt>
    <dgm:pt modelId="{ED05E1E7-4519-415C-9D63-6912531CBAB5}" type="pres">
      <dgm:prSet presAssocID="{7237FCAD-6F8D-4B8B-AF34-844D0A1703FC}" presName="hierChild2" presStyleCnt="0"/>
      <dgm:spPr/>
    </dgm:pt>
    <dgm:pt modelId="{076D84D9-917D-4CF1-87AA-B8BF4F5C42D1}" type="pres">
      <dgm:prSet presAssocID="{7237FCAD-6F8D-4B8B-AF34-844D0A1703FC}" presName="hierChild3" presStyleCnt="0"/>
      <dgm:spPr/>
    </dgm:pt>
    <dgm:pt modelId="{C5358B8A-7FFC-459B-8E2D-8D51CF682E2A}" type="pres">
      <dgm:prSet presAssocID="{A7C07AF2-3FCC-405C-90F7-F2AA2E7CBACD}" presName="hierRoot1" presStyleCnt="0">
        <dgm:presLayoutVars>
          <dgm:hierBranch val="init"/>
        </dgm:presLayoutVars>
      </dgm:prSet>
      <dgm:spPr/>
    </dgm:pt>
    <dgm:pt modelId="{B404BF8E-1B46-44F5-B0B0-325A83E6BD4F}" type="pres">
      <dgm:prSet presAssocID="{A7C07AF2-3FCC-405C-90F7-F2AA2E7CBACD}" presName="rootComposite1" presStyleCnt="0"/>
      <dgm:spPr/>
    </dgm:pt>
    <dgm:pt modelId="{89D0AF8B-8A91-4D72-ABC4-B1C91DC56F6A}" type="pres">
      <dgm:prSet presAssocID="{A7C07AF2-3FCC-405C-90F7-F2AA2E7CBACD}" presName="rootText1" presStyleLbl="node0" presStyleIdx="3" presStyleCnt="4">
        <dgm:presLayoutVars>
          <dgm:chPref val="3"/>
        </dgm:presLayoutVars>
      </dgm:prSet>
      <dgm:spPr/>
      <dgm:t>
        <a:bodyPr/>
        <a:lstStyle/>
        <a:p>
          <a:endParaRPr lang="en-US"/>
        </a:p>
      </dgm:t>
    </dgm:pt>
    <dgm:pt modelId="{F3D43163-76E3-4486-9500-65E93CAEAA36}" type="pres">
      <dgm:prSet presAssocID="{A7C07AF2-3FCC-405C-90F7-F2AA2E7CBACD}" presName="rootConnector1" presStyleLbl="node1" presStyleIdx="0" presStyleCnt="0"/>
      <dgm:spPr/>
      <dgm:t>
        <a:bodyPr/>
        <a:lstStyle/>
        <a:p>
          <a:endParaRPr lang="en-US"/>
        </a:p>
      </dgm:t>
    </dgm:pt>
    <dgm:pt modelId="{9ADB37F2-1FB7-43B1-A3FB-F6BE84FF56DB}" type="pres">
      <dgm:prSet presAssocID="{A7C07AF2-3FCC-405C-90F7-F2AA2E7CBACD}" presName="hierChild2" presStyleCnt="0"/>
      <dgm:spPr/>
    </dgm:pt>
    <dgm:pt modelId="{BF47C976-D911-4F75-A47E-EFD10C3DD2FC}" type="pres">
      <dgm:prSet presAssocID="{A7C07AF2-3FCC-405C-90F7-F2AA2E7CBACD}" presName="hierChild3" presStyleCnt="0"/>
      <dgm:spPr/>
    </dgm:pt>
  </dgm:ptLst>
  <dgm:cxnLst>
    <dgm:cxn modelId="{6D8DEA02-2CD8-4669-9C5A-B7EF7E915684}" srcId="{2FAE56B9-E2F2-4EE0-8333-150BDFFA34A5}" destId="{22DB8A38-369F-478D-A950-702B92088C47}" srcOrd="1" destOrd="0" parTransId="{8FDE8311-FEDC-4B16-8754-26540902F69E}" sibTransId="{34EA606C-0402-450E-B921-E1671F9B9C05}"/>
    <dgm:cxn modelId="{77B50016-7708-49B3-B46F-E64F396D4B4C}" type="presOf" srcId="{7237FCAD-6F8D-4B8B-AF34-844D0A1703FC}" destId="{71765D2D-DB6C-48A6-9AA3-355B32F25465}" srcOrd="1" destOrd="0" presId="urn:microsoft.com/office/officeart/2005/8/layout/orgChart1"/>
    <dgm:cxn modelId="{953E7570-4480-4646-A1CE-84794B30E5D4}" type="presOf" srcId="{06D9E360-0EF1-46D3-B6DF-681EF3FD2FB4}" destId="{05AA676D-1280-491D-9336-6EEA4C437447}" srcOrd="1" destOrd="0" presId="urn:microsoft.com/office/officeart/2005/8/layout/orgChart1"/>
    <dgm:cxn modelId="{C15177DE-350D-487F-9F93-1B2CF358BDF8}" type="presOf" srcId="{A7C07AF2-3FCC-405C-90F7-F2AA2E7CBACD}" destId="{89D0AF8B-8A91-4D72-ABC4-B1C91DC56F6A}" srcOrd="0" destOrd="0" presId="urn:microsoft.com/office/officeart/2005/8/layout/orgChart1"/>
    <dgm:cxn modelId="{F2A121FC-968F-436B-A21A-FB139BDAC9F8}" type="presOf" srcId="{2FAE56B9-E2F2-4EE0-8333-150BDFFA34A5}" destId="{BCF02168-BD0D-42B7-A1EF-11CE40683B85}" srcOrd="0" destOrd="0" presId="urn:microsoft.com/office/officeart/2005/8/layout/orgChart1"/>
    <dgm:cxn modelId="{6B13591C-A24D-4851-AFE7-059F4234265E}" type="presOf" srcId="{7237FCAD-6F8D-4B8B-AF34-844D0A1703FC}" destId="{85CF3384-091F-4D5E-BC27-D984D51A9C98}" srcOrd="0" destOrd="0" presId="urn:microsoft.com/office/officeart/2005/8/layout/orgChart1"/>
    <dgm:cxn modelId="{455D3706-F0B5-4180-A0FF-9C4C4D418E3F}" type="presOf" srcId="{22DB8A38-369F-478D-A950-702B92088C47}" destId="{49C59941-E7E8-4F26-B8E6-B0A994A394AB}" srcOrd="0" destOrd="0" presId="urn:microsoft.com/office/officeart/2005/8/layout/orgChart1"/>
    <dgm:cxn modelId="{8F5796D3-DA77-4655-A761-8FE261F147F5}" type="presOf" srcId="{22DB8A38-369F-478D-A950-702B92088C47}" destId="{F54F313E-0158-41A8-BA26-857F40F40ACB}" srcOrd="1" destOrd="0" presId="urn:microsoft.com/office/officeart/2005/8/layout/orgChart1"/>
    <dgm:cxn modelId="{0D935F76-78A7-4A5E-BC32-063B0FEEBBD3}" srcId="{2FAE56B9-E2F2-4EE0-8333-150BDFFA34A5}" destId="{A7C07AF2-3FCC-405C-90F7-F2AA2E7CBACD}" srcOrd="3" destOrd="0" parTransId="{10E8DD18-0D3D-4A0A-904F-9D1F048785A0}" sibTransId="{B015A125-5D1E-4B83-98B7-C2F6165CEEA2}"/>
    <dgm:cxn modelId="{FADB7237-7D73-4DF9-A9FB-D09BDDF80E48}" type="presOf" srcId="{A7C07AF2-3FCC-405C-90F7-F2AA2E7CBACD}" destId="{F3D43163-76E3-4486-9500-65E93CAEAA36}" srcOrd="1" destOrd="0" presId="urn:microsoft.com/office/officeart/2005/8/layout/orgChart1"/>
    <dgm:cxn modelId="{6B751729-B100-4F00-8746-6D2FE7F9402A}" type="presOf" srcId="{06D9E360-0EF1-46D3-B6DF-681EF3FD2FB4}" destId="{927C9361-D0B4-498E-BA67-649929827FCA}" srcOrd="0" destOrd="0" presId="urn:microsoft.com/office/officeart/2005/8/layout/orgChart1"/>
    <dgm:cxn modelId="{A5CA1727-16FB-4888-AF4E-A204EC12855A}" srcId="{2FAE56B9-E2F2-4EE0-8333-150BDFFA34A5}" destId="{7237FCAD-6F8D-4B8B-AF34-844D0A1703FC}" srcOrd="2" destOrd="0" parTransId="{9C9EB601-6F5A-4E1E-9367-B6EB1383FF5B}" sibTransId="{2F321A77-38DD-40E1-9F7F-3F8713C2AB98}"/>
    <dgm:cxn modelId="{72E7DC52-00A8-4279-B213-8B2305530653}" srcId="{2FAE56B9-E2F2-4EE0-8333-150BDFFA34A5}" destId="{06D9E360-0EF1-46D3-B6DF-681EF3FD2FB4}" srcOrd="0" destOrd="0" parTransId="{A7BD0B3F-AE11-4B0C-93D4-83387BCFC455}" sibTransId="{206D8D86-DAD0-453A-AEC9-D8CFA87177EF}"/>
    <dgm:cxn modelId="{ECF3805D-D485-4A45-9668-7ACFFA683008}" type="presParOf" srcId="{BCF02168-BD0D-42B7-A1EF-11CE40683B85}" destId="{D6AC0093-84B1-4AD1-87E1-C5F4F9382DF6}" srcOrd="0" destOrd="0" presId="urn:microsoft.com/office/officeart/2005/8/layout/orgChart1"/>
    <dgm:cxn modelId="{DB2620A6-6E98-4744-A918-21B45AC075F1}" type="presParOf" srcId="{D6AC0093-84B1-4AD1-87E1-C5F4F9382DF6}" destId="{69870639-8CF5-45DF-8324-F9EBA1CA4A36}" srcOrd="0" destOrd="0" presId="urn:microsoft.com/office/officeart/2005/8/layout/orgChart1"/>
    <dgm:cxn modelId="{CD977839-8147-4200-BF9A-1BA8786165EA}" type="presParOf" srcId="{69870639-8CF5-45DF-8324-F9EBA1CA4A36}" destId="{927C9361-D0B4-498E-BA67-649929827FCA}" srcOrd="0" destOrd="0" presId="urn:microsoft.com/office/officeart/2005/8/layout/orgChart1"/>
    <dgm:cxn modelId="{6EF51D59-665A-484F-A3D6-6DA7984A3249}" type="presParOf" srcId="{69870639-8CF5-45DF-8324-F9EBA1CA4A36}" destId="{05AA676D-1280-491D-9336-6EEA4C437447}" srcOrd="1" destOrd="0" presId="urn:microsoft.com/office/officeart/2005/8/layout/orgChart1"/>
    <dgm:cxn modelId="{95139CF6-5521-4BC5-B1BC-0AED6D9D3CC2}" type="presParOf" srcId="{D6AC0093-84B1-4AD1-87E1-C5F4F9382DF6}" destId="{0B2B3216-3772-46BE-BC9F-D8C8E6CEF191}" srcOrd="1" destOrd="0" presId="urn:microsoft.com/office/officeart/2005/8/layout/orgChart1"/>
    <dgm:cxn modelId="{0FB0A652-2043-472A-8047-569D272A5CA6}" type="presParOf" srcId="{D6AC0093-84B1-4AD1-87E1-C5F4F9382DF6}" destId="{C97DA219-E295-4C2A-9EAE-FC190BE02F80}" srcOrd="2" destOrd="0" presId="urn:microsoft.com/office/officeart/2005/8/layout/orgChart1"/>
    <dgm:cxn modelId="{BF3349F0-7C75-4AB2-BD62-848CE7BD8E93}" type="presParOf" srcId="{BCF02168-BD0D-42B7-A1EF-11CE40683B85}" destId="{8E33F426-E6A9-419B-A25E-707927950484}" srcOrd="1" destOrd="0" presId="urn:microsoft.com/office/officeart/2005/8/layout/orgChart1"/>
    <dgm:cxn modelId="{ADA8AC74-79E3-4AE0-8F7D-0E55E7385831}" type="presParOf" srcId="{8E33F426-E6A9-419B-A25E-707927950484}" destId="{66AD1DE2-C41B-434B-B8CF-C3E000F89710}" srcOrd="0" destOrd="0" presId="urn:microsoft.com/office/officeart/2005/8/layout/orgChart1"/>
    <dgm:cxn modelId="{7C06C01A-6581-4B37-9D69-D9FC0F37B766}" type="presParOf" srcId="{66AD1DE2-C41B-434B-B8CF-C3E000F89710}" destId="{49C59941-E7E8-4F26-B8E6-B0A994A394AB}" srcOrd="0" destOrd="0" presId="urn:microsoft.com/office/officeart/2005/8/layout/orgChart1"/>
    <dgm:cxn modelId="{28810636-CAE5-4ECE-98A3-EB28BB60338C}" type="presParOf" srcId="{66AD1DE2-C41B-434B-B8CF-C3E000F89710}" destId="{F54F313E-0158-41A8-BA26-857F40F40ACB}" srcOrd="1" destOrd="0" presId="urn:microsoft.com/office/officeart/2005/8/layout/orgChart1"/>
    <dgm:cxn modelId="{B83E962A-B244-44AA-B27E-4C3B8497D686}" type="presParOf" srcId="{8E33F426-E6A9-419B-A25E-707927950484}" destId="{0DE1B939-1D47-4023-BF57-0B0550E4C8FA}" srcOrd="1" destOrd="0" presId="urn:microsoft.com/office/officeart/2005/8/layout/orgChart1"/>
    <dgm:cxn modelId="{8DF1C66A-F5E8-45C9-B8F2-85CA19F10A20}" type="presParOf" srcId="{8E33F426-E6A9-419B-A25E-707927950484}" destId="{B3916766-A158-42EE-9C9A-A659575E1881}" srcOrd="2" destOrd="0" presId="urn:microsoft.com/office/officeart/2005/8/layout/orgChart1"/>
    <dgm:cxn modelId="{5155AD1D-4C45-4A7C-B4FF-EB77047F3CD8}" type="presParOf" srcId="{BCF02168-BD0D-42B7-A1EF-11CE40683B85}" destId="{16FD4623-2609-4817-BF3E-8299336880C5}" srcOrd="2" destOrd="0" presId="urn:microsoft.com/office/officeart/2005/8/layout/orgChart1"/>
    <dgm:cxn modelId="{E22C235A-6664-43A7-9821-D1F6D1D377DB}" type="presParOf" srcId="{16FD4623-2609-4817-BF3E-8299336880C5}" destId="{E83FD168-7FBD-41F3-A2A0-DF76002AF28E}" srcOrd="0" destOrd="0" presId="urn:microsoft.com/office/officeart/2005/8/layout/orgChart1"/>
    <dgm:cxn modelId="{96D08B2E-7E00-4DF4-906B-6B005BE9D1AB}" type="presParOf" srcId="{E83FD168-7FBD-41F3-A2A0-DF76002AF28E}" destId="{85CF3384-091F-4D5E-BC27-D984D51A9C98}" srcOrd="0" destOrd="0" presId="urn:microsoft.com/office/officeart/2005/8/layout/orgChart1"/>
    <dgm:cxn modelId="{7163605B-585B-4129-985E-13E41D2A5BBB}" type="presParOf" srcId="{E83FD168-7FBD-41F3-A2A0-DF76002AF28E}" destId="{71765D2D-DB6C-48A6-9AA3-355B32F25465}" srcOrd="1" destOrd="0" presId="urn:microsoft.com/office/officeart/2005/8/layout/orgChart1"/>
    <dgm:cxn modelId="{FFD55152-446D-4188-A589-E15BC577E481}" type="presParOf" srcId="{16FD4623-2609-4817-BF3E-8299336880C5}" destId="{ED05E1E7-4519-415C-9D63-6912531CBAB5}" srcOrd="1" destOrd="0" presId="urn:microsoft.com/office/officeart/2005/8/layout/orgChart1"/>
    <dgm:cxn modelId="{E9AF7DC2-A3E7-4E3A-854C-17B9452677FF}" type="presParOf" srcId="{16FD4623-2609-4817-BF3E-8299336880C5}" destId="{076D84D9-917D-4CF1-87AA-B8BF4F5C42D1}" srcOrd="2" destOrd="0" presId="urn:microsoft.com/office/officeart/2005/8/layout/orgChart1"/>
    <dgm:cxn modelId="{F6F14EF7-569A-48C8-BAAE-41CE9C953F48}" type="presParOf" srcId="{BCF02168-BD0D-42B7-A1EF-11CE40683B85}" destId="{C5358B8A-7FFC-459B-8E2D-8D51CF682E2A}" srcOrd="3" destOrd="0" presId="urn:microsoft.com/office/officeart/2005/8/layout/orgChart1"/>
    <dgm:cxn modelId="{4AA6BD4B-2098-4949-B62F-AD76206A1696}" type="presParOf" srcId="{C5358B8A-7FFC-459B-8E2D-8D51CF682E2A}" destId="{B404BF8E-1B46-44F5-B0B0-325A83E6BD4F}" srcOrd="0" destOrd="0" presId="urn:microsoft.com/office/officeart/2005/8/layout/orgChart1"/>
    <dgm:cxn modelId="{6B640AB7-C5B3-4668-9E1B-20F20994AF6E}" type="presParOf" srcId="{B404BF8E-1B46-44F5-B0B0-325A83E6BD4F}" destId="{89D0AF8B-8A91-4D72-ABC4-B1C91DC56F6A}" srcOrd="0" destOrd="0" presId="urn:microsoft.com/office/officeart/2005/8/layout/orgChart1"/>
    <dgm:cxn modelId="{DF8FAFBC-945E-4D46-927B-FAE3850927A9}" type="presParOf" srcId="{B404BF8E-1B46-44F5-B0B0-325A83E6BD4F}" destId="{F3D43163-76E3-4486-9500-65E93CAEAA36}" srcOrd="1" destOrd="0" presId="urn:microsoft.com/office/officeart/2005/8/layout/orgChart1"/>
    <dgm:cxn modelId="{6ED8A192-AFC4-4B8E-ADC4-1EFC89A0241B}" type="presParOf" srcId="{C5358B8A-7FFC-459B-8E2D-8D51CF682E2A}" destId="{9ADB37F2-1FB7-43B1-A3FB-F6BE84FF56DB}" srcOrd="1" destOrd="0" presId="urn:microsoft.com/office/officeart/2005/8/layout/orgChart1"/>
    <dgm:cxn modelId="{8EB06769-4394-44E1-AA06-D703B804DC32}" type="presParOf" srcId="{C5358B8A-7FFC-459B-8E2D-8D51CF682E2A}" destId="{BF47C976-D911-4F75-A47E-EFD10C3DD2F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113A20A-C3B5-431F-B6B1-56A54508F7ED}" type="doc">
      <dgm:prSet loTypeId="urn:microsoft.com/office/officeart/2005/8/layout/vList2" loCatId="list" qsTypeId="urn:microsoft.com/office/officeart/2005/8/quickstyle/simple5" qsCatId="simple" csTypeId="urn:microsoft.com/office/officeart/2005/8/colors/accent3_1" csCatId="accent3" phldr="1"/>
      <dgm:spPr/>
      <dgm:t>
        <a:bodyPr/>
        <a:lstStyle/>
        <a:p>
          <a:endParaRPr lang="en-US"/>
        </a:p>
      </dgm:t>
    </dgm:pt>
    <dgm:pt modelId="{7FCA7944-1269-4926-893A-2C393A05DB27}">
      <dgm:prSet phldrT="[Text]"/>
      <dgm:spPr/>
      <dgm:t>
        <a:bodyPr/>
        <a:lstStyle/>
        <a:p>
          <a:pPr rtl="1"/>
          <a:r>
            <a:rPr lang="ar-SA" b="1" dirty="0" smtClean="0">
              <a:latin typeface="Traditional Arabic" panose="02020603050405020304" pitchFamily="18" charset="-78"/>
              <a:cs typeface="Traditional Arabic" panose="02020603050405020304" pitchFamily="18" charset="-78"/>
            </a:rPr>
            <a:t>_ حكم الضوء قبل الاستنجاء</a:t>
          </a:r>
          <a:endParaRPr lang="en-US" b="1" dirty="0">
            <a:latin typeface="Traditional Arabic" panose="02020603050405020304" pitchFamily="18" charset="-78"/>
            <a:cs typeface="Traditional Arabic" panose="02020603050405020304" pitchFamily="18" charset="-78"/>
          </a:endParaRPr>
        </a:p>
      </dgm:t>
    </dgm:pt>
    <dgm:pt modelId="{A09335CC-5C49-4752-A7F9-A7952141826D}" type="parTrans" cxnId="{0AEC7AB0-F133-49BF-858E-5336153FF1D8}">
      <dgm:prSet/>
      <dgm:spPr/>
      <dgm:t>
        <a:bodyPr/>
        <a:lstStyle/>
        <a:p>
          <a:pPr rtl="1"/>
          <a:endParaRPr lang="en-US"/>
        </a:p>
      </dgm:t>
    </dgm:pt>
    <dgm:pt modelId="{2C9F1A8F-6300-4F48-892C-43265066123E}" type="sibTrans" cxnId="{0AEC7AB0-F133-49BF-858E-5336153FF1D8}">
      <dgm:prSet/>
      <dgm:spPr/>
      <dgm:t>
        <a:bodyPr/>
        <a:lstStyle/>
        <a:p>
          <a:pPr rtl="1"/>
          <a:endParaRPr lang="en-US"/>
        </a:p>
      </dgm:t>
    </dgm:pt>
    <dgm:pt modelId="{0CD8FF47-14D9-4D8A-8020-9C09050BA2FE}">
      <dgm:prSet phldrT="[Text]"/>
      <dgm:spPr/>
      <dgm:t>
        <a:bodyPr/>
        <a:lstStyle/>
        <a:p>
          <a:pPr rtl="1"/>
          <a:r>
            <a:rPr lang="ar-SA" b="1" dirty="0" smtClean="0">
              <a:latin typeface="Traditional Arabic" panose="02020603050405020304" pitchFamily="18" charset="-78"/>
              <a:cs typeface="Traditional Arabic" panose="02020603050405020304" pitchFamily="18" charset="-78"/>
            </a:rPr>
            <a:t>_ مايوجب الاستنجاء</a:t>
          </a:r>
          <a:endParaRPr lang="en-US" b="1" dirty="0">
            <a:latin typeface="Traditional Arabic" panose="02020603050405020304" pitchFamily="18" charset="-78"/>
            <a:cs typeface="Traditional Arabic" panose="02020603050405020304" pitchFamily="18" charset="-78"/>
          </a:endParaRPr>
        </a:p>
      </dgm:t>
    </dgm:pt>
    <dgm:pt modelId="{3F43D117-7C9C-4434-A48D-D08C3867B799}" type="parTrans" cxnId="{1C2CF1B7-6F1D-4A52-A19E-46A4816CB645}">
      <dgm:prSet/>
      <dgm:spPr/>
      <dgm:t>
        <a:bodyPr/>
        <a:lstStyle/>
        <a:p>
          <a:pPr rtl="1"/>
          <a:endParaRPr lang="en-US"/>
        </a:p>
      </dgm:t>
    </dgm:pt>
    <dgm:pt modelId="{658EB747-2A0D-456E-A941-815AB9F59200}" type="sibTrans" cxnId="{1C2CF1B7-6F1D-4A52-A19E-46A4816CB645}">
      <dgm:prSet/>
      <dgm:spPr/>
      <dgm:t>
        <a:bodyPr/>
        <a:lstStyle/>
        <a:p>
          <a:pPr rtl="1"/>
          <a:endParaRPr lang="en-US"/>
        </a:p>
      </dgm:t>
    </dgm:pt>
    <dgm:pt modelId="{188A9182-5D89-452C-9B1C-0242BB4F7B86}" type="pres">
      <dgm:prSet presAssocID="{D113A20A-C3B5-431F-B6B1-56A54508F7ED}" presName="linear" presStyleCnt="0">
        <dgm:presLayoutVars>
          <dgm:animLvl val="lvl"/>
          <dgm:resizeHandles val="exact"/>
        </dgm:presLayoutVars>
      </dgm:prSet>
      <dgm:spPr/>
      <dgm:t>
        <a:bodyPr/>
        <a:lstStyle/>
        <a:p>
          <a:endParaRPr lang="en-US"/>
        </a:p>
      </dgm:t>
    </dgm:pt>
    <dgm:pt modelId="{6BDB01D2-A757-41C8-8FA4-4D4EBD2B968A}" type="pres">
      <dgm:prSet presAssocID="{7FCA7944-1269-4926-893A-2C393A05DB27}" presName="parentText" presStyleLbl="node1" presStyleIdx="0" presStyleCnt="2">
        <dgm:presLayoutVars>
          <dgm:chMax val="0"/>
          <dgm:bulletEnabled val="1"/>
        </dgm:presLayoutVars>
      </dgm:prSet>
      <dgm:spPr/>
      <dgm:t>
        <a:bodyPr/>
        <a:lstStyle/>
        <a:p>
          <a:endParaRPr lang="en-US"/>
        </a:p>
      </dgm:t>
    </dgm:pt>
    <dgm:pt modelId="{4ACFC4DC-B12E-404E-B160-DB667F5F2AE1}" type="pres">
      <dgm:prSet presAssocID="{2C9F1A8F-6300-4F48-892C-43265066123E}" presName="spacer" presStyleCnt="0"/>
      <dgm:spPr/>
    </dgm:pt>
    <dgm:pt modelId="{FDE65D5C-C2AF-40CB-8166-F3FBC9953CF4}" type="pres">
      <dgm:prSet presAssocID="{0CD8FF47-14D9-4D8A-8020-9C09050BA2FE}" presName="parentText" presStyleLbl="node1" presStyleIdx="1" presStyleCnt="2">
        <dgm:presLayoutVars>
          <dgm:chMax val="0"/>
          <dgm:bulletEnabled val="1"/>
        </dgm:presLayoutVars>
      </dgm:prSet>
      <dgm:spPr/>
      <dgm:t>
        <a:bodyPr/>
        <a:lstStyle/>
        <a:p>
          <a:endParaRPr lang="en-US"/>
        </a:p>
      </dgm:t>
    </dgm:pt>
  </dgm:ptLst>
  <dgm:cxnLst>
    <dgm:cxn modelId="{1C2CF1B7-6F1D-4A52-A19E-46A4816CB645}" srcId="{D113A20A-C3B5-431F-B6B1-56A54508F7ED}" destId="{0CD8FF47-14D9-4D8A-8020-9C09050BA2FE}" srcOrd="1" destOrd="0" parTransId="{3F43D117-7C9C-4434-A48D-D08C3867B799}" sibTransId="{658EB747-2A0D-456E-A941-815AB9F59200}"/>
    <dgm:cxn modelId="{9FB883C0-238D-4BE6-A216-BDD971D4D6A2}" type="presOf" srcId="{7FCA7944-1269-4926-893A-2C393A05DB27}" destId="{6BDB01D2-A757-41C8-8FA4-4D4EBD2B968A}" srcOrd="0" destOrd="0" presId="urn:microsoft.com/office/officeart/2005/8/layout/vList2"/>
    <dgm:cxn modelId="{0AEC7AB0-F133-49BF-858E-5336153FF1D8}" srcId="{D113A20A-C3B5-431F-B6B1-56A54508F7ED}" destId="{7FCA7944-1269-4926-893A-2C393A05DB27}" srcOrd="0" destOrd="0" parTransId="{A09335CC-5C49-4752-A7F9-A7952141826D}" sibTransId="{2C9F1A8F-6300-4F48-892C-43265066123E}"/>
    <dgm:cxn modelId="{E7DF0317-55F1-4C18-AAA9-3D34121B4F8A}" type="presOf" srcId="{D113A20A-C3B5-431F-B6B1-56A54508F7ED}" destId="{188A9182-5D89-452C-9B1C-0242BB4F7B86}" srcOrd="0" destOrd="0" presId="urn:microsoft.com/office/officeart/2005/8/layout/vList2"/>
    <dgm:cxn modelId="{FB87DA99-65CE-444F-863F-04F0E7EB1475}" type="presOf" srcId="{0CD8FF47-14D9-4D8A-8020-9C09050BA2FE}" destId="{FDE65D5C-C2AF-40CB-8166-F3FBC9953CF4}" srcOrd="0" destOrd="0" presId="urn:microsoft.com/office/officeart/2005/8/layout/vList2"/>
    <dgm:cxn modelId="{4AC05AAD-3A50-4042-9AF7-5FABC36B3F7A}" type="presParOf" srcId="{188A9182-5D89-452C-9B1C-0242BB4F7B86}" destId="{6BDB01D2-A757-41C8-8FA4-4D4EBD2B968A}" srcOrd="0" destOrd="0" presId="urn:microsoft.com/office/officeart/2005/8/layout/vList2"/>
    <dgm:cxn modelId="{FBD6865B-C16F-4FF4-9C45-D180CA93DD06}" type="presParOf" srcId="{188A9182-5D89-452C-9B1C-0242BB4F7B86}" destId="{4ACFC4DC-B12E-404E-B160-DB667F5F2AE1}" srcOrd="1" destOrd="0" presId="urn:microsoft.com/office/officeart/2005/8/layout/vList2"/>
    <dgm:cxn modelId="{FB12459F-7C85-43C4-899E-55136D943F22}" type="presParOf" srcId="{188A9182-5D89-452C-9B1C-0242BB4F7B86}" destId="{FDE65D5C-C2AF-40CB-8166-F3FBC9953CF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B1E3CD-2967-4860-A9F7-3C247A20FB3F}" type="doc">
      <dgm:prSet loTypeId="urn:diagrams.loki3.com/VaryingWidthList" loCatId="list" qsTypeId="urn:microsoft.com/office/officeart/2005/8/quickstyle/3d1" qsCatId="3D" csTypeId="urn:microsoft.com/office/officeart/2005/8/colors/accent3_1" csCatId="accent3" phldr="1"/>
      <dgm:spPr/>
    </dgm:pt>
    <dgm:pt modelId="{FCC19DAA-E37A-48B5-B575-5834C5571B2F}">
      <dgm:prSet phldrT="[Text]"/>
      <dgm:spPr/>
      <dgm:t>
        <a:bodyPr/>
        <a:lstStyle/>
        <a:p>
          <a:r>
            <a:rPr lang="ar-SA" dirty="0" smtClean="0">
              <a:latin typeface="Traditional Arabic" panose="02020603050405020304" pitchFamily="18" charset="-78"/>
              <a:cs typeface="Traditional Arabic" panose="02020603050405020304" pitchFamily="18" charset="-78"/>
            </a:rPr>
            <a:t>إطلاق السواك</a:t>
          </a:r>
          <a:endParaRPr lang="en-US" dirty="0">
            <a:latin typeface="Traditional Arabic" panose="02020603050405020304" pitchFamily="18" charset="-78"/>
            <a:cs typeface="Traditional Arabic" panose="02020603050405020304" pitchFamily="18" charset="-78"/>
          </a:endParaRPr>
        </a:p>
      </dgm:t>
    </dgm:pt>
    <dgm:pt modelId="{1868D1B1-5EC8-4FCF-B0FC-9293A93C78FC}" type="parTrans" cxnId="{6C4DACF0-D651-47AB-A758-BB75AC2B25AC}">
      <dgm:prSet/>
      <dgm:spPr/>
      <dgm:t>
        <a:bodyPr/>
        <a:lstStyle/>
        <a:p>
          <a:endParaRPr lang="en-US"/>
        </a:p>
      </dgm:t>
    </dgm:pt>
    <dgm:pt modelId="{C3011045-2F4E-46F1-B964-1DA3AFA962B8}" type="sibTrans" cxnId="{6C4DACF0-D651-47AB-A758-BB75AC2B25AC}">
      <dgm:prSet/>
      <dgm:spPr/>
      <dgm:t>
        <a:bodyPr/>
        <a:lstStyle/>
        <a:p>
          <a:endParaRPr lang="en-US"/>
        </a:p>
      </dgm:t>
    </dgm:pt>
    <dgm:pt modelId="{FBDE8761-0DE7-48F0-99EE-473754F297F6}">
      <dgm:prSet phldrT="[Text]"/>
      <dgm:spPr/>
      <dgm:t>
        <a:bodyPr/>
        <a:lstStyle/>
        <a:p>
          <a:r>
            <a:rPr lang="ar-SA" dirty="0" smtClean="0">
              <a:latin typeface="Traditional Arabic" panose="02020603050405020304" pitchFamily="18" charset="-78"/>
              <a:cs typeface="Traditional Arabic" panose="02020603050405020304" pitchFamily="18" charset="-78"/>
            </a:rPr>
            <a:t>مايحصل به التسوك</a:t>
          </a:r>
          <a:endParaRPr lang="en-US" dirty="0"/>
        </a:p>
      </dgm:t>
    </dgm:pt>
    <dgm:pt modelId="{19A563EB-E3F0-43A0-B4D0-1EF289CCB936}" type="parTrans" cxnId="{3AE73181-B45A-4064-AEB5-B55040E2C190}">
      <dgm:prSet/>
      <dgm:spPr/>
      <dgm:t>
        <a:bodyPr/>
        <a:lstStyle/>
        <a:p>
          <a:endParaRPr lang="en-US"/>
        </a:p>
      </dgm:t>
    </dgm:pt>
    <dgm:pt modelId="{11AA0987-F69B-4056-A2C8-63BEBED71162}" type="sibTrans" cxnId="{3AE73181-B45A-4064-AEB5-B55040E2C190}">
      <dgm:prSet/>
      <dgm:spPr/>
      <dgm:t>
        <a:bodyPr/>
        <a:lstStyle/>
        <a:p>
          <a:endParaRPr lang="en-US"/>
        </a:p>
      </dgm:t>
    </dgm:pt>
    <dgm:pt modelId="{BB06E194-0D35-4500-91C5-8C06F9C88E77}" type="pres">
      <dgm:prSet presAssocID="{F0B1E3CD-2967-4860-A9F7-3C247A20FB3F}" presName="Name0" presStyleCnt="0">
        <dgm:presLayoutVars>
          <dgm:resizeHandles/>
        </dgm:presLayoutVars>
      </dgm:prSet>
      <dgm:spPr/>
    </dgm:pt>
    <dgm:pt modelId="{10BD0EE2-0417-40F5-8D9C-AA29D5F70EDF}" type="pres">
      <dgm:prSet presAssocID="{FCC19DAA-E37A-48B5-B575-5834C5571B2F}" presName="text" presStyleLbl="node1" presStyleIdx="0" presStyleCnt="2" custScaleX="692151">
        <dgm:presLayoutVars>
          <dgm:bulletEnabled val="1"/>
        </dgm:presLayoutVars>
      </dgm:prSet>
      <dgm:spPr/>
      <dgm:t>
        <a:bodyPr/>
        <a:lstStyle/>
        <a:p>
          <a:endParaRPr lang="en-US"/>
        </a:p>
      </dgm:t>
    </dgm:pt>
    <dgm:pt modelId="{B1732D46-14E1-4ADE-B2BF-BB198744B036}" type="pres">
      <dgm:prSet presAssocID="{C3011045-2F4E-46F1-B964-1DA3AFA962B8}" presName="space" presStyleCnt="0"/>
      <dgm:spPr/>
    </dgm:pt>
    <dgm:pt modelId="{8D843032-C647-4484-A61B-47C0648E9CAF}" type="pres">
      <dgm:prSet presAssocID="{FBDE8761-0DE7-48F0-99EE-473754F297F6}" presName="text" presStyleLbl="node1" presStyleIdx="1" presStyleCnt="2" custScaleX="684359">
        <dgm:presLayoutVars>
          <dgm:bulletEnabled val="1"/>
        </dgm:presLayoutVars>
      </dgm:prSet>
      <dgm:spPr/>
      <dgm:t>
        <a:bodyPr/>
        <a:lstStyle/>
        <a:p>
          <a:endParaRPr lang="en-US"/>
        </a:p>
      </dgm:t>
    </dgm:pt>
  </dgm:ptLst>
  <dgm:cxnLst>
    <dgm:cxn modelId="{6C4DACF0-D651-47AB-A758-BB75AC2B25AC}" srcId="{F0B1E3CD-2967-4860-A9F7-3C247A20FB3F}" destId="{FCC19DAA-E37A-48B5-B575-5834C5571B2F}" srcOrd="0" destOrd="0" parTransId="{1868D1B1-5EC8-4FCF-B0FC-9293A93C78FC}" sibTransId="{C3011045-2F4E-46F1-B964-1DA3AFA962B8}"/>
    <dgm:cxn modelId="{2C3FCE0B-478C-4BF9-B180-005094907779}" type="presOf" srcId="{F0B1E3CD-2967-4860-A9F7-3C247A20FB3F}" destId="{BB06E194-0D35-4500-91C5-8C06F9C88E77}" srcOrd="0" destOrd="0" presId="urn:diagrams.loki3.com/VaryingWidthList"/>
    <dgm:cxn modelId="{6EA8DBD7-31A0-4259-88B3-D80E314B4957}" type="presOf" srcId="{FBDE8761-0DE7-48F0-99EE-473754F297F6}" destId="{8D843032-C647-4484-A61B-47C0648E9CAF}" srcOrd="0" destOrd="0" presId="urn:diagrams.loki3.com/VaryingWidthList"/>
    <dgm:cxn modelId="{3AE73181-B45A-4064-AEB5-B55040E2C190}" srcId="{F0B1E3CD-2967-4860-A9F7-3C247A20FB3F}" destId="{FBDE8761-0DE7-48F0-99EE-473754F297F6}" srcOrd="1" destOrd="0" parTransId="{19A563EB-E3F0-43A0-B4D0-1EF289CCB936}" sibTransId="{11AA0987-F69B-4056-A2C8-63BEBED71162}"/>
    <dgm:cxn modelId="{3695505A-EBF7-4DA5-9FEF-6FB8BC90142C}" type="presOf" srcId="{FCC19DAA-E37A-48B5-B575-5834C5571B2F}" destId="{10BD0EE2-0417-40F5-8D9C-AA29D5F70EDF}" srcOrd="0" destOrd="0" presId="urn:diagrams.loki3.com/VaryingWidthList"/>
    <dgm:cxn modelId="{E829544D-4AE9-4F17-9706-2B116A7D32D2}" type="presParOf" srcId="{BB06E194-0D35-4500-91C5-8C06F9C88E77}" destId="{10BD0EE2-0417-40F5-8D9C-AA29D5F70EDF}" srcOrd="0" destOrd="0" presId="urn:diagrams.loki3.com/VaryingWidthList"/>
    <dgm:cxn modelId="{6D621366-A8E5-4322-9437-377557721B48}" type="presParOf" srcId="{BB06E194-0D35-4500-91C5-8C06F9C88E77}" destId="{B1732D46-14E1-4ADE-B2BF-BB198744B036}" srcOrd="1" destOrd="0" presId="urn:diagrams.loki3.com/VaryingWidthList"/>
    <dgm:cxn modelId="{4B54775A-196F-418D-B9CD-9008C82615E1}" type="presParOf" srcId="{BB06E194-0D35-4500-91C5-8C06F9C88E77}" destId="{8D843032-C647-4484-A61B-47C0648E9CAF}" srcOrd="2"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B1E3CD-2967-4860-A9F7-3C247A20FB3F}" type="doc">
      <dgm:prSet loTypeId="urn:diagrams.loki3.com/VaryingWidthList" loCatId="list" qsTypeId="urn:microsoft.com/office/officeart/2005/8/quickstyle/3d1" qsCatId="3D" csTypeId="urn:microsoft.com/office/officeart/2005/8/colors/accent3_1" csCatId="accent3" phldr="1"/>
      <dgm:spPr/>
    </dgm:pt>
    <dgm:pt modelId="{FCC19DAA-E37A-48B5-B575-5834C5571B2F}">
      <dgm:prSet phldrT="[Text]"/>
      <dgm:spPr/>
      <dgm:t>
        <a:bodyPr/>
        <a:lstStyle/>
        <a:p>
          <a:r>
            <a:rPr lang="ar-SA" dirty="0" smtClean="0">
              <a:latin typeface="Traditional Arabic" panose="02020603050405020304" pitchFamily="18" charset="-78"/>
              <a:cs typeface="Traditional Arabic" panose="02020603050405020304" pitchFamily="18" charset="-78"/>
            </a:rPr>
            <a:t>ما يكره التسوك به</a:t>
          </a:r>
          <a:endParaRPr lang="en-US" dirty="0">
            <a:latin typeface="Traditional Arabic" panose="02020603050405020304" pitchFamily="18" charset="-78"/>
            <a:cs typeface="Traditional Arabic" panose="02020603050405020304" pitchFamily="18" charset="-78"/>
          </a:endParaRPr>
        </a:p>
      </dgm:t>
    </dgm:pt>
    <dgm:pt modelId="{1868D1B1-5EC8-4FCF-B0FC-9293A93C78FC}" type="parTrans" cxnId="{6C4DACF0-D651-47AB-A758-BB75AC2B25AC}">
      <dgm:prSet/>
      <dgm:spPr/>
      <dgm:t>
        <a:bodyPr/>
        <a:lstStyle/>
        <a:p>
          <a:endParaRPr lang="en-US"/>
        </a:p>
      </dgm:t>
    </dgm:pt>
    <dgm:pt modelId="{C3011045-2F4E-46F1-B964-1DA3AFA962B8}" type="sibTrans" cxnId="{6C4DACF0-D651-47AB-A758-BB75AC2B25AC}">
      <dgm:prSet/>
      <dgm:spPr/>
      <dgm:t>
        <a:bodyPr/>
        <a:lstStyle/>
        <a:p>
          <a:endParaRPr lang="en-US"/>
        </a:p>
      </dgm:t>
    </dgm:pt>
    <dgm:pt modelId="{FBDE8761-0DE7-48F0-99EE-473754F297F6}">
      <dgm:prSet phldrT="[Text]"/>
      <dgm:spPr/>
      <dgm:t>
        <a:bodyPr/>
        <a:lstStyle/>
        <a:p>
          <a:r>
            <a:rPr lang="ar-SA" dirty="0" smtClean="0">
              <a:latin typeface="Traditional Arabic" panose="02020603050405020304" pitchFamily="18" charset="-78"/>
              <a:cs typeface="Traditional Arabic" panose="02020603050405020304" pitchFamily="18" charset="-78"/>
            </a:rPr>
            <a:t>حكم السواك للصائم</a:t>
          </a:r>
          <a:endParaRPr lang="en-US" dirty="0">
            <a:latin typeface="Traditional Arabic" panose="02020603050405020304" pitchFamily="18" charset="-78"/>
            <a:cs typeface="Traditional Arabic" panose="02020603050405020304" pitchFamily="18" charset="-78"/>
          </a:endParaRPr>
        </a:p>
      </dgm:t>
    </dgm:pt>
    <dgm:pt modelId="{19A563EB-E3F0-43A0-B4D0-1EF289CCB936}" type="parTrans" cxnId="{3AE73181-B45A-4064-AEB5-B55040E2C190}">
      <dgm:prSet/>
      <dgm:spPr/>
      <dgm:t>
        <a:bodyPr/>
        <a:lstStyle/>
        <a:p>
          <a:endParaRPr lang="en-US"/>
        </a:p>
      </dgm:t>
    </dgm:pt>
    <dgm:pt modelId="{11AA0987-F69B-4056-A2C8-63BEBED71162}" type="sibTrans" cxnId="{3AE73181-B45A-4064-AEB5-B55040E2C190}">
      <dgm:prSet/>
      <dgm:spPr/>
      <dgm:t>
        <a:bodyPr/>
        <a:lstStyle/>
        <a:p>
          <a:endParaRPr lang="en-US"/>
        </a:p>
      </dgm:t>
    </dgm:pt>
    <dgm:pt modelId="{3AEBAC80-813A-4BC3-8ECF-366DE5643279}">
      <dgm:prSet/>
      <dgm:spPr/>
      <dgm:t>
        <a:bodyPr/>
        <a:lstStyle/>
        <a:p>
          <a:r>
            <a:rPr lang="ar-SA" dirty="0" smtClean="0">
              <a:latin typeface="Traditional Arabic" panose="02020603050405020304" pitchFamily="18" charset="-78"/>
              <a:cs typeface="Traditional Arabic" panose="02020603050405020304" pitchFamily="18" charset="-78"/>
            </a:rPr>
            <a:t>الوقت المسنون للتسوك</a:t>
          </a:r>
          <a:endParaRPr lang="en-US" dirty="0"/>
        </a:p>
      </dgm:t>
    </dgm:pt>
    <dgm:pt modelId="{6795C99B-705E-40E4-9E85-E6CAADBFF920}" type="parTrans" cxnId="{16E81BD5-5B08-4880-BA3B-68924D98D581}">
      <dgm:prSet/>
      <dgm:spPr/>
    </dgm:pt>
    <dgm:pt modelId="{076B7976-5F25-4B14-9AEE-58E6CC7F2A39}" type="sibTrans" cxnId="{16E81BD5-5B08-4880-BA3B-68924D98D581}">
      <dgm:prSet/>
      <dgm:spPr/>
    </dgm:pt>
    <dgm:pt modelId="{BB06E194-0D35-4500-91C5-8C06F9C88E77}" type="pres">
      <dgm:prSet presAssocID="{F0B1E3CD-2967-4860-A9F7-3C247A20FB3F}" presName="Name0" presStyleCnt="0">
        <dgm:presLayoutVars>
          <dgm:resizeHandles/>
        </dgm:presLayoutVars>
      </dgm:prSet>
      <dgm:spPr/>
    </dgm:pt>
    <dgm:pt modelId="{10BD0EE2-0417-40F5-8D9C-AA29D5F70EDF}" type="pres">
      <dgm:prSet presAssocID="{FCC19DAA-E37A-48B5-B575-5834C5571B2F}" presName="text" presStyleLbl="node1" presStyleIdx="0" presStyleCnt="3" custScaleX="692151">
        <dgm:presLayoutVars>
          <dgm:bulletEnabled val="1"/>
        </dgm:presLayoutVars>
      </dgm:prSet>
      <dgm:spPr/>
      <dgm:t>
        <a:bodyPr/>
        <a:lstStyle/>
        <a:p>
          <a:endParaRPr lang="en-US"/>
        </a:p>
      </dgm:t>
    </dgm:pt>
    <dgm:pt modelId="{B1732D46-14E1-4ADE-B2BF-BB198744B036}" type="pres">
      <dgm:prSet presAssocID="{C3011045-2F4E-46F1-B964-1DA3AFA962B8}" presName="space" presStyleCnt="0"/>
      <dgm:spPr/>
    </dgm:pt>
    <dgm:pt modelId="{D508EBC7-0D5C-4FBC-B719-53DE1E2ABA8B}" type="pres">
      <dgm:prSet presAssocID="{3AEBAC80-813A-4BC3-8ECF-366DE5643279}" presName="text" presStyleLbl="node1" presStyleIdx="1" presStyleCnt="3" custScaleX="1394205">
        <dgm:presLayoutVars>
          <dgm:bulletEnabled val="1"/>
        </dgm:presLayoutVars>
      </dgm:prSet>
      <dgm:spPr/>
      <dgm:t>
        <a:bodyPr/>
        <a:lstStyle/>
        <a:p>
          <a:endParaRPr lang="en-US"/>
        </a:p>
      </dgm:t>
    </dgm:pt>
    <dgm:pt modelId="{FF0EF876-1ED9-4910-B3A5-7DB9A0B9D75C}" type="pres">
      <dgm:prSet presAssocID="{076B7976-5F25-4B14-9AEE-58E6CC7F2A39}" presName="space" presStyleCnt="0"/>
      <dgm:spPr/>
    </dgm:pt>
    <dgm:pt modelId="{8D843032-C647-4484-A61B-47C0648E9CAF}" type="pres">
      <dgm:prSet presAssocID="{FBDE8761-0DE7-48F0-99EE-473754F297F6}" presName="text" presStyleLbl="node1" presStyleIdx="2" presStyleCnt="3" custScaleX="684359" custLinFactNeighborX="378">
        <dgm:presLayoutVars>
          <dgm:bulletEnabled val="1"/>
        </dgm:presLayoutVars>
      </dgm:prSet>
      <dgm:spPr/>
      <dgm:t>
        <a:bodyPr/>
        <a:lstStyle/>
        <a:p>
          <a:endParaRPr lang="en-US"/>
        </a:p>
      </dgm:t>
    </dgm:pt>
  </dgm:ptLst>
  <dgm:cxnLst>
    <dgm:cxn modelId="{AD2BA36E-53FB-4442-943B-4B7FB2690CFC}" type="presOf" srcId="{F0B1E3CD-2967-4860-A9F7-3C247A20FB3F}" destId="{BB06E194-0D35-4500-91C5-8C06F9C88E77}" srcOrd="0" destOrd="0" presId="urn:diagrams.loki3.com/VaryingWidthList"/>
    <dgm:cxn modelId="{3AE73181-B45A-4064-AEB5-B55040E2C190}" srcId="{F0B1E3CD-2967-4860-A9F7-3C247A20FB3F}" destId="{FBDE8761-0DE7-48F0-99EE-473754F297F6}" srcOrd="2" destOrd="0" parTransId="{19A563EB-E3F0-43A0-B4D0-1EF289CCB936}" sibTransId="{11AA0987-F69B-4056-A2C8-63BEBED71162}"/>
    <dgm:cxn modelId="{C283BC76-0FAF-4680-9430-37A3F1042020}" type="presOf" srcId="{FCC19DAA-E37A-48B5-B575-5834C5571B2F}" destId="{10BD0EE2-0417-40F5-8D9C-AA29D5F70EDF}" srcOrd="0" destOrd="0" presId="urn:diagrams.loki3.com/VaryingWidthList"/>
    <dgm:cxn modelId="{6C4DACF0-D651-47AB-A758-BB75AC2B25AC}" srcId="{F0B1E3CD-2967-4860-A9F7-3C247A20FB3F}" destId="{FCC19DAA-E37A-48B5-B575-5834C5571B2F}" srcOrd="0" destOrd="0" parTransId="{1868D1B1-5EC8-4FCF-B0FC-9293A93C78FC}" sibTransId="{C3011045-2F4E-46F1-B964-1DA3AFA962B8}"/>
    <dgm:cxn modelId="{84051FBD-860D-45D8-A468-FD9F35DF1170}" type="presOf" srcId="{3AEBAC80-813A-4BC3-8ECF-366DE5643279}" destId="{D508EBC7-0D5C-4FBC-B719-53DE1E2ABA8B}" srcOrd="0" destOrd="0" presId="urn:diagrams.loki3.com/VaryingWidthList"/>
    <dgm:cxn modelId="{16E81BD5-5B08-4880-BA3B-68924D98D581}" srcId="{F0B1E3CD-2967-4860-A9F7-3C247A20FB3F}" destId="{3AEBAC80-813A-4BC3-8ECF-366DE5643279}" srcOrd="1" destOrd="0" parTransId="{6795C99B-705E-40E4-9E85-E6CAADBFF920}" sibTransId="{076B7976-5F25-4B14-9AEE-58E6CC7F2A39}"/>
    <dgm:cxn modelId="{581CBD6A-5105-411B-921D-AD2A4E678BBB}" type="presOf" srcId="{FBDE8761-0DE7-48F0-99EE-473754F297F6}" destId="{8D843032-C647-4484-A61B-47C0648E9CAF}" srcOrd="0" destOrd="0" presId="urn:diagrams.loki3.com/VaryingWidthList"/>
    <dgm:cxn modelId="{61F112E3-CA69-4E8E-A7C9-98D7F3879B6E}" type="presParOf" srcId="{BB06E194-0D35-4500-91C5-8C06F9C88E77}" destId="{10BD0EE2-0417-40F5-8D9C-AA29D5F70EDF}" srcOrd="0" destOrd="0" presId="urn:diagrams.loki3.com/VaryingWidthList"/>
    <dgm:cxn modelId="{FFEECE25-2DBA-49B7-98BA-5992AB0A4D99}" type="presParOf" srcId="{BB06E194-0D35-4500-91C5-8C06F9C88E77}" destId="{B1732D46-14E1-4ADE-B2BF-BB198744B036}" srcOrd="1" destOrd="0" presId="urn:diagrams.loki3.com/VaryingWidthList"/>
    <dgm:cxn modelId="{907D7626-B7BD-42DD-9959-73E6E46EFECC}" type="presParOf" srcId="{BB06E194-0D35-4500-91C5-8C06F9C88E77}" destId="{D508EBC7-0D5C-4FBC-B719-53DE1E2ABA8B}" srcOrd="2" destOrd="0" presId="urn:diagrams.loki3.com/VaryingWidthList"/>
    <dgm:cxn modelId="{BE0D4A4A-2B86-430B-8326-0C04E01DCF33}" type="presParOf" srcId="{BB06E194-0D35-4500-91C5-8C06F9C88E77}" destId="{FF0EF876-1ED9-4910-B3A5-7DB9A0B9D75C}" srcOrd="3" destOrd="0" presId="urn:diagrams.loki3.com/VaryingWidthList"/>
    <dgm:cxn modelId="{8D4E16B9-4292-464F-BD0B-37310AC60534}" type="presParOf" srcId="{BB06E194-0D35-4500-91C5-8C06F9C88E77}" destId="{8D843032-C647-4484-A61B-47C0648E9CAF}"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2F665F-3DC7-4AE2-A7B7-0CD8689D2B33}" type="doc">
      <dgm:prSet loTypeId="urn:diagrams.loki3.com/VaryingWidthList" loCatId="list" qsTypeId="urn:microsoft.com/office/officeart/2005/8/quickstyle/3d1" qsCatId="3D" csTypeId="urn:microsoft.com/office/officeart/2005/8/colors/accent3_1" csCatId="accent3" phldr="1"/>
      <dgm:spPr/>
    </dgm:pt>
    <dgm:pt modelId="{2445D515-6B00-4B0F-90CB-1151D36BD2A5}">
      <dgm:prSet phldrT="[Text]"/>
      <dgm:spPr/>
      <dgm:t>
        <a:bodyPr/>
        <a:lstStyle/>
        <a:p>
          <a:r>
            <a:rPr lang="ar-SA" b="1" dirty="0" smtClean="0">
              <a:latin typeface="Traditional Arabic" panose="02020603050405020304" pitchFamily="18" charset="-78"/>
              <a:cs typeface="Traditional Arabic" panose="02020603050405020304" pitchFamily="18" charset="-78"/>
            </a:rPr>
            <a:t>الأحول التي يتأكد فيها السواك</a:t>
          </a:r>
          <a:endParaRPr lang="en-US" b="1" dirty="0">
            <a:latin typeface="Traditional Arabic" panose="02020603050405020304" pitchFamily="18" charset="-78"/>
            <a:cs typeface="Traditional Arabic" panose="02020603050405020304" pitchFamily="18" charset="-78"/>
          </a:endParaRPr>
        </a:p>
      </dgm:t>
    </dgm:pt>
    <dgm:pt modelId="{558E248C-8EF8-4703-8A5F-45AE4D7B174D}" type="parTrans" cxnId="{4E18203D-791A-4791-BEF7-086AF3D526FB}">
      <dgm:prSet/>
      <dgm:spPr/>
      <dgm:t>
        <a:bodyPr/>
        <a:lstStyle/>
        <a:p>
          <a:endParaRPr lang="en-US"/>
        </a:p>
      </dgm:t>
    </dgm:pt>
    <dgm:pt modelId="{35055D0F-3080-438A-B671-EE8543E8ED6B}" type="sibTrans" cxnId="{4E18203D-791A-4791-BEF7-086AF3D526FB}">
      <dgm:prSet/>
      <dgm:spPr/>
      <dgm:t>
        <a:bodyPr/>
        <a:lstStyle/>
        <a:p>
          <a:endParaRPr lang="en-US"/>
        </a:p>
      </dgm:t>
    </dgm:pt>
    <dgm:pt modelId="{12E38DA4-0199-487F-B025-166B415DD5B2}">
      <dgm:prSet phldrT="[Text]"/>
      <dgm:spPr/>
      <dgm:t>
        <a:bodyPr/>
        <a:lstStyle/>
        <a:p>
          <a:r>
            <a:rPr lang="ar-SA" b="1" dirty="0" smtClean="0">
              <a:latin typeface="Traditional Arabic" panose="02020603050405020304" pitchFamily="18" charset="-78"/>
              <a:cs typeface="Traditional Arabic" panose="02020603050405020304" pitchFamily="18" charset="-78"/>
            </a:rPr>
            <a:t>صفة التسوك</a:t>
          </a:r>
          <a:endParaRPr lang="en-US" b="1" dirty="0">
            <a:latin typeface="Traditional Arabic" panose="02020603050405020304" pitchFamily="18" charset="-78"/>
            <a:cs typeface="Traditional Arabic" panose="02020603050405020304" pitchFamily="18" charset="-78"/>
          </a:endParaRPr>
        </a:p>
      </dgm:t>
    </dgm:pt>
    <dgm:pt modelId="{12BC51C8-409B-47A8-9CE5-C232A819633B}" type="parTrans" cxnId="{5E5C7EF9-191A-4798-8AD9-65758793F1D0}">
      <dgm:prSet/>
      <dgm:spPr/>
      <dgm:t>
        <a:bodyPr/>
        <a:lstStyle/>
        <a:p>
          <a:endParaRPr lang="en-US"/>
        </a:p>
      </dgm:t>
    </dgm:pt>
    <dgm:pt modelId="{324CB561-7207-4241-B1B7-E82689892417}" type="sibTrans" cxnId="{5E5C7EF9-191A-4798-8AD9-65758793F1D0}">
      <dgm:prSet/>
      <dgm:spPr/>
      <dgm:t>
        <a:bodyPr/>
        <a:lstStyle/>
        <a:p>
          <a:endParaRPr lang="en-US"/>
        </a:p>
      </dgm:t>
    </dgm:pt>
    <dgm:pt modelId="{597CAA4F-0AEC-43D7-BA91-C7E6017F2DA1}">
      <dgm:prSet phldrT="[Text]"/>
      <dgm:spPr/>
      <dgm:t>
        <a:bodyPr/>
        <a:lstStyle/>
        <a:p>
          <a:r>
            <a:rPr lang="ar-SA" b="1" dirty="0" smtClean="0">
              <a:latin typeface="Traditional Arabic" panose="02020603050405020304" pitchFamily="18" charset="-78"/>
              <a:cs typeface="Traditional Arabic" panose="02020603050405020304" pitchFamily="18" charset="-78"/>
            </a:rPr>
            <a:t>مايقال عند التسوك</a:t>
          </a:r>
          <a:endParaRPr lang="en-US" b="1" dirty="0">
            <a:latin typeface="Traditional Arabic" panose="02020603050405020304" pitchFamily="18" charset="-78"/>
            <a:cs typeface="Traditional Arabic" panose="02020603050405020304" pitchFamily="18" charset="-78"/>
          </a:endParaRPr>
        </a:p>
      </dgm:t>
    </dgm:pt>
    <dgm:pt modelId="{833F14E5-3051-4D4A-AB7B-59E1490018A4}" type="parTrans" cxnId="{7D12BE91-3A7B-4D11-9F56-6EEFD90FEC0B}">
      <dgm:prSet/>
      <dgm:spPr/>
      <dgm:t>
        <a:bodyPr/>
        <a:lstStyle/>
        <a:p>
          <a:endParaRPr lang="en-US"/>
        </a:p>
      </dgm:t>
    </dgm:pt>
    <dgm:pt modelId="{873A5B85-767C-4617-87B2-B0B6D816347C}" type="sibTrans" cxnId="{7D12BE91-3A7B-4D11-9F56-6EEFD90FEC0B}">
      <dgm:prSet/>
      <dgm:spPr/>
      <dgm:t>
        <a:bodyPr/>
        <a:lstStyle/>
        <a:p>
          <a:endParaRPr lang="en-US"/>
        </a:p>
      </dgm:t>
    </dgm:pt>
    <dgm:pt modelId="{56251581-09D3-4C34-8005-D3D76170D790}">
      <dgm:prSet phldrT="[Text]"/>
      <dgm:spPr/>
      <dgm:t>
        <a:bodyPr/>
        <a:lstStyle/>
        <a:p>
          <a:r>
            <a:rPr lang="ar-SA" b="1" dirty="0" smtClean="0">
              <a:latin typeface="Traditional Arabic" panose="02020603050405020304" pitchFamily="18" charset="-78"/>
              <a:cs typeface="Traditional Arabic" panose="02020603050405020304" pitchFamily="18" charset="-78"/>
            </a:rPr>
            <a:t>البداءة في التسوك باليمين</a:t>
          </a:r>
          <a:endParaRPr lang="en-US" b="1" dirty="0">
            <a:latin typeface="Traditional Arabic" panose="02020603050405020304" pitchFamily="18" charset="-78"/>
            <a:cs typeface="Traditional Arabic" panose="02020603050405020304" pitchFamily="18" charset="-78"/>
          </a:endParaRPr>
        </a:p>
      </dgm:t>
    </dgm:pt>
    <dgm:pt modelId="{0D488892-7C86-414F-AB26-7031D7307E32}" type="parTrans" cxnId="{3E9E1E79-0F59-47D4-A3DF-A0DD92F83BC3}">
      <dgm:prSet/>
      <dgm:spPr/>
      <dgm:t>
        <a:bodyPr/>
        <a:lstStyle/>
        <a:p>
          <a:endParaRPr lang="en-US"/>
        </a:p>
      </dgm:t>
    </dgm:pt>
    <dgm:pt modelId="{7C614DEF-69F0-4A6E-A1AB-EE40A0165E7C}" type="sibTrans" cxnId="{3E9E1E79-0F59-47D4-A3DF-A0DD92F83BC3}">
      <dgm:prSet/>
      <dgm:spPr/>
      <dgm:t>
        <a:bodyPr/>
        <a:lstStyle/>
        <a:p>
          <a:endParaRPr lang="en-US"/>
        </a:p>
      </dgm:t>
    </dgm:pt>
    <dgm:pt modelId="{B81C4B85-81D5-4261-BD70-6BCC2AA3F819}" type="pres">
      <dgm:prSet presAssocID="{1E2F665F-3DC7-4AE2-A7B7-0CD8689D2B33}" presName="Name0" presStyleCnt="0">
        <dgm:presLayoutVars>
          <dgm:resizeHandles/>
        </dgm:presLayoutVars>
      </dgm:prSet>
      <dgm:spPr/>
    </dgm:pt>
    <dgm:pt modelId="{FABFDF5D-1448-4A97-9111-77E9BD9A2F93}" type="pres">
      <dgm:prSet presAssocID="{2445D515-6B00-4B0F-90CB-1151D36BD2A5}" presName="text" presStyleLbl="node1" presStyleIdx="0" presStyleCnt="4" custScaleX="763832" custLinFactNeighborX="-43966" custLinFactNeighborY="-41983">
        <dgm:presLayoutVars>
          <dgm:bulletEnabled val="1"/>
        </dgm:presLayoutVars>
      </dgm:prSet>
      <dgm:spPr/>
      <dgm:t>
        <a:bodyPr/>
        <a:lstStyle/>
        <a:p>
          <a:endParaRPr lang="en-US"/>
        </a:p>
      </dgm:t>
    </dgm:pt>
    <dgm:pt modelId="{05E6D633-723F-4B34-87E3-82CAA744866E}" type="pres">
      <dgm:prSet presAssocID="{35055D0F-3080-438A-B671-EE8543E8ED6B}" presName="space" presStyleCnt="0"/>
      <dgm:spPr/>
    </dgm:pt>
    <dgm:pt modelId="{121F79DC-7148-4E18-86D2-3FAAC7DE9772}" type="pres">
      <dgm:prSet presAssocID="{12E38DA4-0199-487F-B025-166B415DD5B2}" presName="text" presStyleLbl="node1" presStyleIdx="1" presStyleCnt="4" custScaleX="759157">
        <dgm:presLayoutVars>
          <dgm:bulletEnabled val="1"/>
        </dgm:presLayoutVars>
      </dgm:prSet>
      <dgm:spPr/>
      <dgm:t>
        <a:bodyPr/>
        <a:lstStyle/>
        <a:p>
          <a:endParaRPr lang="en-US"/>
        </a:p>
      </dgm:t>
    </dgm:pt>
    <dgm:pt modelId="{CD4FAF08-FD27-46B2-85A2-B61BDC1F9EB3}" type="pres">
      <dgm:prSet presAssocID="{324CB561-7207-4241-B1B7-E82689892417}" presName="space" presStyleCnt="0"/>
      <dgm:spPr/>
    </dgm:pt>
    <dgm:pt modelId="{A7C2EFD6-63F1-4C0A-ADDB-904085A0F234}" type="pres">
      <dgm:prSet presAssocID="{597CAA4F-0AEC-43D7-BA91-C7E6017F2DA1}" presName="text" presStyleLbl="node1" presStyleIdx="2" presStyleCnt="4" custScaleX="759157">
        <dgm:presLayoutVars>
          <dgm:bulletEnabled val="1"/>
        </dgm:presLayoutVars>
      </dgm:prSet>
      <dgm:spPr/>
      <dgm:t>
        <a:bodyPr/>
        <a:lstStyle/>
        <a:p>
          <a:endParaRPr lang="en-US"/>
        </a:p>
      </dgm:t>
    </dgm:pt>
    <dgm:pt modelId="{4708ECC4-8B18-4BEA-BF40-6540B5FA8DED}" type="pres">
      <dgm:prSet presAssocID="{873A5B85-767C-4617-87B2-B0B6D816347C}" presName="space" presStyleCnt="0"/>
      <dgm:spPr/>
    </dgm:pt>
    <dgm:pt modelId="{13875A06-E056-4144-A2DE-ECBC05822287}" type="pres">
      <dgm:prSet presAssocID="{56251581-09D3-4C34-8005-D3D76170D790}" presName="text" presStyleLbl="node1" presStyleIdx="3" presStyleCnt="4" custScaleX="759157">
        <dgm:presLayoutVars>
          <dgm:bulletEnabled val="1"/>
        </dgm:presLayoutVars>
      </dgm:prSet>
      <dgm:spPr/>
      <dgm:t>
        <a:bodyPr/>
        <a:lstStyle/>
        <a:p>
          <a:endParaRPr lang="en-US"/>
        </a:p>
      </dgm:t>
    </dgm:pt>
  </dgm:ptLst>
  <dgm:cxnLst>
    <dgm:cxn modelId="{5E5C7EF9-191A-4798-8AD9-65758793F1D0}" srcId="{1E2F665F-3DC7-4AE2-A7B7-0CD8689D2B33}" destId="{12E38DA4-0199-487F-B025-166B415DD5B2}" srcOrd="1" destOrd="0" parTransId="{12BC51C8-409B-47A8-9CE5-C232A819633B}" sibTransId="{324CB561-7207-4241-B1B7-E82689892417}"/>
    <dgm:cxn modelId="{C66CFC51-42D3-484E-920D-0089F2FC8161}" type="presOf" srcId="{1E2F665F-3DC7-4AE2-A7B7-0CD8689D2B33}" destId="{B81C4B85-81D5-4261-BD70-6BCC2AA3F819}" srcOrd="0" destOrd="0" presId="urn:diagrams.loki3.com/VaryingWidthList"/>
    <dgm:cxn modelId="{4E18203D-791A-4791-BEF7-086AF3D526FB}" srcId="{1E2F665F-3DC7-4AE2-A7B7-0CD8689D2B33}" destId="{2445D515-6B00-4B0F-90CB-1151D36BD2A5}" srcOrd="0" destOrd="0" parTransId="{558E248C-8EF8-4703-8A5F-45AE4D7B174D}" sibTransId="{35055D0F-3080-438A-B671-EE8543E8ED6B}"/>
    <dgm:cxn modelId="{ACB45725-DAD6-4A90-8B3F-6F90287AF051}" type="presOf" srcId="{12E38DA4-0199-487F-B025-166B415DD5B2}" destId="{121F79DC-7148-4E18-86D2-3FAAC7DE9772}" srcOrd="0" destOrd="0" presId="urn:diagrams.loki3.com/VaryingWidthList"/>
    <dgm:cxn modelId="{4D355D4B-AE34-4293-894F-C9D33CC0F705}" type="presOf" srcId="{2445D515-6B00-4B0F-90CB-1151D36BD2A5}" destId="{FABFDF5D-1448-4A97-9111-77E9BD9A2F93}" srcOrd="0" destOrd="0" presId="urn:diagrams.loki3.com/VaryingWidthList"/>
    <dgm:cxn modelId="{BD50AF30-62B6-49D1-8903-0B8D906E29A8}" type="presOf" srcId="{597CAA4F-0AEC-43D7-BA91-C7E6017F2DA1}" destId="{A7C2EFD6-63F1-4C0A-ADDB-904085A0F234}" srcOrd="0" destOrd="0" presId="urn:diagrams.loki3.com/VaryingWidthList"/>
    <dgm:cxn modelId="{01D85015-09D8-4782-B94A-68F771283346}" type="presOf" srcId="{56251581-09D3-4C34-8005-D3D76170D790}" destId="{13875A06-E056-4144-A2DE-ECBC05822287}" srcOrd="0" destOrd="0" presId="urn:diagrams.loki3.com/VaryingWidthList"/>
    <dgm:cxn modelId="{7D12BE91-3A7B-4D11-9F56-6EEFD90FEC0B}" srcId="{1E2F665F-3DC7-4AE2-A7B7-0CD8689D2B33}" destId="{597CAA4F-0AEC-43D7-BA91-C7E6017F2DA1}" srcOrd="2" destOrd="0" parTransId="{833F14E5-3051-4D4A-AB7B-59E1490018A4}" sibTransId="{873A5B85-767C-4617-87B2-B0B6D816347C}"/>
    <dgm:cxn modelId="{3E9E1E79-0F59-47D4-A3DF-A0DD92F83BC3}" srcId="{1E2F665F-3DC7-4AE2-A7B7-0CD8689D2B33}" destId="{56251581-09D3-4C34-8005-D3D76170D790}" srcOrd="3" destOrd="0" parTransId="{0D488892-7C86-414F-AB26-7031D7307E32}" sibTransId="{7C614DEF-69F0-4A6E-A1AB-EE40A0165E7C}"/>
    <dgm:cxn modelId="{266D68AB-FB11-4CF5-9912-461FA9A2BAD0}" type="presParOf" srcId="{B81C4B85-81D5-4261-BD70-6BCC2AA3F819}" destId="{FABFDF5D-1448-4A97-9111-77E9BD9A2F93}" srcOrd="0" destOrd="0" presId="urn:diagrams.loki3.com/VaryingWidthList"/>
    <dgm:cxn modelId="{48B9D615-6D63-4842-B3C0-0798A16347D2}" type="presParOf" srcId="{B81C4B85-81D5-4261-BD70-6BCC2AA3F819}" destId="{05E6D633-723F-4B34-87E3-82CAA744866E}" srcOrd="1" destOrd="0" presId="urn:diagrams.loki3.com/VaryingWidthList"/>
    <dgm:cxn modelId="{0C4E155E-029D-470A-812B-59CE0265FFD5}" type="presParOf" srcId="{B81C4B85-81D5-4261-BD70-6BCC2AA3F819}" destId="{121F79DC-7148-4E18-86D2-3FAAC7DE9772}" srcOrd="2" destOrd="0" presId="urn:diagrams.loki3.com/VaryingWidthList"/>
    <dgm:cxn modelId="{D163FD6A-1966-4CC1-AE06-5C82ADDDE4FA}" type="presParOf" srcId="{B81C4B85-81D5-4261-BD70-6BCC2AA3F819}" destId="{CD4FAF08-FD27-46B2-85A2-B61BDC1F9EB3}" srcOrd="3" destOrd="0" presId="urn:diagrams.loki3.com/VaryingWidthList"/>
    <dgm:cxn modelId="{FE8CA3F4-788E-4B86-92D4-DB6FC90AFEDB}" type="presParOf" srcId="{B81C4B85-81D5-4261-BD70-6BCC2AA3F819}" destId="{A7C2EFD6-63F1-4C0A-ADDB-904085A0F234}" srcOrd="4" destOrd="0" presId="urn:diagrams.loki3.com/VaryingWidthList"/>
    <dgm:cxn modelId="{C02D318C-4982-4015-BBB6-BC856A69003A}" type="presParOf" srcId="{B81C4B85-81D5-4261-BD70-6BCC2AA3F819}" destId="{4708ECC4-8B18-4BEA-BF40-6540B5FA8DED}" srcOrd="5" destOrd="0" presId="urn:diagrams.loki3.com/VaryingWidthList"/>
    <dgm:cxn modelId="{8755B66F-5D69-4021-9F5F-A953F2A1566E}" type="presParOf" srcId="{B81C4B85-81D5-4261-BD70-6BCC2AA3F819}" destId="{13875A06-E056-4144-A2DE-ECBC05822287}" srcOrd="6"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C88940-5B7A-497E-876D-D4EEA258E9BD}" type="doc">
      <dgm:prSet loTypeId="urn:diagrams.loki3.com/VaryingWidthList" loCatId="list" qsTypeId="urn:microsoft.com/office/officeart/2005/8/quickstyle/simple5" qsCatId="simple" csTypeId="urn:microsoft.com/office/officeart/2005/8/colors/accent3_1" csCatId="accent3" phldr="1"/>
      <dgm:spPr/>
    </dgm:pt>
    <dgm:pt modelId="{56CF8286-6270-4098-96A0-86298B3ABF62}">
      <dgm:prSet phldrT="[Text]" custT="1"/>
      <dgm:spPr/>
      <dgm:t>
        <a:bodyPr/>
        <a:lstStyle/>
        <a:p>
          <a:r>
            <a:rPr lang="ar-SA" sz="6600" dirty="0" smtClean="0">
              <a:latin typeface="Traditional Arabic" panose="02020603050405020304" pitchFamily="18" charset="-78"/>
              <a:cs typeface="Traditional Arabic" panose="02020603050405020304" pitchFamily="18" charset="-78"/>
            </a:rPr>
            <a:t>حكم الادهان ووقته</a:t>
          </a:r>
          <a:endParaRPr lang="en-US" sz="6600" dirty="0">
            <a:latin typeface="Traditional Arabic" panose="02020603050405020304" pitchFamily="18" charset="-78"/>
            <a:cs typeface="Traditional Arabic" panose="02020603050405020304" pitchFamily="18" charset="-78"/>
          </a:endParaRPr>
        </a:p>
      </dgm:t>
    </dgm:pt>
    <dgm:pt modelId="{B9AB3147-49B8-4914-BF32-3F8D97EC4C5E}" type="parTrans" cxnId="{57290C7C-6AE8-43DD-B6C3-CBD7EAB9B6CB}">
      <dgm:prSet/>
      <dgm:spPr/>
      <dgm:t>
        <a:bodyPr/>
        <a:lstStyle/>
        <a:p>
          <a:endParaRPr lang="en-US"/>
        </a:p>
      </dgm:t>
    </dgm:pt>
    <dgm:pt modelId="{5B50122A-6548-41B4-BDA1-36A62B5BEBCF}" type="sibTrans" cxnId="{57290C7C-6AE8-43DD-B6C3-CBD7EAB9B6CB}">
      <dgm:prSet/>
      <dgm:spPr/>
      <dgm:t>
        <a:bodyPr/>
        <a:lstStyle/>
        <a:p>
          <a:endParaRPr lang="en-US"/>
        </a:p>
      </dgm:t>
    </dgm:pt>
    <dgm:pt modelId="{231F78EE-D611-4732-B7E0-FD0BC477C463}">
      <dgm:prSet custT="1"/>
      <dgm:spPr/>
      <dgm:t>
        <a:bodyPr/>
        <a:lstStyle/>
        <a:p>
          <a:r>
            <a:rPr lang="ar-SA" sz="6600" dirty="0" smtClean="0">
              <a:latin typeface="Traditional Arabic" panose="02020603050405020304" pitchFamily="18" charset="-78"/>
              <a:cs typeface="Traditional Arabic" panose="02020603050405020304" pitchFamily="18" charset="-78"/>
            </a:rPr>
            <a:t>صفة الاكتحال</a:t>
          </a:r>
          <a:endParaRPr lang="en-US" sz="6600" dirty="0">
            <a:latin typeface="Traditional Arabic" panose="02020603050405020304" pitchFamily="18" charset="-78"/>
            <a:cs typeface="Traditional Arabic" panose="02020603050405020304" pitchFamily="18" charset="-78"/>
          </a:endParaRPr>
        </a:p>
      </dgm:t>
    </dgm:pt>
    <dgm:pt modelId="{F0044C81-DCCE-411D-9FDD-0B42A6228387}" type="parTrans" cxnId="{8BFC4B6E-97C3-4DF5-A5CC-5128867E2958}">
      <dgm:prSet/>
      <dgm:spPr/>
      <dgm:t>
        <a:bodyPr/>
        <a:lstStyle/>
        <a:p>
          <a:endParaRPr lang="en-US"/>
        </a:p>
      </dgm:t>
    </dgm:pt>
    <dgm:pt modelId="{07343B21-244B-41D7-8857-ED8FE518140B}" type="sibTrans" cxnId="{8BFC4B6E-97C3-4DF5-A5CC-5128867E2958}">
      <dgm:prSet/>
      <dgm:spPr/>
      <dgm:t>
        <a:bodyPr/>
        <a:lstStyle/>
        <a:p>
          <a:endParaRPr lang="en-US"/>
        </a:p>
      </dgm:t>
    </dgm:pt>
    <dgm:pt modelId="{FE3919CB-8FEC-4850-83E6-F782D44BD99F}">
      <dgm:prSet custT="1"/>
      <dgm:spPr/>
      <dgm:t>
        <a:bodyPr/>
        <a:lstStyle/>
        <a:p>
          <a:r>
            <a:rPr lang="ar-SA" sz="6600" dirty="0" smtClean="0">
              <a:latin typeface="Traditional Arabic" panose="02020603050405020304" pitchFamily="18" charset="-78"/>
              <a:cs typeface="Traditional Arabic" panose="02020603050405020304" pitchFamily="18" charset="-78"/>
            </a:rPr>
            <a:t>حكم التسمية في الطهارة</a:t>
          </a:r>
          <a:endParaRPr lang="en-US" sz="6600" dirty="0">
            <a:latin typeface="Traditional Arabic" panose="02020603050405020304" pitchFamily="18" charset="-78"/>
            <a:cs typeface="Traditional Arabic" panose="02020603050405020304" pitchFamily="18" charset="-78"/>
          </a:endParaRPr>
        </a:p>
      </dgm:t>
    </dgm:pt>
    <dgm:pt modelId="{3376A101-51E5-4407-93B3-0EAAB89C18B7}" type="parTrans" cxnId="{2950AFF5-76A4-49EE-AAAF-F4BB12D09567}">
      <dgm:prSet/>
      <dgm:spPr/>
      <dgm:t>
        <a:bodyPr/>
        <a:lstStyle/>
        <a:p>
          <a:endParaRPr lang="en-US"/>
        </a:p>
      </dgm:t>
    </dgm:pt>
    <dgm:pt modelId="{C4619B5D-3210-4655-915A-2B255451F6E6}" type="sibTrans" cxnId="{2950AFF5-76A4-49EE-AAAF-F4BB12D09567}">
      <dgm:prSet/>
      <dgm:spPr/>
      <dgm:t>
        <a:bodyPr/>
        <a:lstStyle/>
        <a:p>
          <a:endParaRPr lang="en-US"/>
        </a:p>
      </dgm:t>
    </dgm:pt>
    <dgm:pt modelId="{B2369646-D218-44B2-A3B8-8C61D8B248B0}" type="pres">
      <dgm:prSet presAssocID="{A5C88940-5B7A-497E-876D-D4EEA258E9BD}" presName="Name0" presStyleCnt="0">
        <dgm:presLayoutVars>
          <dgm:resizeHandles/>
        </dgm:presLayoutVars>
      </dgm:prSet>
      <dgm:spPr/>
    </dgm:pt>
    <dgm:pt modelId="{5CD5E183-D467-497E-BD6E-7F6AE7E5FEF0}" type="pres">
      <dgm:prSet presAssocID="{56CF8286-6270-4098-96A0-86298B3ABF62}" presName="text" presStyleLbl="node1" presStyleIdx="0" presStyleCnt="3" custScaleX="223520" custLinFactNeighborX="312" custLinFactNeighborY="-30438">
        <dgm:presLayoutVars>
          <dgm:bulletEnabled val="1"/>
        </dgm:presLayoutVars>
      </dgm:prSet>
      <dgm:spPr/>
      <dgm:t>
        <a:bodyPr/>
        <a:lstStyle/>
        <a:p>
          <a:endParaRPr lang="en-US"/>
        </a:p>
      </dgm:t>
    </dgm:pt>
    <dgm:pt modelId="{879E1187-4AC8-410A-BE83-03D09493AE96}" type="pres">
      <dgm:prSet presAssocID="{5B50122A-6548-41B4-BDA1-36A62B5BEBCF}" presName="space" presStyleCnt="0"/>
      <dgm:spPr/>
    </dgm:pt>
    <dgm:pt modelId="{90E8E325-6D77-4F3A-B57A-14ED9BDF0D75}" type="pres">
      <dgm:prSet presAssocID="{231F78EE-D611-4732-B7E0-FD0BC477C463}" presName="text" presStyleLbl="node1" presStyleIdx="1" presStyleCnt="3" custScaleX="1396912">
        <dgm:presLayoutVars>
          <dgm:bulletEnabled val="1"/>
        </dgm:presLayoutVars>
      </dgm:prSet>
      <dgm:spPr/>
      <dgm:t>
        <a:bodyPr/>
        <a:lstStyle/>
        <a:p>
          <a:endParaRPr lang="en-US"/>
        </a:p>
      </dgm:t>
    </dgm:pt>
    <dgm:pt modelId="{9A2DBE25-9757-4CF5-A456-8DC18C1013F6}" type="pres">
      <dgm:prSet presAssocID="{07343B21-244B-41D7-8857-ED8FE518140B}" presName="space" presStyleCnt="0"/>
      <dgm:spPr/>
    </dgm:pt>
    <dgm:pt modelId="{87A901A5-083A-483E-9672-FE5B885521D4}" type="pres">
      <dgm:prSet presAssocID="{FE3919CB-8FEC-4850-83E6-F782D44BD99F}" presName="text" presStyleLbl="node1" presStyleIdx="2" presStyleCnt="3" custScaleX="1396912">
        <dgm:presLayoutVars>
          <dgm:bulletEnabled val="1"/>
        </dgm:presLayoutVars>
      </dgm:prSet>
      <dgm:spPr/>
      <dgm:t>
        <a:bodyPr/>
        <a:lstStyle/>
        <a:p>
          <a:endParaRPr lang="en-US"/>
        </a:p>
      </dgm:t>
    </dgm:pt>
  </dgm:ptLst>
  <dgm:cxnLst>
    <dgm:cxn modelId="{FD2775CE-0609-49CE-90EB-6AF2A4102F6A}" type="presOf" srcId="{A5C88940-5B7A-497E-876D-D4EEA258E9BD}" destId="{B2369646-D218-44B2-A3B8-8C61D8B248B0}" srcOrd="0" destOrd="0" presId="urn:diagrams.loki3.com/VaryingWidthList"/>
    <dgm:cxn modelId="{09A1498E-A0FA-4B6C-9129-A58127FBC076}" type="presOf" srcId="{FE3919CB-8FEC-4850-83E6-F782D44BD99F}" destId="{87A901A5-083A-483E-9672-FE5B885521D4}" srcOrd="0" destOrd="0" presId="urn:diagrams.loki3.com/VaryingWidthList"/>
    <dgm:cxn modelId="{BAC514C5-41C9-4926-9C3A-E8643F668FF2}" type="presOf" srcId="{231F78EE-D611-4732-B7E0-FD0BC477C463}" destId="{90E8E325-6D77-4F3A-B57A-14ED9BDF0D75}" srcOrd="0" destOrd="0" presId="urn:diagrams.loki3.com/VaryingWidthList"/>
    <dgm:cxn modelId="{2950AFF5-76A4-49EE-AAAF-F4BB12D09567}" srcId="{A5C88940-5B7A-497E-876D-D4EEA258E9BD}" destId="{FE3919CB-8FEC-4850-83E6-F782D44BD99F}" srcOrd="2" destOrd="0" parTransId="{3376A101-51E5-4407-93B3-0EAAB89C18B7}" sibTransId="{C4619B5D-3210-4655-915A-2B255451F6E6}"/>
    <dgm:cxn modelId="{57290C7C-6AE8-43DD-B6C3-CBD7EAB9B6CB}" srcId="{A5C88940-5B7A-497E-876D-D4EEA258E9BD}" destId="{56CF8286-6270-4098-96A0-86298B3ABF62}" srcOrd="0" destOrd="0" parTransId="{B9AB3147-49B8-4914-BF32-3F8D97EC4C5E}" sibTransId="{5B50122A-6548-41B4-BDA1-36A62B5BEBCF}"/>
    <dgm:cxn modelId="{BD63F95A-0079-4A73-9A6D-A8B9D4D2D9C5}" type="presOf" srcId="{56CF8286-6270-4098-96A0-86298B3ABF62}" destId="{5CD5E183-D467-497E-BD6E-7F6AE7E5FEF0}" srcOrd="0" destOrd="0" presId="urn:diagrams.loki3.com/VaryingWidthList"/>
    <dgm:cxn modelId="{8BFC4B6E-97C3-4DF5-A5CC-5128867E2958}" srcId="{A5C88940-5B7A-497E-876D-D4EEA258E9BD}" destId="{231F78EE-D611-4732-B7E0-FD0BC477C463}" srcOrd="1" destOrd="0" parTransId="{F0044C81-DCCE-411D-9FDD-0B42A6228387}" sibTransId="{07343B21-244B-41D7-8857-ED8FE518140B}"/>
    <dgm:cxn modelId="{DAD422FD-A9F3-4B28-A496-48AF9D11BFA0}" type="presParOf" srcId="{B2369646-D218-44B2-A3B8-8C61D8B248B0}" destId="{5CD5E183-D467-497E-BD6E-7F6AE7E5FEF0}" srcOrd="0" destOrd="0" presId="urn:diagrams.loki3.com/VaryingWidthList"/>
    <dgm:cxn modelId="{21198B25-D9E8-4CCA-8DF4-0400DB9795F3}" type="presParOf" srcId="{B2369646-D218-44B2-A3B8-8C61D8B248B0}" destId="{879E1187-4AC8-410A-BE83-03D09493AE96}" srcOrd="1" destOrd="0" presId="urn:diagrams.loki3.com/VaryingWidthList"/>
    <dgm:cxn modelId="{2998F0AB-AB9B-4A0D-B87E-C0B529C22FA4}" type="presParOf" srcId="{B2369646-D218-44B2-A3B8-8C61D8B248B0}" destId="{90E8E325-6D77-4F3A-B57A-14ED9BDF0D75}" srcOrd="2" destOrd="0" presId="urn:diagrams.loki3.com/VaryingWidthList"/>
    <dgm:cxn modelId="{BFDFBDFE-D666-4317-B61A-F11B21A828BC}" type="presParOf" srcId="{B2369646-D218-44B2-A3B8-8C61D8B248B0}" destId="{9A2DBE25-9757-4CF5-A456-8DC18C1013F6}" srcOrd="3" destOrd="0" presId="urn:diagrams.loki3.com/VaryingWidthList"/>
    <dgm:cxn modelId="{49883A17-A60A-4311-941A-2DF76F5237FC}" type="presParOf" srcId="{B2369646-D218-44B2-A3B8-8C61D8B248B0}" destId="{87A901A5-083A-483E-9672-FE5B885521D4}"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A45617-E7F7-496B-91CF-7ABDCCC46B66}" type="doc">
      <dgm:prSet loTypeId="urn:diagrams.loki3.com/VaryingWidthList" loCatId="list" qsTypeId="urn:microsoft.com/office/officeart/2005/8/quickstyle/3d1" qsCatId="3D" csTypeId="urn:microsoft.com/office/officeart/2005/8/colors/accent3_1" csCatId="accent3" phldr="1"/>
      <dgm:spPr/>
    </dgm:pt>
    <dgm:pt modelId="{E84F31D7-03B3-491E-8B8F-61DE566F5486}">
      <dgm:prSet phldrT="[Text]" custT="1"/>
      <dgm:spPr/>
      <dgm:t>
        <a:bodyPr/>
        <a:lstStyle/>
        <a:p>
          <a:r>
            <a:rPr lang="ar-SA" sz="6000" dirty="0" smtClean="0">
              <a:latin typeface="Traditional Arabic" panose="02020603050405020304" pitchFamily="18" charset="-78"/>
              <a:cs typeface="Traditional Arabic" panose="02020603050405020304" pitchFamily="18" charset="-78"/>
            </a:rPr>
            <a:t>صفة ختان الذكر وختان الأنثى</a:t>
          </a:r>
          <a:endParaRPr lang="en-US" sz="6000" dirty="0">
            <a:latin typeface="Traditional Arabic" panose="02020603050405020304" pitchFamily="18" charset="-78"/>
            <a:cs typeface="Traditional Arabic" panose="02020603050405020304" pitchFamily="18" charset="-78"/>
          </a:endParaRPr>
        </a:p>
      </dgm:t>
    </dgm:pt>
    <dgm:pt modelId="{83095600-6F1F-41B6-AF16-0CDB92E38664}" type="parTrans" cxnId="{670B9B9F-AD15-4F9B-ADFB-1A950EDDA245}">
      <dgm:prSet/>
      <dgm:spPr/>
      <dgm:t>
        <a:bodyPr/>
        <a:lstStyle/>
        <a:p>
          <a:endParaRPr lang="en-US"/>
        </a:p>
      </dgm:t>
    </dgm:pt>
    <dgm:pt modelId="{D71B3E74-89B3-44A7-8FDD-A9D1EB6B02AB}" type="sibTrans" cxnId="{670B9B9F-AD15-4F9B-ADFB-1A950EDDA245}">
      <dgm:prSet/>
      <dgm:spPr/>
      <dgm:t>
        <a:bodyPr/>
        <a:lstStyle/>
        <a:p>
          <a:endParaRPr lang="en-US"/>
        </a:p>
      </dgm:t>
    </dgm:pt>
    <dgm:pt modelId="{CBCA2BEC-465F-4C2A-9030-D307873D58CC}">
      <dgm:prSet phldrT="[Text]" custT="1"/>
      <dgm:spPr/>
      <dgm:t>
        <a:bodyPr/>
        <a:lstStyle/>
        <a:p>
          <a:r>
            <a:rPr lang="ar-SA" sz="6000" dirty="0" smtClean="0">
              <a:latin typeface="Traditional Arabic" panose="02020603050405020304" pitchFamily="18" charset="-78"/>
              <a:cs typeface="Traditional Arabic" panose="02020603050405020304" pitchFamily="18" charset="-78"/>
            </a:rPr>
            <a:t>حكم الختان ووقت وجوبه</a:t>
          </a:r>
          <a:endParaRPr lang="en-US" sz="6000" dirty="0">
            <a:latin typeface="Traditional Arabic" panose="02020603050405020304" pitchFamily="18" charset="-78"/>
            <a:cs typeface="Traditional Arabic" panose="02020603050405020304" pitchFamily="18" charset="-78"/>
          </a:endParaRPr>
        </a:p>
      </dgm:t>
    </dgm:pt>
    <dgm:pt modelId="{A2FFAD5A-ED5A-4CBE-96C3-B2D8489BEEA1}" type="sibTrans" cxnId="{CE2DD226-EF7E-4FF0-96BA-C02E26F97B98}">
      <dgm:prSet/>
      <dgm:spPr/>
      <dgm:t>
        <a:bodyPr/>
        <a:lstStyle/>
        <a:p>
          <a:endParaRPr lang="en-US"/>
        </a:p>
      </dgm:t>
    </dgm:pt>
    <dgm:pt modelId="{4510457C-E118-4F7A-BE10-4B0F7A7B83D9}" type="parTrans" cxnId="{CE2DD226-EF7E-4FF0-96BA-C02E26F97B98}">
      <dgm:prSet/>
      <dgm:spPr/>
      <dgm:t>
        <a:bodyPr/>
        <a:lstStyle/>
        <a:p>
          <a:endParaRPr lang="en-US"/>
        </a:p>
      </dgm:t>
    </dgm:pt>
    <dgm:pt modelId="{01EC1B54-1C14-4A64-9263-1147DA186E11}">
      <dgm:prSet phldrT="[Text]"/>
      <dgm:spPr/>
      <dgm:t>
        <a:bodyPr/>
        <a:lstStyle/>
        <a:p>
          <a:r>
            <a:rPr lang="ar-SA" dirty="0" smtClean="0">
              <a:latin typeface="Traditional Arabic" panose="02020603050405020304" pitchFamily="18" charset="-78"/>
              <a:cs typeface="Traditional Arabic" panose="02020603050405020304" pitchFamily="18" charset="-78"/>
            </a:rPr>
            <a:t>أفضل وقت للختان</a:t>
          </a:r>
          <a:endParaRPr lang="en-US" dirty="0">
            <a:latin typeface="Traditional Arabic" panose="02020603050405020304" pitchFamily="18" charset="-78"/>
            <a:cs typeface="Traditional Arabic" panose="02020603050405020304" pitchFamily="18" charset="-78"/>
          </a:endParaRPr>
        </a:p>
      </dgm:t>
    </dgm:pt>
    <dgm:pt modelId="{C0E6BE68-5E69-4713-BA4A-53B630BED6F6}" type="parTrans" cxnId="{2FB9E4F8-9B91-4B3D-9FD9-DFEBFA078C83}">
      <dgm:prSet/>
      <dgm:spPr/>
      <dgm:t>
        <a:bodyPr/>
        <a:lstStyle/>
        <a:p>
          <a:endParaRPr lang="en-US"/>
        </a:p>
      </dgm:t>
    </dgm:pt>
    <dgm:pt modelId="{487F61E7-03B9-4CEC-BA29-8B35B7E0F587}" type="sibTrans" cxnId="{2FB9E4F8-9B91-4B3D-9FD9-DFEBFA078C83}">
      <dgm:prSet/>
      <dgm:spPr/>
      <dgm:t>
        <a:bodyPr/>
        <a:lstStyle/>
        <a:p>
          <a:endParaRPr lang="en-US"/>
        </a:p>
      </dgm:t>
    </dgm:pt>
    <dgm:pt modelId="{28BF75C5-7693-49BC-8C28-A6D1925C7FD1}" type="pres">
      <dgm:prSet presAssocID="{C2A45617-E7F7-496B-91CF-7ABDCCC46B66}" presName="Name0" presStyleCnt="0">
        <dgm:presLayoutVars>
          <dgm:resizeHandles/>
        </dgm:presLayoutVars>
      </dgm:prSet>
      <dgm:spPr/>
    </dgm:pt>
    <dgm:pt modelId="{EFED5CC7-4FC0-4750-8BE2-F29156D513FF}" type="pres">
      <dgm:prSet presAssocID="{CBCA2BEC-465F-4C2A-9030-D307873D58CC}" presName="text" presStyleLbl="node1" presStyleIdx="0" presStyleCnt="3" custScaleX="197955">
        <dgm:presLayoutVars>
          <dgm:bulletEnabled val="1"/>
        </dgm:presLayoutVars>
      </dgm:prSet>
      <dgm:spPr/>
      <dgm:t>
        <a:bodyPr/>
        <a:lstStyle/>
        <a:p>
          <a:endParaRPr lang="en-US"/>
        </a:p>
      </dgm:t>
    </dgm:pt>
    <dgm:pt modelId="{260B7896-7496-4DC4-8117-1AF7496ADA28}" type="pres">
      <dgm:prSet presAssocID="{A2FFAD5A-ED5A-4CBE-96C3-B2D8489BEEA1}" presName="space" presStyleCnt="0"/>
      <dgm:spPr/>
    </dgm:pt>
    <dgm:pt modelId="{FE8462AF-5C3F-4667-9C74-ED9FEDBA2337}" type="pres">
      <dgm:prSet presAssocID="{E84F31D7-03B3-491E-8B8F-61DE566F5486}" presName="text" presStyleLbl="node1" presStyleIdx="1" presStyleCnt="3" custScaleX="186750">
        <dgm:presLayoutVars>
          <dgm:bulletEnabled val="1"/>
        </dgm:presLayoutVars>
      </dgm:prSet>
      <dgm:spPr/>
      <dgm:t>
        <a:bodyPr/>
        <a:lstStyle/>
        <a:p>
          <a:endParaRPr lang="en-US"/>
        </a:p>
      </dgm:t>
    </dgm:pt>
    <dgm:pt modelId="{80865DFD-D253-457F-ADD4-635624D22AEC}" type="pres">
      <dgm:prSet presAssocID="{D71B3E74-89B3-44A7-8FDD-A9D1EB6B02AB}" presName="space" presStyleCnt="0"/>
      <dgm:spPr/>
    </dgm:pt>
    <dgm:pt modelId="{CD62315F-5082-4766-B4DC-F44AB78D7FA1}" type="pres">
      <dgm:prSet presAssocID="{01EC1B54-1C14-4A64-9263-1147DA186E11}" presName="text" presStyleLbl="node1" presStyleIdx="2" presStyleCnt="3" custScaleX="300860">
        <dgm:presLayoutVars>
          <dgm:bulletEnabled val="1"/>
        </dgm:presLayoutVars>
      </dgm:prSet>
      <dgm:spPr/>
      <dgm:t>
        <a:bodyPr/>
        <a:lstStyle/>
        <a:p>
          <a:endParaRPr lang="en-US"/>
        </a:p>
      </dgm:t>
    </dgm:pt>
  </dgm:ptLst>
  <dgm:cxnLst>
    <dgm:cxn modelId="{44E0F5D4-C8D4-4B77-AE99-70091C5126F2}" type="presOf" srcId="{E84F31D7-03B3-491E-8B8F-61DE566F5486}" destId="{FE8462AF-5C3F-4667-9C74-ED9FEDBA2337}" srcOrd="0" destOrd="0" presId="urn:diagrams.loki3.com/VaryingWidthList"/>
    <dgm:cxn modelId="{670B9B9F-AD15-4F9B-ADFB-1A950EDDA245}" srcId="{C2A45617-E7F7-496B-91CF-7ABDCCC46B66}" destId="{E84F31D7-03B3-491E-8B8F-61DE566F5486}" srcOrd="1" destOrd="0" parTransId="{83095600-6F1F-41B6-AF16-0CDB92E38664}" sibTransId="{D71B3E74-89B3-44A7-8FDD-A9D1EB6B02AB}"/>
    <dgm:cxn modelId="{49674A23-EE00-420D-B8EC-68931A22C364}" type="presOf" srcId="{CBCA2BEC-465F-4C2A-9030-D307873D58CC}" destId="{EFED5CC7-4FC0-4750-8BE2-F29156D513FF}" srcOrd="0" destOrd="0" presId="urn:diagrams.loki3.com/VaryingWidthList"/>
    <dgm:cxn modelId="{2FB9E4F8-9B91-4B3D-9FD9-DFEBFA078C83}" srcId="{C2A45617-E7F7-496B-91CF-7ABDCCC46B66}" destId="{01EC1B54-1C14-4A64-9263-1147DA186E11}" srcOrd="2" destOrd="0" parTransId="{C0E6BE68-5E69-4713-BA4A-53B630BED6F6}" sibTransId="{487F61E7-03B9-4CEC-BA29-8B35B7E0F587}"/>
    <dgm:cxn modelId="{CE2DD226-EF7E-4FF0-96BA-C02E26F97B98}" srcId="{C2A45617-E7F7-496B-91CF-7ABDCCC46B66}" destId="{CBCA2BEC-465F-4C2A-9030-D307873D58CC}" srcOrd="0" destOrd="0" parTransId="{4510457C-E118-4F7A-BE10-4B0F7A7B83D9}" sibTransId="{A2FFAD5A-ED5A-4CBE-96C3-B2D8489BEEA1}"/>
    <dgm:cxn modelId="{45556568-AF90-46EA-B17B-1B718AF6A8F2}" type="presOf" srcId="{01EC1B54-1C14-4A64-9263-1147DA186E11}" destId="{CD62315F-5082-4766-B4DC-F44AB78D7FA1}" srcOrd="0" destOrd="0" presId="urn:diagrams.loki3.com/VaryingWidthList"/>
    <dgm:cxn modelId="{75287783-F0C8-4CAE-9699-DFC1D87D1C2C}" type="presOf" srcId="{C2A45617-E7F7-496B-91CF-7ABDCCC46B66}" destId="{28BF75C5-7693-49BC-8C28-A6D1925C7FD1}" srcOrd="0" destOrd="0" presId="urn:diagrams.loki3.com/VaryingWidthList"/>
    <dgm:cxn modelId="{B1EAC3F9-5CA6-49AE-99CE-0B4183D363F9}" type="presParOf" srcId="{28BF75C5-7693-49BC-8C28-A6D1925C7FD1}" destId="{EFED5CC7-4FC0-4750-8BE2-F29156D513FF}" srcOrd="0" destOrd="0" presId="urn:diagrams.loki3.com/VaryingWidthList"/>
    <dgm:cxn modelId="{492B7AE1-8FAB-4020-8857-E2ECF01F8B6D}" type="presParOf" srcId="{28BF75C5-7693-49BC-8C28-A6D1925C7FD1}" destId="{260B7896-7496-4DC4-8117-1AF7496ADA28}" srcOrd="1" destOrd="0" presId="urn:diagrams.loki3.com/VaryingWidthList"/>
    <dgm:cxn modelId="{3C1CE241-F973-48E2-A83B-7796C5AE5D19}" type="presParOf" srcId="{28BF75C5-7693-49BC-8C28-A6D1925C7FD1}" destId="{FE8462AF-5C3F-4667-9C74-ED9FEDBA2337}" srcOrd="2" destOrd="0" presId="urn:diagrams.loki3.com/VaryingWidthList"/>
    <dgm:cxn modelId="{AA842B14-2F52-44A2-BB8F-FA3B4C4A4846}" type="presParOf" srcId="{28BF75C5-7693-49BC-8C28-A6D1925C7FD1}" destId="{80865DFD-D253-457F-ADD4-635624D22AEC}" srcOrd="3" destOrd="0" presId="urn:diagrams.loki3.com/VaryingWidthList"/>
    <dgm:cxn modelId="{90D9E530-32B7-4BA6-B6A6-D3F6D0AE5478}" type="presParOf" srcId="{28BF75C5-7693-49BC-8C28-A6D1925C7FD1}" destId="{CD62315F-5082-4766-B4DC-F44AB78D7FA1}"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D13A39-7B4E-41B5-9C9E-E977C7CE411E}" type="doc">
      <dgm:prSet loTypeId="urn:diagrams.loki3.com/VaryingWidthList" loCatId="list" qsTypeId="urn:microsoft.com/office/officeart/2005/8/quickstyle/3d1" qsCatId="3D" csTypeId="urn:microsoft.com/office/officeart/2005/8/colors/accent3_1" csCatId="accent3" phldr="1"/>
      <dgm:spPr/>
    </dgm:pt>
    <dgm:pt modelId="{24272868-76E0-4675-8941-80BB08A41171}">
      <dgm:prSet phldrT="[Text]" custT="1"/>
      <dgm:spPr/>
      <dgm:t>
        <a:bodyPr/>
        <a:lstStyle/>
        <a:p>
          <a:r>
            <a:rPr lang="ar-SA" sz="6000" dirty="0" smtClean="0">
              <a:latin typeface="Traditional Arabic" panose="02020603050405020304" pitchFamily="18" charset="-78"/>
              <a:cs typeface="Traditional Arabic" panose="02020603050405020304" pitchFamily="18" charset="-78"/>
            </a:rPr>
            <a:t>حكم القزع وحده</a:t>
          </a:r>
          <a:endParaRPr lang="en-US" sz="6000" dirty="0">
            <a:latin typeface="Traditional Arabic" panose="02020603050405020304" pitchFamily="18" charset="-78"/>
            <a:cs typeface="Traditional Arabic" panose="02020603050405020304" pitchFamily="18" charset="-78"/>
          </a:endParaRPr>
        </a:p>
      </dgm:t>
    </dgm:pt>
    <dgm:pt modelId="{F48B5F7C-8FB9-4A27-BC61-AB19A11577F2}" type="parTrans" cxnId="{40AA4BDB-3550-4532-87B6-1657C120DFB7}">
      <dgm:prSet/>
      <dgm:spPr/>
      <dgm:t>
        <a:bodyPr/>
        <a:lstStyle/>
        <a:p>
          <a:endParaRPr lang="en-US"/>
        </a:p>
      </dgm:t>
    </dgm:pt>
    <dgm:pt modelId="{F0FB5C80-5159-443F-A4E8-0438366F8321}" type="sibTrans" cxnId="{40AA4BDB-3550-4532-87B6-1657C120DFB7}">
      <dgm:prSet/>
      <dgm:spPr/>
      <dgm:t>
        <a:bodyPr/>
        <a:lstStyle/>
        <a:p>
          <a:endParaRPr lang="en-US"/>
        </a:p>
      </dgm:t>
    </dgm:pt>
    <dgm:pt modelId="{94B18740-FF91-40B9-8BF4-ACD322AB16B5}">
      <dgm:prSet custT="1"/>
      <dgm:spPr/>
      <dgm:t>
        <a:bodyPr/>
        <a:lstStyle/>
        <a:p>
          <a:r>
            <a:rPr lang="ar-SA" sz="6000" dirty="0" smtClean="0">
              <a:latin typeface="Traditional Arabic" panose="02020603050405020304" pitchFamily="18" charset="-78"/>
              <a:cs typeface="Traditional Arabic" panose="02020603050405020304" pitchFamily="18" charset="-78"/>
            </a:rPr>
            <a:t>ما يسن في شعر الرأس</a:t>
          </a:r>
          <a:endParaRPr lang="en-US" sz="6000" dirty="0">
            <a:latin typeface="Traditional Arabic" panose="02020603050405020304" pitchFamily="18" charset="-78"/>
            <a:cs typeface="Traditional Arabic" panose="02020603050405020304" pitchFamily="18" charset="-78"/>
          </a:endParaRPr>
        </a:p>
      </dgm:t>
    </dgm:pt>
    <dgm:pt modelId="{B7664DD7-49E2-4E97-871C-FD42959DE11E}" type="parTrans" cxnId="{F21665CF-1287-48B2-9E9E-4F317A0A0480}">
      <dgm:prSet/>
      <dgm:spPr/>
      <dgm:t>
        <a:bodyPr/>
        <a:lstStyle/>
        <a:p>
          <a:endParaRPr lang="en-US"/>
        </a:p>
      </dgm:t>
    </dgm:pt>
    <dgm:pt modelId="{3ED61DF0-B413-4CA4-AFD6-D311F8BF5581}" type="sibTrans" cxnId="{F21665CF-1287-48B2-9E9E-4F317A0A0480}">
      <dgm:prSet/>
      <dgm:spPr/>
      <dgm:t>
        <a:bodyPr/>
        <a:lstStyle/>
        <a:p>
          <a:endParaRPr lang="en-US"/>
        </a:p>
      </dgm:t>
    </dgm:pt>
    <dgm:pt modelId="{943753F4-3B31-47C4-8A45-A762E99A3000}">
      <dgm:prSet custT="1"/>
      <dgm:spPr/>
      <dgm:t>
        <a:bodyPr/>
        <a:lstStyle/>
        <a:p>
          <a:r>
            <a:rPr lang="ar-SA" sz="6000" smtClean="0">
              <a:latin typeface="Traditional Arabic" panose="02020603050405020304" pitchFamily="18" charset="-78"/>
              <a:cs typeface="Traditional Arabic" panose="02020603050405020304" pitchFamily="18" charset="-78"/>
            </a:rPr>
            <a:t>حكم شعر اللحية</a:t>
          </a:r>
          <a:endParaRPr lang="en-US" sz="6000" dirty="0">
            <a:latin typeface="Traditional Arabic" panose="02020603050405020304" pitchFamily="18" charset="-78"/>
            <a:cs typeface="Traditional Arabic" panose="02020603050405020304" pitchFamily="18" charset="-78"/>
          </a:endParaRPr>
        </a:p>
      </dgm:t>
    </dgm:pt>
    <dgm:pt modelId="{6C03BE6A-EB2D-4F06-B641-26A49211169A}" type="parTrans" cxnId="{95261388-C0FC-4219-A121-AF6F0DACABD9}">
      <dgm:prSet/>
      <dgm:spPr/>
      <dgm:t>
        <a:bodyPr/>
        <a:lstStyle/>
        <a:p>
          <a:endParaRPr lang="en-US"/>
        </a:p>
      </dgm:t>
    </dgm:pt>
    <dgm:pt modelId="{49918E26-EF14-4EA5-87C8-CB52DF20EE50}" type="sibTrans" cxnId="{95261388-C0FC-4219-A121-AF6F0DACABD9}">
      <dgm:prSet/>
      <dgm:spPr/>
      <dgm:t>
        <a:bodyPr/>
        <a:lstStyle/>
        <a:p>
          <a:endParaRPr lang="en-US"/>
        </a:p>
      </dgm:t>
    </dgm:pt>
    <dgm:pt modelId="{CCD091BA-7F61-493D-9554-E74186C62CB5}" type="pres">
      <dgm:prSet presAssocID="{29D13A39-7B4E-41B5-9C9E-E977C7CE411E}" presName="Name0" presStyleCnt="0">
        <dgm:presLayoutVars>
          <dgm:resizeHandles/>
        </dgm:presLayoutVars>
      </dgm:prSet>
      <dgm:spPr/>
    </dgm:pt>
    <dgm:pt modelId="{5EA3EB0B-A020-4D93-9DA0-616CA0D5C339}" type="pres">
      <dgm:prSet presAssocID="{24272868-76E0-4675-8941-80BB08A41171}" presName="text" presStyleLbl="node1" presStyleIdx="0" presStyleCnt="3" custScaleX="1396912">
        <dgm:presLayoutVars>
          <dgm:bulletEnabled val="1"/>
        </dgm:presLayoutVars>
      </dgm:prSet>
      <dgm:spPr/>
      <dgm:t>
        <a:bodyPr/>
        <a:lstStyle/>
        <a:p>
          <a:endParaRPr lang="en-US"/>
        </a:p>
      </dgm:t>
    </dgm:pt>
    <dgm:pt modelId="{CEA7A57D-B472-41A3-8571-DC94A7EAE27C}" type="pres">
      <dgm:prSet presAssocID="{F0FB5C80-5159-443F-A4E8-0438366F8321}" presName="space" presStyleCnt="0"/>
      <dgm:spPr/>
    </dgm:pt>
    <dgm:pt modelId="{D9691910-CDB5-4C7A-8F93-05F695917EA9}" type="pres">
      <dgm:prSet presAssocID="{94B18740-FF91-40B9-8BF4-ACD322AB16B5}" presName="text" presStyleLbl="node1" presStyleIdx="1" presStyleCnt="3" custScaleX="1396912">
        <dgm:presLayoutVars>
          <dgm:bulletEnabled val="1"/>
        </dgm:presLayoutVars>
      </dgm:prSet>
      <dgm:spPr/>
      <dgm:t>
        <a:bodyPr/>
        <a:lstStyle/>
        <a:p>
          <a:endParaRPr lang="en-US"/>
        </a:p>
      </dgm:t>
    </dgm:pt>
    <dgm:pt modelId="{D05044D6-9894-40C3-969C-D9BC18B47B1B}" type="pres">
      <dgm:prSet presAssocID="{3ED61DF0-B413-4CA4-AFD6-D311F8BF5581}" presName="space" presStyleCnt="0"/>
      <dgm:spPr/>
    </dgm:pt>
    <dgm:pt modelId="{950E6E6A-AB3E-40EE-97AF-80CA95C02ACC}" type="pres">
      <dgm:prSet presAssocID="{943753F4-3B31-47C4-8A45-A762E99A3000}" presName="text" presStyleLbl="node1" presStyleIdx="2" presStyleCnt="3" custScaleX="1396912" custLinFactX="127998" custLinFactY="16224" custLinFactNeighborX="200000" custLinFactNeighborY="100000">
        <dgm:presLayoutVars>
          <dgm:bulletEnabled val="1"/>
        </dgm:presLayoutVars>
      </dgm:prSet>
      <dgm:spPr/>
      <dgm:t>
        <a:bodyPr/>
        <a:lstStyle/>
        <a:p>
          <a:endParaRPr lang="en-US"/>
        </a:p>
      </dgm:t>
    </dgm:pt>
  </dgm:ptLst>
  <dgm:cxnLst>
    <dgm:cxn modelId="{7AEC2D08-EFD8-4D0E-A119-4828C6AC0364}" type="presOf" srcId="{94B18740-FF91-40B9-8BF4-ACD322AB16B5}" destId="{D9691910-CDB5-4C7A-8F93-05F695917EA9}" srcOrd="0" destOrd="0" presId="urn:diagrams.loki3.com/VaryingWidthList"/>
    <dgm:cxn modelId="{2731B833-348A-4AC2-AF98-C92C5653C3EC}" type="presOf" srcId="{943753F4-3B31-47C4-8A45-A762E99A3000}" destId="{950E6E6A-AB3E-40EE-97AF-80CA95C02ACC}" srcOrd="0" destOrd="0" presId="urn:diagrams.loki3.com/VaryingWidthList"/>
    <dgm:cxn modelId="{40AA4BDB-3550-4532-87B6-1657C120DFB7}" srcId="{29D13A39-7B4E-41B5-9C9E-E977C7CE411E}" destId="{24272868-76E0-4675-8941-80BB08A41171}" srcOrd="0" destOrd="0" parTransId="{F48B5F7C-8FB9-4A27-BC61-AB19A11577F2}" sibTransId="{F0FB5C80-5159-443F-A4E8-0438366F8321}"/>
    <dgm:cxn modelId="{F21665CF-1287-48B2-9E9E-4F317A0A0480}" srcId="{29D13A39-7B4E-41B5-9C9E-E977C7CE411E}" destId="{94B18740-FF91-40B9-8BF4-ACD322AB16B5}" srcOrd="1" destOrd="0" parTransId="{B7664DD7-49E2-4E97-871C-FD42959DE11E}" sibTransId="{3ED61DF0-B413-4CA4-AFD6-D311F8BF5581}"/>
    <dgm:cxn modelId="{C64874B0-7BFE-4DF8-A526-00F14C7B39F4}" type="presOf" srcId="{29D13A39-7B4E-41B5-9C9E-E977C7CE411E}" destId="{CCD091BA-7F61-493D-9554-E74186C62CB5}" srcOrd="0" destOrd="0" presId="urn:diagrams.loki3.com/VaryingWidthList"/>
    <dgm:cxn modelId="{C0937C21-445A-4387-8AD1-042B1C0EA18A}" type="presOf" srcId="{24272868-76E0-4675-8941-80BB08A41171}" destId="{5EA3EB0B-A020-4D93-9DA0-616CA0D5C339}" srcOrd="0" destOrd="0" presId="urn:diagrams.loki3.com/VaryingWidthList"/>
    <dgm:cxn modelId="{95261388-C0FC-4219-A121-AF6F0DACABD9}" srcId="{29D13A39-7B4E-41B5-9C9E-E977C7CE411E}" destId="{943753F4-3B31-47C4-8A45-A762E99A3000}" srcOrd="2" destOrd="0" parTransId="{6C03BE6A-EB2D-4F06-B641-26A49211169A}" sibTransId="{49918E26-EF14-4EA5-87C8-CB52DF20EE50}"/>
    <dgm:cxn modelId="{7909FE9B-4206-4855-827A-BAA9FC52026B}" type="presParOf" srcId="{CCD091BA-7F61-493D-9554-E74186C62CB5}" destId="{5EA3EB0B-A020-4D93-9DA0-616CA0D5C339}" srcOrd="0" destOrd="0" presId="urn:diagrams.loki3.com/VaryingWidthList"/>
    <dgm:cxn modelId="{BED3CA33-0ABD-4C3C-8FC7-28087BAF4ED4}" type="presParOf" srcId="{CCD091BA-7F61-493D-9554-E74186C62CB5}" destId="{CEA7A57D-B472-41A3-8571-DC94A7EAE27C}" srcOrd="1" destOrd="0" presId="urn:diagrams.loki3.com/VaryingWidthList"/>
    <dgm:cxn modelId="{1DD496B1-43BB-4B90-B868-518ECEB6780C}" type="presParOf" srcId="{CCD091BA-7F61-493D-9554-E74186C62CB5}" destId="{D9691910-CDB5-4C7A-8F93-05F695917EA9}" srcOrd="2" destOrd="0" presId="urn:diagrams.loki3.com/VaryingWidthList"/>
    <dgm:cxn modelId="{96CEF57C-806D-4722-8BD6-34404DB780A8}" type="presParOf" srcId="{CCD091BA-7F61-493D-9554-E74186C62CB5}" destId="{D05044D6-9894-40C3-969C-D9BC18B47B1B}" srcOrd="3" destOrd="0" presId="urn:diagrams.loki3.com/VaryingWidthList"/>
    <dgm:cxn modelId="{8632987B-1B3F-40C9-82A3-7159AE5E52AD}" type="presParOf" srcId="{CCD091BA-7F61-493D-9554-E74186C62CB5}" destId="{950E6E6A-AB3E-40EE-97AF-80CA95C02ACC}" srcOrd="4" destOrd="0" presId="urn:diagrams.loki3.com/VaryingWidth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8B390-B46F-47A1-BB7D-75C3B8E6C316}">
      <dsp:nvSpPr>
        <dsp:cNvPr id="0" name=""/>
        <dsp:cNvSpPr/>
      </dsp:nvSpPr>
      <dsp:spPr>
        <a:xfrm>
          <a:off x="0" y="1635039"/>
          <a:ext cx="10058399" cy="1638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3A9D02C-1088-440A-9204-3AD75FDD2959}">
      <dsp:nvSpPr>
        <dsp:cNvPr id="0" name=""/>
        <dsp:cNvSpPr/>
      </dsp:nvSpPr>
      <dsp:spPr>
        <a:xfrm>
          <a:off x="2313723" y="749685"/>
          <a:ext cx="7241756" cy="1844753"/>
        </a:xfrm>
        <a:prstGeom prst="round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129" tIns="0" rIns="266129" bIns="0" numCol="1" spcCol="1270" anchor="ctr" anchorCtr="0">
          <a:noAutofit/>
        </a:bodyPr>
        <a:lstStyle/>
        <a:p>
          <a:pPr lvl="0" algn="ctr" defTabSz="1244600" rtl="1">
            <a:lnSpc>
              <a:spcPct val="90000"/>
            </a:lnSpc>
            <a:spcBef>
              <a:spcPct val="0"/>
            </a:spcBef>
            <a:spcAft>
              <a:spcPct val="35000"/>
            </a:spcAft>
          </a:pPr>
          <a:r>
            <a:rPr lang="ar-SA" sz="2800" b="1" kern="1200" dirty="0" smtClean="0">
              <a:latin typeface="Traditional Arabic" panose="02020603050405020304" pitchFamily="18" charset="-78"/>
              <a:cs typeface="Traditional Arabic" panose="02020603050405020304" pitchFamily="18" charset="-78"/>
            </a:rPr>
            <a:t>كتابة عناوين المسائل</a:t>
          </a:r>
          <a:endParaRPr lang="en-US" sz="2800" b="1" kern="1200" dirty="0">
            <a:latin typeface="Traditional Arabic" panose="02020603050405020304" pitchFamily="18" charset="-78"/>
            <a:cs typeface="Traditional Arabic" panose="02020603050405020304" pitchFamily="18" charset="-78"/>
          </a:endParaRPr>
        </a:p>
      </dsp:txBody>
      <dsp:txXfrm>
        <a:off x="2403776" y="839738"/>
        <a:ext cx="7061650" cy="166464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B01D2-A757-41C8-8FA4-4D4EBD2B968A}">
      <dsp:nvSpPr>
        <dsp:cNvPr id="0" name=""/>
        <dsp:cNvSpPr/>
      </dsp:nvSpPr>
      <dsp:spPr>
        <a:xfrm>
          <a:off x="0" y="4663"/>
          <a:ext cx="10105839" cy="150579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r" defTabSz="2311400" rtl="1">
            <a:lnSpc>
              <a:spcPct val="90000"/>
            </a:lnSpc>
            <a:spcBef>
              <a:spcPct val="0"/>
            </a:spcBef>
            <a:spcAft>
              <a:spcPct val="35000"/>
            </a:spcAft>
          </a:pPr>
          <a:r>
            <a:rPr lang="ar-SA" sz="5200" b="1" kern="1200" dirty="0" smtClean="0">
              <a:latin typeface="Traditional Arabic" panose="02020603050405020304" pitchFamily="18" charset="-78"/>
              <a:cs typeface="Traditional Arabic" panose="02020603050405020304" pitchFamily="18" charset="-78"/>
            </a:rPr>
            <a:t>_ حكم الضوء قبل الاستنجاء</a:t>
          </a:r>
          <a:endParaRPr lang="en-US" sz="5200" b="1" kern="1200" dirty="0">
            <a:latin typeface="Traditional Arabic" panose="02020603050405020304" pitchFamily="18" charset="-78"/>
            <a:cs typeface="Traditional Arabic" panose="02020603050405020304" pitchFamily="18" charset="-78"/>
          </a:endParaRPr>
        </a:p>
      </dsp:txBody>
      <dsp:txXfrm>
        <a:off x="73507" y="78170"/>
        <a:ext cx="9958825" cy="1358776"/>
      </dsp:txXfrm>
    </dsp:sp>
    <dsp:sp modelId="{FDE65D5C-C2AF-40CB-8166-F3FBC9953CF4}">
      <dsp:nvSpPr>
        <dsp:cNvPr id="0" name=""/>
        <dsp:cNvSpPr/>
      </dsp:nvSpPr>
      <dsp:spPr>
        <a:xfrm>
          <a:off x="0" y="1660213"/>
          <a:ext cx="10105839" cy="150579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98120" tIns="198120" rIns="198120" bIns="198120" numCol="1" spcCol="1270" anchor="ctr" anchorCtr="0">
          <a:noAutofit/>
        </a:bodyPr>
        <a:lstStyle/>
        <a:p>
          <a:pPr lvl="0" algn="r" defTabSz="2311400" rtl="1">
            <a:lnSpc>
              <a:spcPct val="90000"/>
            </a:lnSpc>
            <a:spcBef>
              <a:spcPct val="0"/>
            </a:spcBef>
            <a:spcAft>
              <a:spcPct val="35000"/>
            </a:spcAft>
          </a:pPr>
          <a:r>
            <a:rPr lang="ar-SA" sz="5200" b="1" kern="1200" dirty="0" smtClean="0">
              <a:latin typeface="Traditional Arabic" panose="02020603050405020304" pitchFamily="18" charset="-78"/>
              <a:cs typeface="Traditional Arabic" panose="02020603050405020304" pitchFamily="18" charset="-78"/>
            </a:rPr>
            <a:t>_ مايوجب الاستنجاء</a:t>
          </a:r>
          <a:endParaRPr lang="en-US" sz="5200" b="1" kern="1200" dirty="0">
            <a:latin typeface="Traditional Arabic" panose="02020603050405020304" pitchFamily="18" charset="-78"/>
            <a:cs typeface="Traditional Arabic" panose="02020603050405020304" pitchFamily="18" charset="-78"/>
          </a:endParaRPr>
        </a:p>
      </dsp:txBody>
      <dsp:txXfrm>
        <a:off x="73507" y="1733720"/>
        <a:ext cx="9958825" cy="1358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BD0EE2-0417-40F5-8D9C-AA29D5F70EDF}">
      <dsp:nvSpPr>
        <dsp:cNvPr id="0" name=""/>
        <dsp:cNvSpPr/>
      </dsp:nvSpPr>
      <dsp:spPr>
        <a:xfrm>
          <a:off x="0" y="40"/>
          <a:ext cx="10058083" cy="16287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إطلاق السواك</a:t>
          </a:r>
          <a:endParaRPr lang="en-US" sz="6500" kern="1200" dirty="0">
            <a:latin typeface="Traditional Arabic" panose="02020603050405020304" pitchFamily="18" charset="-78"/>
            <a:cs typeface="Traditional Arabic" panose="02020603050405020304" pitchFamily="18" charset="-78"/>
          </a:endParaRPr>
        </a:p>
      </dsp:txBody>
      <dsp:txXfrm>
        <a:off x="0" y="40"/>
        <a:ext cx="10058083" cy="1628721"/>
      </dsp:txXfrm>
    </dsp:sp>
    <dsp:sp modelId="{8D843032-C647-4484-A61B-47C0648E9CAF}">
      <dsp:nvSpPr>
        <dsp:cNvPr id="0" name=""/>
        <dsp:cNvSpPr/>
      </dsp:nvSpPr>
      <dsp:spPr>
        <a:xfrm>
          <a:off x="0" y="1710198"/>
          <a:ext cx="10058083" cy="1628721"/>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0" tIns="165100" rIns="165100" bIns="165100" numCol="1" spcCol="1270" anchor="ctr" anchorCtr="0">
          <a:noAutofit/>
        </a:bodyPr>
        <a:lstStyle/>
        <a:p>
          <a:pPr lvl="0" algn="ctr" defTabSz="2889250">
            <a:lnSpc>
              <a:spcPct val="90000"/>
            </a:lnSpc>
            <a:spcBef>
              <a:spcPct val="0"/>
            </a:spcBef>
            <a:spcAft>
              <a:spcPct val="35000"/>
            </a:spcAft>
          </a:pPr>
          <a:r>
            <a:rPr lang="ar-SA" sz="6500" kern="1200" dirty="0" smtClean="0">
              <a:latin typeface="Traditional Arabic" panose="02020603050405020304" pitchFamily="18" charset="-78"/>
              <a:cs typeface="Traditional Arabic" panose="02020603050405020304" pitchFamily="18" charset="-78"/>
            </a:rPr>
            <a:t>مايحصل به التسوك</a:t>
          </a:r>
          <a:endParaRPr lang="en-US" sz="6500" kern="1200" dirty="0"/>
        </a:p>
      </dsp:txBody>
      <dsp:txXfrm>
        <a:off x="0" y="1710198"/>
        <a:ext cx="10058083" cy="1628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401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228758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19718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4142908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E5F410-1D81-45DA-A5A1-2CCFF2700FE9}"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C7DEF-B27B-4C52-8DC8-17707156104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969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83641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E5F410-1D81-45DA-A5A1-2CCFF2700FE9}"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341623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E5F410-1D81-45DA-A5A1-2CCFF2700FE9}"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22989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E5F410-1D81-45DA-A5A1-2CCFF2700FE9}" type="datetimeFigureOut">
              <a:rPr lang="en-US" smtClean="0"/>
              <a:t>10/26/2017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48183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BC7DEF-B27B-4C52-8DC8-17707156104D}" type="slidenum">
              <a:rPr lang="en-US" smtClean="0"/>
              <a:t>‹#›</a:t>
            </a:fld>
            <a:endParaRPr lang="en-US"/>
          </a:p>
        </p:txBody>
      </p:sp>
    </p:spTree>
    <p:extLst>
      <p:ext uri="{BB962C8B-B14F-4D97-AF65-F5344CB8AC3E}">
        <p14:creationId xmlns:p14="http://schemas.microsoft.com/office/powerpoint/2010/main" val="1093547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E5F410-1D81-45DA-A5A1-2CCFF2700FE9}"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BC7DEF-B27B-4C52-8DC8-17707156104D}" type="slidenum">
              <a:rPr lang="en-US" smtClean="0"/>
              <a:t>‹#›</a:t>
            </a:fld>
            <a:endParaRPr lang="en-US"/>
          </a:p>
        </p:txBody>
      </p:sp>
    </p:spTree>
    <p:extLst>
      <p:ext uri="{BB962C8B-B14F-4D97-AF65-F5344CB8AC3E}">
        <p14:creationId xmlns:p14="http://schemas.microsoft.com/office/powerpoint/2010/main" val="14663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E5F410-1D81-45DA-A5A1-2CCFF2700FE9}" type="datetimeFigureOut">
              <a:rPr lang="en-US" smtClean="0"/>
              <a:t>10/26/2017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BC7DEF-B27B-4C52-8DC8-17707156104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8636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4.jp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91535"/>
          </a:xfrm>
        </p:spPr>
        <p:txBody>
          <a:bodyPr>
            <a:normAutofit fontScale="90000"/>
          </a:bodyPr>
          <a:lstStyle/>
          <a:p>
            <a:pPr algn="ctr"/>
            <a:r>
              <a:rPr lang="ar-SA" dirty="0" smtClean="0"/>
              <a:t>الروض المربع</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416282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8053"/>
            <a:ext cx="10038205" cy="1479308"/>
          </a:xfrm>
        </p:spPr>
        <p:txBody>
          <a:bodyPr>
            <a:noAutofit/>
          </a:bodyPr>
          <a:lstStyle/>
          <a:p>
            <a:pPr algn="r" rtl="1"/>
            <a:r>
              <a:rPr lang="ar-SA" sz="2800" dirty="0">
                <a:latin typeface="Traditional Arabic" panose="02020603050405020304" pitchFamily="18" charset="-78"/>
                <a:cs typeface="Traditional Arabic" panose="02020603050405020304" pitchFamily="18" charset="-78"/>
              </a:rPr>
              <a:t>(ويجب الختان) عند البلوغ </a:t>
            </a:r>
            <a:r>
              <a:rPr lang="ar-SA" sz="2800" dirty="0" smtClean="0">
                <a:latin typeface="Traditional Arabic" panose="02020603050405020304" pitchFamily="18" charset="-78"/>
                <a:cs typeface="Traditional Arabic" panose="02020603050405020304" pitchFamily="18" charset="-78"/>
              </a:rPr>
              <a:t>(ما </a:t>
            </a:r>
            <a:r>
              <a:rPr lang="ar-SA" sz="2800" dirty="0">
                <a:latin typeface="Traditional Arabic" panose="02020603050405020304" pitchFamily="18" charset="-78"/>
                <a:cs typeface="Traditional Arabic" panose="02020603050405020304" pitchFamily="18" charset="-78"/>
              </a:rPr>
              <a:t>لم يخف على نفسه</a:t>
            </a:r>
            <a:r>
              <a:rPr lang="ar-SA" sz="2800" dirty="0" smtClean="0">
                <a:latin typeface="Traditional Arabic" panose="02020603050405020304" pitchFamily="18" charset="-78"/>
                <a:cs typeface="Traditional Arabic" panose="02020603050405020304" pitchFamily="18" charset="-78"/>
              </a:rPr>
              <a:t>).</a:t>
            </a:r>
            <a:r>
              <a:rPr lang="ar-SA" sz="2800" dirty="0" smtClean="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ذكرا كان أو خنثى أو </a:t>
            </a:r>
            <a:r>
              <a:rPr lang="ar-SA" sz="2800" dirty="0" smtClean="0">
                <a:solidFill>
                  <a:schemeClr val="tx1"/>
                </a:solidFill>
                <a:latin typeface="Traditional Arabic" panose="02020603050405020304" pitchFamily="18" charset="-78"/>
                <a:cs typeface="Traditional Arabic" panose="02020603050405020304" pitchFamily="18" charset="-78"/>
              </a:rPr>
              <a:t>أنثى، </a:t>
            </a:r>
            <a:r>
              <a:rPr lang="ar-SA" sz="2800" dirty="0">
                <a:solidFill>
                  <a:schemeClr val="tx1"/>
                </a:solidFill>
                <a:latin typeface="Traditional Arabic" panose="02020603050405020304" pitchFamily="18" charset="-78"/>
                <a:cs typeface="Traditional Arabic" panose="02020603050405020304" pitchFamily="18" charset="-78"/>
              </a:rPr>
              <a:t>فالذكر بأخذ جلدة </a:t>
            </a:r>
            <a:r>
              <a:rPr lang="ar-SA" sz="2800" dirty="0" smtClean="0">
                <a:solidFill>
                  <a:schemeClr val="tx1"/>
                </a:solidFill>
                <a:latin typeface="Traditional Arabic" panose="02020603050405020304" pitchFamily="18" charset="-78"/>
                <a:cs typeface="Traditional Arabic" panose="02020603050405020304" pitchFamily="18" charset="-78"/>
              </a:rPr>
              <a:t>الحشفة، </a:t>
            </a:r>
            <a:r>
              <a:rPr lang="ar-SA" sz="2800" dirty="0">
                <a:solidFill>
                  <a:schemeClr val="tx1"/>
                </a:solidFill>
                <a:latin typeface="Traditional Arabic" panose="02020603050405020304" pitchFamily="18" charset="-78"/>
                <a:cs typeface="Traditional Arabic" panose="02020603050405020304" pitchFamily="18" charset="-78"/>
              </a:rPr>
              <a:t>والأنثى بأخذ جلدة فوق محل الإيلاج تشبه عرف الديك</a:t>
            </a:r>
            <a:r>
              <a:rPr lang="en-US" sz="2800" dirty="0">
                <a:solidFill>
                  <a:schemeClr val="tx1"/>
                </a:solidFill>
                <a:latin typeface="Traditional Arabic" panose="02020603050405020304" pitchFamily="18" charset="-78"/>
                <a:cs typeface="Traditional Arabic" panose="02020603050405020304" pitchFamily="18" charset="-78"/>
              </a:rPr>
              <a:t> </a:t>
            </a:r>
            <a:r>
              <a:rPr lang="en-US" sz="2800" dirty="0" smtClean="0">
                <a:solidFill>
                  <a:schemeClr val="tx1"/>
                </a:solidFill>
                <a:latin typeface="Traditional Arabic" panose="02020603050405020304" pitchFamily="18" charset="-78"/>
                <a:cs typeface="Traditional Arabic" panose="02020603050405020304" pitchFamily="18" charset="-78"/>
              </a:rPr>
              <a:t>(</a:t>
            </a:r>
            <a:r>
              <a:rPr lang="ar-SA" sz="2800" dirty="0">
                <a:solidFill>
                  <a:schemeClr val="tx1"/>
                </a:solidFill>
                <a:latin typeface="Traditional Arabic" panose="02020603050405020304" pitchFamily="18" charset="-78"/>
                <a:cs typeface="Traditional Arabic" panose="02020603050405020304" pitchFamily="18" charset="-78"/>
              </a:rPr>
              <a:t>.</a:t>
            </a:r>
            <a:r>
              <a:rPr lang="en-US" sz="2800" dirty="0">
                <a:solidFill>
                  <a:schemeClr val="tx1"/>
                </a:solidFill>
                <a:latin typeface="Traditional Arabic" panose="02020603050405020304" pitchFamily="18" charset="-78"/>
                <a:cs typeface="Traditional Arabic" panose="02020603050405020304" pitchFamily="18" charset="-78"/>
              </a:rPr>
              <a:t/>
            </a:r>
            <a:br>
              <a:rPr lang="en-US" sz="2800" dirty="0">
                <a:solidFill>
                  <a:schemeClr val="tx1"/>
                </a:solidFill>
                <a:latin typeface="Traditional Arabic" panose="02020603050405020304" pitchFamily="18" charset="-78"/>
                <a:cs typeface="Traditional Arabic" panose="02020603050405020304" pitchFamily="18" charset="-78"/>
              </a:rPr>
            </a:br>
            <a:r>
              <a:rPr lang="ar-SA" sz="2800" dirty="0">
                <a:solidFill>
                  <a:schemeClr val="tx1"/>
                </a:solidFill>
                <a:latin typeface="Traditional Arabic" panose="02020603050405020304" pitchFamily="18" charset="-78"/>
                <a:cs typeface="Traditional Arabic" panose="02020603050405020304" pitchFamily="18" charset="-78"/>
              </a:rPr>
              <a:t>ويستحب أن لا تؤخذ </a:t>
            </a:r>
            <a:r>
              <a:rPr lang="ar-SA" sz="2800" dirty="0" smtClean="0">
                <a:solidFill>
                  <a:schemeClr val="tx1"/>
                </a:solidFill>
                <a:latin typeface="Traditional Arabic" panose="02020603050405020304" pitchFamily="18" charset="-78"/>
                <a:cs typeface="Traditional Arabic" panose="02020603050405020304" pitchFamily="18" charset="-78"/>
              </a:rPr>
              <a:t>كلها، </a:t>
            </a:r>
            <a:r>
              <a:rPr lang="ar-SA" sz="2800" dirty="0">
                <a:solidFill>
                  <a:schemeClr val="tx1"/>
                </a:solidFill>
                <a:latin typeface="Traditional Arabic" panose="02020603050405020304" pitchFamily="18" charset="-78"/>
                <a:cs typeface="Traditional Arabic" panose="02020603050405020304" pitchFamily="18" charset="-78"/>
              </a:rPr>
              <a:t>والخنثى </a:t>
            </a:r>
            <a:r>
              <a:rPr lang="ar-SA" sz="2800" dirty="0" smtClean="0">
                <a:solidFill>
                  <a:schemeClr val="tx1"/>
                </a:solidFill>
                <a:latin typeface="Traditional Arabic" panose="02020603050405020304" pitchFamily="18" charset="-78"/>
                <a:cs typeface="Traditional Arabic" panose="02020603050405020304" pitchFamily="18" charset="-78"/>
              </a:rPr>
              <a:t>بأخذهما، </a:t>
            </a:r>
            <a:r>
              <a:rPr lang="ar-SA" sz="2800" dirty="0">
                <a:solidFill>
                  <a:schemeClr val="tx1"/>
                </a:solidFill>
                <a:latin typeface="Traditional Arabic" panose="02020603050405020304" pitchFamily="18" charset="-78"/>
                <a:cs typeface="Traditional Arabic" panose="02020603050405020304" pitchFamily="18" charset="-78"/>
              </a:rPr>
              <a:t>وفعله زمن صغر </a:t>
            </a:r>
            <a:r>
              <a:rPr lang="ar-SA" sz="2800" dirty="0" smtClean="0">
                <a:solidFill>
                  <a:schemeClr val="tx1"/>
                </a:solidFill>
                <a:latin typeface="Traditional Arabic" panose="02020603050405020304" pitchFamily="18" charset="-78"/>
                <a:cs typeface="Traditional Arabic" panose="02020603050405020304" pitchFamily="18" charset="-78"/>
              </a:rPr>
              <a:t>أفضل، وكره </a:t>
            </a:r>
            <a:r>
              <a:rPr lang="ar-SA" sz="2800" dirty="0">
                <a:solidFill>
                  <a:schemeClr val="tx1"/>
                </a:solidFill>
                <a:latin typeface="Traditional Arabic" panose="02020603050405020304" pitchFamily="18" charset="-78"/>
                <a:cs typeface="Traditional Arabic" panose="02020603050405020304" pitchFamily="18" charset="-78"/>
              </a:rPr>
              <a:t>في سابع يوم ومن الولادة إليه</a:t>
            </a:r>
            <a:r>
              <a:rPr lang="en-US" sz="2800" dirty="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a:t>
            </a:r>
            <a:endParaRPr lang="en-US" sz="28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7156323"/>
              </p:ext>
            </p:extLst>
          </p:nvPr>
        </p:nvGraphicFramePr>
        <p:xfrm>
          <a:off x="1096963" y="2384172"/>
          <a:ext cx="10058400" cy="348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28599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254644"/>
          </a:xfrm>
        </p:spPr>
        <p:txBody>
          <a:bodyPr>
            <a:noAutofit/>
          </a:bodyPr>
          <a:lstStyle/>
          <a:p>
            <a:pPr algn="r" rtl="1"/>
            <a:r>
              <a:rPr lang="ar-SA" sz="2800" dirty="0">
                <a:latin typeface="Traditional Arabic" panose="02020603050405020304" pitchFamily="18" charset="-78"/>
                <a:cs typeface="Traditional Arabic" panose="02020603050405020304" pitchFamily="18" charset="-78"/>
              </a:rPr>
              <a:t>(ويكره القزع) وهو حلق بعض الرأس وترك بعض </a:t>
            </a:r>
            <a:r>
              <a:rPr lang="ar-SA" sz="2800" dirty="0" smtClean="0">
                <a:latin typeface="Traditional Arabic" panose="02020603050405020304" pitchFamily="18" charset="-78"/>
                <a:cs typeface="Traditional Arabic" panose="02020603050405020304" pitchFamily="18" charset="-78"/>
              </a:rPr>
              <a:t>وكذا </a:t>
            </a:r>
            <a:r>
              <a:rPr lang="ar-SA" sz="2800" dirty="0">
                <a:latin typeface="Traditional Arabic" panose="02020603050405020304" pitchFamily="18" charset="-78"/>
                <a:cs typeface="Traditional Arabic" panose="02020603050405020304" pitchFamily="18" charset="-78"/>
              </a:rPr>
              <a:t>حلق القفا لغير حجامة </a:t>
            </a:r>
            <a:r>
              <a:rPr lang="ar-SA" sz="2800" dirty="0" smtClean="0">
                <a:latin typeface="Traditional Arabic" panose="02020603050405020304" pitchFamily="18" charset="-78"/>
                <a:cs typeface="Traditional Arabic" panose="02020603050405020304" pitchFamily="18" charset="-78"/>
              </a:rPr>
              <a:t>ونحوها.</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ويسن </a:t>
            </a:r>
            <a:r>
              <a:rPr lang="ar-SA" sz="2800" dirty="0">
                <a:latin typeface="Traditional Arabic" panose="02020603050405020304" pitchFamily="18" charset="-78"/>
                <a:cs typeface="Traditional Arabic" panose="02020603050405020304" pitchFamily="18" charset="-78"/>
              </a:rPr>
              <a:t>إبقاء شعر الرأس، قال أحمد: هو سنة لو نقوى عليه اتخذناه ولكن له كلفة </a:t>
            </a:r>
            <a:r>
              <a:rPr lang="ar-SA" sz="2800" dirty="0" smtClean="0">
                <a:latin typeface="Traditional Arabic" panose="02020603050405020304" pitchFamily="18" charset="-78"/>
                <a:cs typeface="Traditional Arabic" panose="02020603050405020304" pitchFamily="18" charset="-78"/>
              </a:rPr>
              <a:t>ومؤنة.ويسرحه </a:t>
            </a:r>
            <a:r>
              <a:rPr lang="ar-SA" sz="2800" dirty="0">
                <a:latin typeface="Traditional Arabic" panose="02020603050405020304" pitchFamily="18" charset="-78"/>
                <a:cs typeface="Traditional Arabic" panose="02020603050405020304" pitchFamily="18" charset="-78"/>
              </a:rPr>
              <a:t>ويفرقه </a:t>
            </a:r>
            <a:r>
              <a:rPr lang="ar-SA" sz="2800" dirty="0" smtClean="0">
                <a:latin typeface="Traditional Arabic" panose="02020603050405020304" pitchFamily="18" charset="-78"/>
                <a:cs typeface="Traditional Arabic" panose="02020603050405020304" pitchFamily="18" charset="-78"/>
              </a:rPr>
              <a:t>ويكون </a:t>
            </a:r>
            <a:r>
              <a:rPr lang="ar-SA" sz="2800" dirty="0">
                <a:latin typeface="Traditional Arabic" panose="02020603050405020304" pitchFamily="18" charset="-78"/>
                <a:cs typeface="Traditional Arabic" panose="02020603050405020304" pitchFamily="18" charset="-78"/>
              </a:rPr>
              <a:t>إلى أذنيه وينتهي إلى منكبيه كشعره عليه السلام </a:t>
            </a:r>
            <a:r>
              <a:rPr lang="ar-SA" sz="2800" dirty="0" smtClean="0">
                <a:latin typeface="Traditional Arabic" panose="02020603050405020304" pitchFamily="18" charset="-78"/>
                <a:cs typeface="Traditional Arabic" panose="02020603050405020304" pitchFamily="18" charset="-78"/>
              </a:rPr>
              <a:t>ولا </a:t>
            </a:r>
            <a:r>
              <a:rPr lang="ar-SA" sz="2800" dirty="0">
                <a:latin typeface="Traditional Arabic" panose="02020603050405020304" pitchFamily="18" charset="-78"/>
                <a:cs typeface="Traditional Arabic" panose="02020603050405020304" pitchFamily="18" charset="-78"/>
              </a:rPr>
              <a:t>بأس بزيادة </a:t>
            </a:r>
            <a:r>
              <a:rPr lang="ar-SA" sz="2800" dirty="0" smtClean="0">
                <a:latin typeface="Traditional Arabic" panose="02020603050405020304" pitchFamily="18" charset="-78"/>
                <a:cs typeface="Traditional Arabic" panose="02020603050405020304" pitchFamily="18" charset="-78"/>
              </a:rPr>
              <a:t>وجعله ذؤابة. </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ويعفي </a:t>
            </a:r>
            <a:r>
              <a:rPr lang="ar-SA" sz="2800" dirty="0">
                <a:latin typeface="Traditional Arabic" panose="02020603050405020304" pitchFamily="18" charset="-78"/>
                <a:cs typeface="Traditional Arabic" panose="02020603050405020304" pitchFamily="18" charset="-78"/>
              </a:rPr>
              <a:t>لحيته </a:t>
            </a:r>
            <a:r>
              <a:rPr lang="ar-SA" sz="2800" dirty="0" smtClean="0">
                <a:latin typeface="Traditional Arabic" panose="02020603050405020304" pitchFamily="18" charset="-78"/>
                <a:cs typeface="Traditional Arabic" panose="02020603050405020304" pitchFamily="18" charset="-78"/>
              </a:rPr>
              <a:t>ويحرم </a:t>
            </a:r>
            <a:r>
              <a:rPr lang="ar-SA" sz="2800" dirty="0">
                <a:latin typeface="Traditional Arabic" panose="02020603050405020304" pitchFamily="18" charset="-78"/>
                <a:cs typeface="Traditional Arabic" panose="02020603050405020304" pitchFamily="18" charset="-78"/>
              </a:rPr>
              <a:t>حلقها ذكره الشيخ تقي </a:t>
            </a:r>
            <a:r>
              <a:rPr lang="ar-SA" sz="2800" dirty="0" smtClean="0">
                <a:latin typeface="Traditional Arabic" panose="02020603050405020304" pitchFamily="18" charset="-78"/>
                <a:cs typeface="Traditional Arabic" panose="02020603050405020304" pitchFamily="18" charset="-78"/>
              </a:rPr>
              <a:t>الدين.ولا </a:t>
            </a:r>
            <a:r>
              <a:rPr lang="ar-SA" sz="2800" dirty="0">
                <a:latin typeface="Traditional Arabic" panose="02020603050405020304" pitchFamily="18" charset="-78"/>
                <a:cs typeface="Traditional Arabic" panose="02020603050405020304" pitchFamily="18" charset="-78"/>
              </a:rPr>
              <a:t>يكره أخذ ما زاد على القبضة منها </a:t>
            </a:r>
            <a:r>
              <a:rPr lang="ar-SA" sz="2800" dirty="0" smtClean="0">
                <a:latin typeface="Traditional Arabic" panose="02020603050405020304" pitchFamily="18" charset="-78"/>
                <a:cs typeface="Traditional Arabic" panose="02020603050405020304" pitchFamily="18" charset="-78"/>
              </a:rPr>
              <a:t>وما </a:t>
            </a:r>
            <a:r>
              <a:rPr lang="ar-SA" sz="2800" dirty="0">
                <a:latin typeface="Traditional Arabic" panose="02020603050405020304" pitchFamily="18" charset="-78"/>
                <a:cs typeface="Traditional Arabic" panose="02020603050405020304" pitchFamily="18" charset="-78"/>
              </a:rPr>
              <a:t>تحت </a:t>
            </a:r>
            <a:r>
              <a:rPr lang="ar-SA" sz="2800" dirty="0" smtClean="0">
                <a:latin typeface="Traditional Arabic" panose="02020603050405020304" pitchFamily="18" charset="-78"/>
                <a:cs typeface="Traditional Arabic" panose="02020603050405020304" pitchFamily="18" charset="-78"/>
              </a:rPr>
              <a:t>حلقه.</a:t>
            </a:r>
            <a:br>
              <a:rPr lang="ar-SA" sz="2800" dirty="0" smtClean="0">
                <a:latin typeface="Traditional Arabic" panose="02020603050405020304" pitchFamily="18" charset="-78"/>
                <a:cs typeface="Traditional Arabic" panose="02020603050405020304" pitchFamily="18" charset="-78"/>
              </a:rPr>
            </a:br>
            <a:endParaRPr lang="en-US" sz="28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8603409"/>
              </p:ext>
            </p:extLst>
          </p:nvPr>
        </p:nvGraphicFramePr>
        <p:xfrm>
          <a:off x="1096963" y="2720760"/>
          <a:ext cx="10058400" cy="3148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876124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2800" dirty="0" smtClean="0">
                <a:latin typeface="Traditional Arabic" panose="02020603050405020304" pitchFamily="18" charset="-78"/>
                <a:cs typeface="Traditional Arabic" panose="02020603050405020304" pitchFamily="18" charset="-78"/>
              </a:rPr>
              <a:t>ويحف </a:t>
            </a:r>
            <a:r>
              <a:rPr lang="ar-SA" sz="2800" dirty="0">
                <a:latin typeface="Traditional Arabic" panose="02020603050405020304" pitchFamily="18" charset="-78"/>
                <a:cs typeface="Traditional Arabic" panose="02020603050405020304" pitchFamily="18" charset="-78"/>
              </a:rPr>
              <a:t>شاربه وهو أولى من </a:t>
            </a:r>
            <a:r>
              <a:rPr lang="ar-SA" sz="2800" dirty="0" smtClean="0">
                <a:latin typeface="Traditional Arabic" panose="02020603050405020304" pitchFamily="18" charset="-78"/>
                <a:cs typeface="Traditional Arabic" panose="02020603050405020304" pitchFamily="18" charset="-78"/>
              </a:rPr>
              <a:t>قصه.</a:t>
            </a:r>
            <a:r>
              <a:rPr lang="ar-SA" sz="2800" dirty="0" smtClean="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ويقلم أظفاره مخالفا </a:t>
            </a:r>
            <a:r>
              <a:rPr lang="ar-SA" sz="2800" dirty="0" smtClean="0">
                <a:solidFill>
                  <a:schemeClr val="tx1"/>
                </a:solidFill>
                <a:latin typeface="Traditional Arabic" panose="02020603050405020304" pitchFamily="18" charset="-78"/>
                <a:cs typeface="Traditional Arabic" panose="02020603050405020304" pitchFamily="18" charset="-78"/>
              </a:rPr>
              <a:t>وينتف </a:t>
            </a:r>
            <a:r>
              <a:rPr lang="ar-SA" sz="2800" dirty="0">
                <a:solidFill>
                  <a:schemeClr val="tx1"/>
                </a:solidFill>
                <a:latin typeface="Traditional Arabic" panose="02020603050405020304" pitchFamily="18" charset="-78"/>
                <a:cs typeface="Traditional Arabic" panose="02020603050405020304" pitchFamily="18" charset="-78"/>
              </a:rPr>
              <a:t>إبطه </a:t>
            </a:r>
            <a:r>
              <a:rPr lang="ar-SA" sz="2800" dirty="0" smtClean="0">
                <a:solidFill>
                  <a:schemeClr val="tx1"/>
                </a:solidFill>
                <a:latin typeface="Traditional Arabic" panose="02020603050405020304" pitchFamily="18" charset="-78"/>
                <a:cs typeface="Traditional Arabic" panose="02020603050405020304" pitchFamily="18" charset="-78"/>
              </a:rPr>
              <a:t>ويحلق </a:t>
            </a:r>
            <a:r>
              <a:rPr lang="ar-SA" sz="2800" dirty="0">
                <a:solidFill>
                  <a:schemeClr val="tx1"/>
                </a:solidFill>
                <a:latin typeface="Traditional Arabic" panose="02020603050405020304" pitchFamily="18" charset="-78"/>
                <a:cs typeface="Traditional Arabic" panose="02020603050405020304" pitchFamily="18" charset="-78"/>
              </a:rPr>
              <a:t>عانته</a:t>
            </a:r>
            <a:r>
              <a:rPr lang="en-US" sz="2800" dirty="0">
                <a:solidFill>
                  <a:schemeClr val="tx1"/>
                </a:solidFill>
                <a:latin typeface="Traditional Arabic" panose="02020603050405020304" pitchFamily="18" charset="-78"/>
                <a:cs typeface="Traditional Arabic" panose="02020603050405020304" pitchFamily="18" charset="-78"/>
              </a:rPr>
              <a:t> </a:t>
            </a:r>
            <a:r>
              <a:rPr lang="en-US" sz="2800" dirty="0" smtClean="0">
                <a:solidFill>
                  <a:schemeClr val="tx1"/>
                </a:solidFill>
                <a:latin typeface="Traditional Arabic" panose="02020603050405020304" pitchFamily="18" charset="-78"/>
                <a:cs typeface="Traditional Arabic" panose="02020603050405020304" pitchFamily="18" charset="-78"/>
              </a:rPr>
              <a:t>) .</a:t>
            </a:r>
            <a:r>
              <a:rPr lang="ar-SA" sz="2800" dirty="0" smtClean="0">
                <a:solidFill>
                  <a:schemeClr val="tx1"/>
                </a:solidFill>
                <a:latin typeface="Traditional Arabic" panose="02020603050405020304" pitchFamily="18" charset="-78"/>
                <a:cs typeface="Traditional Arabic" panose="02020603050405020304" pitchFamily="18" charset="-78"/>
              </a:rPr>
              <a:t>وله </a:t>
            </a:r>
            <a:r>
              <a:rPr lang="ar-SA" sz="2800" dirty="0">
                <a:solidFill>
                  <a:schemeClr val="tx1"/>
                </a:solidFill>
                <a:latin typeface="Traditional Arabic" panose="02020603050405020304" pitchFamily="18" charset="-78"/>
                <a:cs typeface="Traditional Arabic" panose="02020603050405020304" pitchFamily="18" charset="-78"/>
              </a:rPr>
              <a:t>إزالتها بما </a:t>
            </a:r>
            <a:r>
              <a:rPr lang="ar-SA" sz="2800" dirty="0" smtClean="0">
                <a:solidFill>
                  <a:schemeClr val="tx1"/>
                </a:solidFill>
                <a:latin typeface="Traditional Arabic" panose="02020603050405020304" pitchFamily="18" charset="-78"/>
                <a:cs typeface="Traditional Arabic" panose="02020603050405020304" pitchFamily="18" charset="-78"/>
              </a:rPr>
              <a:t>شاء، والتنوير </a:t>
            </a:r>
            <a:r>
              <a:rPr lang="ar-SA" sz="2800" dirty="0">
                <a:solidFill>
                  <a:schemeClr val="tx1"/>
                </a:solidFill>
                <a:latin typeface="Traditional Arabic" panose="02020603050405020304" pitchFamily="18" charset="-78"/>
                <a:cs typeface="Traditional Arabic" panose="02020603050405020304" pitchFamily="18" charset="-78"/>
              </a:rPr>
              <a:t>فعله أحمد في العورة </a:t>
            </a:r>
            <a:r>
              <a:rPr lang="ar-SA" sz="2800" dirty="0" smtClean="0">
                <a:solidFill>
                  <a:schemeClr val="tx1"/>
                </a:solidFill>
                <a:latin typeface="Traditional Arabic" panose="02020603050405020304" pitchFamily="18" charset="-78"/>
                <a:cs typeface="Traditional Arabic" panose="02020603050405020304" pitchFamily="18" charset="-78"/>
              </a:rPr>
              <a:t>وغيرها، </a:t>
            </a:r>
            <a:r>
              <a:rPr lang="ar-SA" sz="2800" dirty="0">
                <a:solidFill>
                  <a:schemeClr val="tx1"/>
                </a:solidFill>
                <a:latin typeface="Traditional Arabic" panose="02020603050405020304" pitchFamily="18" charset="-78"/>
                <a:cs typeface="Traditional Arabic" panose="02020603050405020304" pitchFamily="18" charset="-78"/>
              </a:rPr>
              <a:t>ويدفن ما يزيله من شعر وظفر </a:t>
            </a:r>
            <a:r>
              <a:rPr lang="ar-SA" sz="2800" dirty="0" smtClean="0">
                <a:solidFill>
                  <a:schemeClr val="tx1"/>
                </a:solidFill>
                <a:latin typeface="Traditional Arabic" panose="02020603050405020304" pitchFamily="18" charset="-78"/>
                <a:cs typeface="Traditional Arabic" panose="02020603050405020304" pitchFamily="18" charset="-78"/>
              </a:rPr>
              <a:t>ونحوه.</a:t>
            </a:r>
            <a:br>
              <a:rPr lang="ar-SA" sz="2800" dirty="0" smtClean="0">
                <a:solidFill>
                  <a:schemeClr val="tx1"/>
                </a:solidFill>
                <a:latin typeface="Traditional Arabic" panose="02020603050405020304" pitchFamily="18" charset="-78"/>
                <a:cs typeface="Traditional Arabic" panose="02020603050405020304" pitchFamily="18" charset="-78"/>
              </a:rPr>
            </a:br>
            <a:r>
              <a:rPr lang="ar-SA" sz="2800" dirty="0" smtClean="0">
                <a:solidFill>
                  <a:schemeClr val="tx1"/>
                </a:solidFill>
                <a:latin typeface="Traditional Arabic" panose="02020603050405020304" pitchFamily="18" charset="-78"/>
                <a:cs typeface="Traditional Arabic" panose="02020603050405020304" pitchFamily="18" charset="-78"/>
              </a:rPr>
              <a:t>ويفعله </a:t>
            </a:r>
            <a:r>
              <a:rPr lang="ar-SA" sz="2800" dirty="0">
                <a:solidFill>
                  <a:schemeClr val="tx1"/>
                </a:solidFill>
                <a:latin typeface="Traditional Arabic" panose="02020603050405020304" pitchFamily="18" charset="-78"/>
                <a:cs typeface="Traditional Arabic" panose="02020603050405020304" pitchFamily="18" charset="-78"/>
              </a:rPr>
              <a:t>كل أسبوع يوم الجمعة قبل </a:t>
            </a:r>
            <a:r>
              <a:rPr lang="ar-SA" sz="2800" dirty="0" smtClean="0">
                <a:solidFill>
                  <a:schemeClr val="tx1"/>
                </a:solidFill>
                <a:latin typeface="Traditional Arabic" panose="02020603050405020304" pitchFamily="18" charset="-78"/>
                <a:cs typeface="Traditional Arabic" panose="02020603050405020304" pitchFamily="18" charset="-78"/>
              </a:rPr>
              <a:t>الزوال، </a:t>
            </a:r>
            <a:r>
              <a:rPr lang="ar-SA" sz="2800" dirty="0">
                <a:solidFill>
                  <a:schemeClr val="tx1"/>
                </a:solidFill>
                <a:latin typeface="Traditional Arabic" panose="02020603050405020304" pitchFamily="18" charset="-78"/>
                <a:cs typeface="Traditional Arabic" panose="02020603050405020304" pitchFamily="18" charset="-78"/>
              </a:rPr>
              <a:t>ولا يتركه فوق أربعين يوما </a:t>
            </a:r>
            <a:r>
              <a:rPr lang="ar-SA" sz="2800" dirty="0" smtClean="0">
                <a:solidFill>
                  <a:schemeClr val="tx1"/>
                </a:solidFill>
                <a:latin typeface="Traditional Arabic" panose="02020603050405020304" pitchFamily="18" charset="-78"/>
                <a:cs typeface="Traditional Arabic" panose="02020603050405020304" pitchFamily="18" charset="-78"/>
              </a:rPr>
              <a:t>وأما </a:t>
            </a:r>
            <a:r>
              <a:rPr lang="ar-SA" sz="2800" dirty="0">
                <a:solidFill>
                  <a:schemeClr val="tx1"/>
                </a:solidFill>
                <a:latin typeface="Traditional Arabic" panose="02020603050405020304" pitchFamily="18" charset="-78"/>
                <a:cs typeface="Traditional Arabic" panose="02020603050405020304" pitchFamily="18" charset="-78"/>
              </a:rPr>
              <a:t>الشارب ففي كل جمعة</a:t>
            </a:r>
            <a:r>
              <a:rPr lang="en-US" sz="2800" dirty="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a:t>
            </a:r>
            <a:endParaRPr lang="en-US" sz="2800" dirty="0">
              <a:latin typeface="Traditional Arabic" panose="02020603050405020304" pitchFamily="18" charset="-78"/>
              <a:cs typeface="Traditional Arabic" panose="02020603050405020304" pitchFamily="18" charset="-78"/>
            </a:endParaRP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3611559253"/>
              </p:ext>
            </p:extLst>
          </p:nvPr>
        </p:nvGraphicFramePr>
        <p:xfrm>
          <a:off x="948059" y="1940997"/>
          <a:ext cx="10332161" cy="440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3"/>
          <p:cNvGraphicFramePr>
            <a:graphicFrameLocks/>
          </p:cNvGraphicFramePr>
          <p:nvPr>
            <p:extLst>
              <p:ext uri="{D42A27DB-BD31-4B8C-83A1-F6EECF244321}">
                <p14:modId xmlns:p14="http://schemas.microsoft.com/office/powerpoint/2010/main" val="329099911"/>
              </p:ext>
            </p:extLst>
          </p:nvPr>
        </p:nvGraphicFramePr>
        <p:xfrm>
          <a:off x="1096963" y="2518807"/>
          <a:ext cx="10058400" cy="33501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5557157"/>
            <a:ext cx="1734457" cy="1300843"/>
          </a:xfrm>
          <a:prstGeom prst="rect">
            <a:avLst/>
          </a:prstGeom>
        </p:spPr>
      </p:pic>
    </p:spTree>
    <p:extLst>
      <p:ext uri="{BB962C8B-B14F-4D97-AF65-F5344CB8AC3E}">
        <p14:creationId xmlns:p14="http://schemas.microsoft.com/office/powerpoint/2010/main" val="195131323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281" y="330979"/>
            <a:ext cx="10029232" cy="1520260"/>
          </a:xfrm>
        </p:spPr>
        <p:txBody>
          <a:bodyPr>
            <a:noAutofit/>
          </a:bodyPr>
          <a:lstStyle/>
          <a:p>
            <a:pPr algn="r" rtl="1"/>
            <a:r>
              <a:rPr lang="ar-SA" sz="2800" dirty="0">
                <a:latin typeface="Traditional Arabic" panose="02020603050405020304" pitchFamily="18" charset="-78"/>
                <a:cs typeface="Traditional Arabic" panose="02020603050405020304" pitchFamily="18" charset="-78"/>
              </a:rPr>
              <a:t>(ومن سنن الوضوء) وهي جمع سنة وهي في اللغة </a:t>
            </a:r>
            <a:r>
              <a:rPr lang="ar-SA" sz="2800" dirty="0" smtClean="0">
                <a:latin typeface="Traditional Arabic" panose="02020603050405020304" pitchFamily="18" charset="-78"/>
                <a:cs typeface="Traditional Arabic" panose="02020603050405020304" pitchFamily="18" charset="-78"/>
              </a:rPr>
              <a:t>الطريقة، </a:t>
            </a:r>
            <a:r>
              <a:rPr lang="ar-SA" sz="2800" dirty="0">
                <a:latin typeface="Traditional Arabic" panose="02020603050405020304" pitchFamily="18" charset="-78"/>
                <a:cs typeface="Traditional Arabic" panose="02020603050405020304" pitchFamily="18" charset="-78"/>
              </a:rPr>
              <a:t>وفي الاصطلاح: ما يثاب على فعله ولا يعاقب على </a:t>
            </a:r>
            <a:r>
              <a:rPr lang="ar-SA" sz="2800" dirty="0" smtClean="0">
                <a:latin typeface="Traditional Arabic" panose="02020603050405020304" pitchFamily="18" charset="-78"/>
                <a:cs typeface="Traditional Arabic" panose="02020603050405020304" pitchFamily="18" charset="-78"/>
              </a:rPr>
              <a:t>تركه، </a:t>
            </a:r>
            <a:r>
              <a:rPr lang="ar-SA" sz="2800" dirty="0">
                <a:latin typeface="Traditional Arabic" panose="02020603050405020304" pitchFamily="18" charset="-78"/>
                <a:cs typeface="Traditional Arabic" panose="02020603050405020304" pitchFamily="18" charset="-78"/>
              </a:rPr>
              <a:t>وتطلق أيضا على أقواله وأفعاله وتقريراته </a:t>
            </a:r>
            <a:r>
              <a:rPr lang="ar-SA" sz="1600" dirty="0">
                <a:latin typeface="Traditional Arabic" panose="02020603050405020304" pitchFamily="18" charset="-78"/>
                <a:cs typeface="Traditional Arabic" panose="02020603050405020304" pitchFamily="18" charset="-78"/>
              </a:rPr>
              <a:t>صلى الله عليه </a:t>
            </a:r>
            <a:r>
              <a:rPr lang="ar-SA" sz="1600" dirty="0" smtClean="0">
                <a:latin typeface="Traditional Arabic" panose="02020603050405020304" pitchFamily="18" charset="-78"/>
                <a:cs typeface="Traditional Arabic" panose="02020603050405020304" pitchFamily="18" charset="-78"/>
              </a:rPr>
              <a:t>وسلم</a:t>
            </a:r>
            <a:r>
              <a:rPr lang="ar-SA" sz="2800" dirty="0">
                <a:latin typeface="Traditional Arabic" panose="02020603050405020304" pitchFamily="18" charset="-78"/>
                <a:cs typeface="Traditional Arabic" panose="02020603050405020304" pitchFamily="18" charset="-78"/>
              </a:rPr>
              <a:t>.</a:t>
            </a:r>
            <a:r>
              <a:rPr lang="ar-SA" sz="2800" dirty="0" smtClean="0">
                <a:latin typeface="Traditional Arabic" panose="02020603050405020304" pitchFamily="18" charset="-78"/>
                <a:cs typeface="Traditional Arabic" panose="02020603050405020304" pitchFamily="18" charset="-78"/>
              </a:rPr>
              <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وسمي </a:t>
            </a:r>
            <a:r>
              <a:rPr lang="ar-SA" sz="2800" dirty="0">
                <a:latin typeface="Traditional Arabic" panose="02020603050405020304" pitchFamily="18" charset="-78"/>
                <a:cs typeface="Traditional Arabic" panose="02020603050405020304" pitchFamily="18" charset="-78"/>
              </a:rPr>
              <a:t>غسل الأعضاء على الوجه المخصوص وضوءا لتنظيفه المتوضئ </a:t>
            </a:r>
            <a:r>
              <a:rPr lang="ar-SA" sz="2800" dirty="0" smtClean="0">
                <a:latin typeface="Traditional Arabic" panose="02020603050405020304" pitchFamily="18" charset="-78"/>
                <a:cs typeface="Traditional Arabic" panose="02020603050405020304" pitchFamily="18" charset="-78"/>
              </a:rPr>
              <a:t>وتحسينه، (السواك</a:t>
            </a:r>
            <a:r>
              <a:rPr lang="ar-SA" sz="2800" dirty="0">
                <a:latin typeface="Traditional Arabic" panose="02020603050405020304" pitchFamily="18" charset="-78"/>
                <a:cs typeface="Traditional Arabic" panose="02020603050405020304" pitchFamily="18" charset="-78"/>
              </a:rPr>
              <a:t>) وتقدم أنه يتأكد فيه ومحله عند </a:t>
            </a:r>
            <a:r>
              <a:rPr lang="ar-SA" sz="2800" dirty="0" smtClean="0">
                <a:latin typeface="Traditional Arabic" panose="02020603050405020304" pitchFamily="18" charset="-78"/>
                <a:cs typeface="Traditional Arabic" panose="02020603050405020304" pitchFamily="18" charset="-78"/>
              </a:rPr>
              <a:t>المضمضة.</a:t>
            </a:r>
            <a:endParaRPr lang="en-US" sz="28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8535884"/>
              </p:ext>
            </p:extLst>
          </p:nvPr>
        </p:nvGraphicFramePr>
        <p:xfrm>
          <a:off x="1096963" y="2288805"/>
          <a:ext cx="10058400" cy="3580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847418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207" y="269272"/>
            <a:ext cx="10281672" cy="2894664"/>
          </a:xfrm>
        </p:spPr>
        <p:txBody>
          <a:bodyPr>
            <a:noAutofit/>
          </a:bodyPr>
          <a:lstStyle/>
          <a:p>
            <a:pPr algn="r" rtl="1"/>
            <a:r>
              <a:rPr lang="ar-SA" sz="2200" dirty="0">
                <a:latin typeface="Traditional Arabic" panose="02020603050405020304" pitchFamily="18" charset="-78"/>
                <a:cs typeface="Traditional Arabic" panose="02020603050405020304" pitchFamily="18" charset="-78"/>
              </a:rPr>
              <a:t>(وغسل الكفين ثلاثا) في أول الوضوء </a:t>
            </a:r>
            <a:r>
              <a:rPr lang="ar-SA" sz="2200" dirty="0" smtClean="0">
                <a:latin typeface="Traditional Arabic" panose="02020603050405020304" pitchFamily="18" charset="-78"/>
                <a:cs typeface="Traditional Arabic" panose="02020603050405020304" pitchFamily="18" charset="-78"/>
              </a:rPr>
              <a:t>ولو </a:t>
            </a:r>
            <a:r>
              <a:rPr lang="ar-SA" sz="2200" dirty="0">
                <a:latin typeface="Traditional Arabic" panose="02020603050405020304" pitchFamily="18" charset="-78"/>
                <a:cs typeface="Traditional Arabic" panose="02020603050405020304" pitchFamily="18" charset="-78"/>
              </a:rPr>
              <a:t>تحقق طهارتهما </a:t>
            </a:r>
            <a:r>
              <a:rPr lang="ar-SA" sz="2200" dirty="0" smtClean="0">
                <a:latin typeface="Traditional Arabic" panose="02020603050405020304" pitchFamily="18" charset="-78"/>
                <a:cs typeface="Traditional Arabic" panose="02020603050405020304" pitchFamily="18" charset="-78"/>
              </a:rPr>
              <a:t>(</a:t>
            </a:r>
            <a:r>
              <a:rPr lang="ar-SA" sz="2200" dirty="0">
                <a:latin typeface="Traditional Arabic" panose="02020603050405020304" pitchFamily="18" charset="-78"/>
                <a:cs typeface="Traditional Arabic" panose="02020603050405020304" pitchFamily="18" charset="-78"/>
              </a:rPr>
              <a:t>ويجب) غسلهما ثلاثا بنية وتسمية (من نوم ليل ناقض لوضوء) لما تقدم في أقسام </a:t>
            </a:r>
            <a:r>
              <a:rPr lang="ar-SA" sz="2200" dirty="0" smtClean="0">
                <a:latin typeface="Traditional Arabic" panose="02020603050405020304" pitchFamily="18" charset="-78"/>
                <a:cs typeface="Traditional Arabic" panose="02020603050405020304" pitchFamily="18" charset="-78"/>
              </a:rPr>
              <a:t>المياه. </a:t>
            </a:r>
            <a:r>
              <a:rPr lang="ar-SA" sz="2200" dirty="0">
                <a:latin typeface="Traditional Arabic" panose="02020603050405020304" pitchFamily="18" charset="-78"/>
                <a:cs typeface="Traditional Arabic" panose="02020603050405020304" pitchFamily="18" charset="-78"/>
              </a:rPr>
              <a:t>ويسقط غسلهما والتسمية </a:t>
            </a:r>
            <a:r>
              <a:rPr lang="ar-SA" sz="2200" dirty="0" smtClean="0">
                <a:latin typeface="Traditional Arabic" panose="02020603050405020304" pitchFamily="18" charset="-78"/>
                <a:cs typeface="Traditional Arabic" panose="02020603050405020304" pitchFamily="18" charset="-78"/>
              </a:rPr>
              <a:t>سهوا </a:t>
            </a:r>
            <a:r>
              <a:rPr lang="ar-SA" sz="2200" dirty="0">
                <a:latin typeface="Traditional Arabic" panose="02020603050405020304" pitchFamily="18" charset="-78"/>
                <a:cs typeface="Traditional Arabic" panose="02020603050405020304" pitchFamily="18" charset="-78"/>
              </a:rPr>
              <a:t>وغسلهما لمعنى </a:t>
            </a:r>
            <a:r>
              <a:rPr lang="ar-SA" sz="2200" dirty="0" smtClean="0">
                <a:latin typeface="Traditional Arabic" panose="02020603050405020304" pitchFamily="18" charset="-78"/>
                <a:cs typeface="Traditional Arabic" panose="02020603050405020304" pitchFamily="18" charset="-78"/>
              </a:rPr>
              <a:t>فيهما </a:t>
            </a:r>
            <a:r>
              <a:rPr lang="ar-SA" sz="2200" dirty="0">
                <a:latin typeface="Traditional Arabic" panose="02020603050405020304" pitchFamily="18" charset="-78"/>
                <a:cs typeface="Traditional Arabic" panose="02020603050405020304" pitchFamily="18" charset="-78"/>
              </a:rPr>
              <a:t>فلو استعمل الماء ولم يدخل يده في الإناء لم يصح وضوءه وفسد </a:t>
            </a:r>
            <a:r>
              <a:rPr lang="ar-SA" sz="2200" dirty="0" smtClean="0">
                <a:latin typeface="Traditional Arabic" panose="02020603050405020304" pitchFamily="18" charset="-78"/>
                <a:cs typeface="Traditional Arabic" panose="02020603050405020304" pitchFamily="18" charset="-78"/>
              </a:rPr>
              <a:t>الماء </a:t>
            </a:r>
            <a:br>
              <a:rPr lang="ar-SA" sz="2200" dirty="0" smtClean="0">
                <a:latin typeface="Traditional Arabic" panose="02020603050405020304" pitchFamily="18" charset="-78"/>
                <a:cs typeface="Traditional Arabic" panose="02020603050405020304" pitchFamily="18" charset="-78"/>
              </a:rPr>
            </a:br>
            <a:r>
              <a:rPr lang="ar-SA" sz="2200" dirty="0" smtClean="0">
                <a:latin typeface="Traditional Arabic" panose="02020603050405020304" pitchFamily="18" charset="-78"/>
                <a:cs typeface="Traditional Arabic" panose="02020603050405020304" pitchFamily="18" charset="-78"/>
              </a:rPr>
              <a:t>(</a:t>
            </a:r>
            <a:r>
              <a:rPr lang="ar-SA" sz="2200" dirty="0">
                <a:latin typeface="Traditional Arabic" panose="02020603050405020304" pitchFamily="18" charset="-78"/>
                <a:cs typeface="Traditional Arabic" panose="02020603050405020304" pitchFamily="18" charset="-78"/>
              </a:rPr>
              <a:t>و) من سنن الوضوء (البداءة) قبل غسل الوجه (بمضمضة ثم استنشاق) ثلاثا ثلاثا </a:t>
            </a:r>
            <a:r>
              <a:rPr lang="ar-SA" sz="2200" dirty="0" smtClean="0">
                <a:latin typeface="Traditional Arabic" panose="02020603050405020304" pitchFamily="18" charset="-78"/>
                <a:cs typeface="Traditional Arabic" panose="02020603050405020304" pitchFamily="18" charset="-78"/>
              </a:rPr>
              <a:t>بيمينه.</a:t>
            </a:r>
            <a:r>
              <a:rPr lang="ar-SA" sz="2200" dirty="0" smtClean="0">
                <a:solidFill>
                  <a:schemeClr val="tx1"/>
                </a:solidFill>
                <a:latin typeface="Traditional Arabic" panose="02020603050405020304" pitchFamily="18" charset="-78"/>
                <a:cs typeface="Traditional Arabic" panose="02020603050405020304" pitchFamily="18" charset="-78"/>
              </a:rPr>
              <a:t> </a:t>
            </a:r>
            <a:r>
              <a:rPr lang="ar-SA" sz="2200" dirty="0">
                <a:solidFill>
                  <a:schemeClr val="tx1"/>
                </a:solidFill>
                <a:latin typeface="Traditional Arabic" panose="02020603050405020304" pitchFamily="18" charset="-78"/>
                <a:cs typeface="Traditional Arabic" panose="02020603050405020304" pitchFamily="18" charset="-78"/>
              </a:rPr>
              <a:t>واستنثاره </a:t>
            </a:r>
            <a:r>
              <a:rPr lang="ar-SA" sz="2200" dirty="0" smtClean="0">
                <a:solidFill>
                  <a:schemeClr val="tx1"/>
                </a:solidFill>
                <a:latin typeface="Traditional Arabic" panose="02020603050405020304" pitchFamily="18" charset="-78"/>
                <a:cs typeface="Traditional Arabic" panose="02020603050405020304" pitchFamily="18" charset="-78"/>
              </a:rPr>
              <a:t>بيساره، </a:t>
            </a:r>
            <a:r>
              <a:rPr lang="ar-SA" sz="2200" dirty="0">
                <a:solidFill>
                  <a:schemeClr val="tx1"/>
                </a:solidFill>
                <a:latin typeface="Traditional Arabic" panose="02020603050405020304" pitchFamily="18" charset="-78"/>
                <a:cs typeface="Traditional Arabic" panose="02020603050405020304" pitchFamily="18" charset="-78"/>
              </a:rPr>
              <a:t>(و) من سننه (المبالغة فيهما) أي في المضمضة والاستنشاق </a:t>
            </a:r>
            <a:r>
              <a:rPr lang="ar-SA" sz="2200" dirty="0" smtClean="0">
                <a:solidFill>
                  <a:schemeClr val="tx1"/>
                </a:solidFill>
                <a:latin typeface="Traditional Arabic" panose="02020603050405020304" pitchFamily="18" charset="-78"/>
                <a:cs typeface="Traditional Arabic" panose="02020603050405020304" pitchFamily="18" charset="-78"/>
              </a:rPr>
              <a:t>(</a:t>
            </a:r>
            <a:r>
              <a:rPr lang="ar-SA" sz="2200" dirty="0">
                <a:solidFill>
                  <a:schemeClr val="tx1"/>
                </a:solidFill>
                <a:latin typeface="Traditional Arabic" panose="02020603050405020304" pitchFamily="18" charset="-78"/>
                <a:cs typeface="Traditional Arabic" panose="02020603050405020304" pitchFamily="18" charset="-78"/>
              </a:rPr>
              <a:t>لغير صائم) فتكره</a:t>
            </a:r>
            <a:r>
              <a:rPr lang="en-US" sz="2200" dirty="0">
                <a:solidFill>
                  <a:schemeClr val="tx1"/>
                </a:solidFill>
                <a:latin typeface="Traditional Arabic" panose="02020603050405020304" pitchFamily="18" charset="-78"/>
                <a:cs typeface="Traditional Arabic" panose="02020603050405020304" pitchFamily="18" charset="-78"/>
              </a:rPr>
              <a:t> </a:t>
            </a:r>
            <a:r>
              <a:rPr lang="en-US" sz="2200" dirty="0" smtClean="0">
                <a:solidFill>
                  <a:schemeClr val="tx1"/>
                </a:solidFill>
                <a:latin typeface="Traditional Arabic" panose="02020603050405020304" pitchFamily="18" charset="-78"/>
                <a:cs typeface="Traditional Arabic" panose="02020603050405020304" pitchFamily="18" charset="-78"/>
              </a:rPr>
              <a:t>.</a:t>
            </a:r>
            <a:r>
              <a:rPr lang="ar-SA" sz="2200" dirty="0" smtClean="0">
                <a:solidFill>
                  <a:schemeClr val="tx1"/>
                </a:solidFill>
                <a:latin typeface="Traditional Arabic" panose="02020603050405020304" pitchFamily="18" charset="-78"/>
                <a:cs typeface="Traditional Arabic" panose="02020603050405020304" pitchFamily="18" charset="-78"/>
              </a:rPr>
              <a:t> والمبالغة </a:t>
            </a:r>
            <a:r>
              <a:rPr lang="ar-SA" sz="2200" dirty="0">
                <a:solidFill>
                  <a:schemeClr val="tx1"/>
                </a:solidFill>
                <a:latin typeface="Traditional Arabic" panose="02020603050405020304" pitchFamily="18" charset="-78"/>
                <a:cs typeface="Traditional Arabic" panose="02020603050405020304" pitchFamily="18" charset="-78"/>
              </a:rPr>
              <a:t>في المضمضة إدارة الماء بجميع </a:t>
            </a:r>
            <a:r>
              <a:rPr lang="ar-SA" sz="2200" dirty="0" smtClean="0">
                <a:solidFill>
                  <a:schemeClr val="tx1"/>
                </a:solidFill>
                <a:latin typeface="Traditional Arabic" panose="02020603050405020304" pitchFamily="18" charset="-78"/>
                <a:cs typeface="Traditional Arabic" panose="02020603050405020304" pitchFamily="18" charset="-78"/>
              </a:rPr>
              <a:t>فمه </a:t>
            </a:r>
            <a:r>
              <a:rPr lang="ar-SA" sz="2200" dirty="0">
                <a:solidFill>
                  <a:schemeClr val="tx1"/>
                </a:solidFill>
                <a:latin typeface="Traditional Arabic" panose="02020603050405020304" pitchFamily="18" charset="-78"/>
                <a:cs typeface="Traditional Arabic" panose="02020603050405020304" pitchFamily="18" charset="-78"/>
              </a:rPr>
              <a:t>وفي الاستنشاق جذبه بنفسه إلى أقصى الأنف </a:t>
            </a:r>
            <a:r>
              <a:rPr lang="ar-SA" sz="2200" dirty="0" smtClean="0">
                <a:solidFill>
                  <a:schemeClr val="tx1"/>
                </a:solidFill>
                <a:latin typeface="Traditional Arabic" panose="02020603050405020304" pitchFamily="18" charset="-78"/>
                <a:cs typeface="Traditional Arabic" panose="02020603050405020304" pitchFamily="18" charset="-78"/>
              </a:rPr>
              <a:t>وفي </a:t>
            </a:r>
            <a:r>
              <a:rPr lang="ar-SA" sz="2200" dirty="0">
                <a:solidFill>
                  <a:schemeClr val="tx1"/>
                </a:solidFill>
                <a:latin typeface="Traditional Arabic" panose="02020603050405020304" pitchFamily="18" charset="-78"/>
                <a:cs typeface="Traditional Arabic" panose="02020603050405020304" pitchFamily="18" charset="-78"/>
              </a:rPr>
              <a:t>بقية الأعضاء دلك ما ينبو عنه الماء للصائم </a:t>
            </a:r>
            <a:r>
              <a:rPr lang="ar-SA" sz="2200" dirty="0" smtClean="0">
                <a:solidFill>
                  <a:schemeClr val="tx1"/>
                </a:solidFill>
                <a:latin typeface="Traditional Arabic" panose="02020603050405020304" pitchFamily="18" charset="-78"/>
                <a:cs typeface="Traditional Arabic" panose="02020603050405020304" pitchFamily="18" charset="-78"/>
              </a:rPr>
              <a:t>وغيره </a:t>
            </a:r>
            <a:br>
              <a:rPr lang="ar-SA" sz="2200" dirty="0" smtClean="0">
                <a:solidFill>
                  <a:schemeClr val="tx1"/>
                </a:solidFill>
                <a:latin typeface="Traditional Arabic" panose="02020603050405020304" pitchFamily="18" charset="-78"/>
                <a:cs typeface="Traditional Arabic" panose="02020603050405020304" pitchFamily="18" charset="-78"/>
              </a:rPr>
            </a:br>
            <a:r>
              <a:rPr lang="ar-SA" sz="2200" dirty="0" smtClean="0">
                <a:solidFill>
                  <a:schemeClr val="tx1"/>
                </a:solidFill>
                <a:latin typeface="Traditional Arabic" panose="02020603050405020304" pitchFamily="18" charset="-78"/>
                <a:cs typeface="Traditional Arabic" panose="02020603050405020304" pitchFamily="18" charset="-78"/>
              </a:rPr>
              <a:t>(</a:t>
            </a:r>
            <a:r>
              <a:rPr lang="ar-SA" sz="2200" dirty="0">
                <a:solidFill>
                  <a:schemeClr val="tx1"/>
                </a:solidFill>
                <a:latin typeface="Traditional Arabic" panose="02020603050405020304" pitchFamily="18" charset="-78"/>
                <a:cs typeface="Traditional Arabic" panose="02020603050405020304" pitchFamily="18" charset="-78"/>
              </a:rPr>
              <a:t>و) من سننه (تخليل اللحية الكثيفة) بالثاء المثلثة وهي التي تستر البشرة</a:t>
            </a:r>
            <a:r>
              <a:rPr lang="en-US" sz="2200" dirty="0">
                <a:solidFill>
                  <a:schemeClr val="tx1"/>
                </a:solidFill>
                <a:latin typeface="Traditional Arabic" panose="02020603050405020304" pitchFamily="18" charset="-78"/>
                <a:cs typeface="Traditional Arabic" panose="02020603050405020304" pitchFamily="18" charset="-78"/>
              </a:rPr>
              <a:t> </a:t>
            </a:r>
            <a:r>
              <a:rPr lang="en-US" sz="2200" dirty="0" smtClean="0">
                <a:solidFill>
                  <a:schemeClr val="tx1"/>
                </a:solidFill>
                <a:latin typeface="Traditional Arabic" panose="02020603050405020304" pitchFamily="18" charset="-78"/>
                <a:cs typeface="Traditional Arabic" panose="02020603050405020304" pitchFamily="18" charset="-78"/>
              </a:rPr>
              <a:t>(</a:t>
            </a:r>
            <a:r>
              <a:rPr lang="ar-SA" sz="2200" dirty="0" smtClean="0">
                <a:solidFill>
                  <a:schemeClr val="tx1"/>
                </a:solidFill>
                <a:latin typeface="Traditional Arabic" panose="02020603050405020304" pitchFamily="18" charset="-78"/>
                <a:cs typeface="Traditional Arabic" panose="02020603050405020304" pitchFamily="18" charset="-78"/>
              </a:rPr>
              <a:t>.فيأخذ </a:t>
            </a:r>
            <a:r>
              <a:rPr lang="ar-SA" sz="2200" dirty="0">
                <a:solidFill>
                  <a:schemeClr val="tx1"/>
                </a:solidFill>
                <a:latin typeface="Traditional Arabic" panose="02020603050405020304" pitchFamily="18" charset="-78"/>
                <a:cs typeface="Traditional Arabic" panose="02020603050405020304" pitchFamily="18" charset="-78"/>
              </a:rPr>
              <a:t>كفا من ماء يضعه من تحتها بأصابعه مشتبكة، أو من جانبيها </a:t>
            </a:r>
            <a:r>
              <a:rPr lang="ar-SA" sz="2200" dirty="0" smtClean="0">
                <a:solidFill>
                  <a:schemeClr val="tx1"/>
                </a:solidFill>
                <a:latin typeface="Traditional Arabic" panose="02020603050405020304" pitchFamily="18" charset="-78"/>
                <a:cs typeface="Traditional Arabic" panose="02020603050405020304" pitchFamily="18" charset="-78"/>
              </a:rPr>
              <a:t>ويعركها، </a:t>
            </a:r>
            <a:r>
              <a:rPr lang="ar-SA" sz="2200" dirty="0">
                <a:solidFill>
                  <a:schemeClr val="tx1"/>
                </a:solidFill>
                <a:latin typeface="Traditional Arabic" panose="02020603050405020304" pitchFamily="18" charset="-78"/>
                <a:cs typeface="Traditional Arabic" panose="02020603050405020304" pitchFamily="18" charset="-78"/>
              </a:rPr>
              <a:t>وكذا </a:t>
            </a:r>
            <a:r>
              <a:rPr lang="ar-SA" sz="2200" dirty="0" smtClean="0">
                <a:solidFill>
                  <a:schemeClr val="tx1"/>
                </a:solidFill>
                <a:latin typeface="Traditional Arabic" panose="02020603050405020304" pitchFamily="18" charset="-78"/>
                <a:cs typeface="Traditional Arabic" panose="02020603050405020304" pitchFamily="18" charset="-78"/>
              </a:rPr>
              <a:t>عنفقة </a:t>
            </a:r>
            <a:r>
              <a:rPr lang="ar-SA" sz="2200" dirty="0">
                <a:solidFill>
                  <a:schemeClr val="tx1"/>
                </a:solidFill>
                <a:latin typeface="Traditional Arabic" panose="02020603050405020304" pitchFamily="18" charset="-78"/>
                <a:cs typeface="Traditional Arabic" panose="02020603050405020304" pitchFamily="18" charset="-78"/>
              </a:rPr>
              <a:t>وباقي شعور الوجه </a:t>
            </a:r>
            <a:r>
              <a:rPr lang="ar-SA" sz="2200" dirty="0" smtClean="0">
                <a:solidFill>
                  <a:schemeClr val="tx1"/>
                </a:solidFill>
                <a:latin typeface="Traditional Arabic" panose="02020603050405020304" pitchFamily="18" charset="-78"/>
                <a:cs typeface="Traditional Arabic" panose="02020603050405020304" pitchFamily="18" charset="-78"/>
              </a:rPr>
              <a:t>(و</a:t>
            </a:r>
            <a:r>
              <a:rPr lang="ar-SA" sz="2200" dirty="0">
                <a:solidFill>
                  <a:schemeClr val="tx1"/>
                </a:solidFill>
                <a:latin typeface="Traditional Arabic" panose="02020603050405020304" pitchFamily="18" charset="-78"/>
                <a:cs typeface="Traditional Arabic" panose="02020603050405020304" pitchFamily="18" charset="-78"/>
              </a:rPr>
              <a:t>) من سننه تخليله الأصابع أي أصابع اليدين والرجلين</a:t>
            </a:r>
            <a:r>
              <a:rPr lang="en-US" sz="2200" dirty="0">
                <a:solidFill>
                  <a:schemeClr val="tx1"/>
                </a:solidFill>
                <a:latin typeface="Traditional Arabic" panose="02020603050405020304" pitchFamily="18" charset="-78"/>
                <a:cs typeface="Traditional Arabic" panose="02020603050405020304" pitchFamily="18" charset="-78"/>
              </a:rPr>
              <a:t> </a:t>
            </a:r>
            <a:r>
              <a:rPr lang="ar-SA" sz="2200" dirty="0" smtClean="0">
                <a:solidFill>
                  <a:schemeClr val="tx1"/>
                </a:solidFill>
                <a:latin typeface="Traditional Arabic" panose="02020603050405020304" pitchFamily="18" charset="-78"/>
                <a:cs typeface="Traditional Arabic" panose="02020603050405020304" pitchFamily="18" charset="-78"/>
              </a:rPr>
              <a:t>، قال </a:t>
            </a:r>
            <a:r>
              <a:rPr lang="ar-SA" sz="2200" dirty="0">
                <a:solidFill>
                  <a:schemeClr val="tx1"/>
                </a:solidFill>
                <a:latin typeface="Traditional Arabic" panose="02020603050405020304" pitchFamily="18" charset="-78"/>
                <a:cs typeface="Traditional Arabic" panose="02020603050405020304" pitchFamily="18" charset="-78"/>
              </a:rPr>
              <a:t>في الشرح: وهو في الرجلين </a:t>
            </a:r>
            <a:r>
              <a:rPr lang="ar-SA" sz="2200" dirty="0" smtClean="0">
                <a:solidFill>
                  <a:schemeClr val="tx1"/>
                </a:solidFill>
                <a:latin typeface="Traditional Arabic" panose="02020603050405020304" pitchFamily="18" charset="-78"/>
                <a:cs typeface="Traditional Arabic" panose="02020603050405020304" pitchFamily="18" charset="-78"/>
              </a:rPr>
              <a:t>آكد </a:t>
            </a:r>
            <a:r>
              <a:rPr lang="ar-SA" sz="2200" dirty="0">
                <a:solidFill>
                  <a:schemeClr val="tx1"/>
                </a:solidFill>
                <a:latin typeface="Traditional Arabic" panose="02020603050405020304" pitchFamily="18" charset="-78"/>
                <a:cs typeface="Traditional Arabic" panose="02020603050405020304" pitchFamily="18" charset="-78"/>
              </a:rPr>
              <a:t>ويخلل أصابع رجليه بخنصر يده اليسرى من باطن رجله اليمنى، من خنصرها إلى </a:t>
            </a:r>
            <a:r>
              <a:rPr lang="ar-SA" sz="2200" dirty="0" smtClean="0">
                <a:solidFill>
                  <a:schemeClr val="tx1"/>
                </a:solidFill>
                <a:latin typeface="Traditional Arabic" panose="02020603050405020304" pitchFamily="18" charset="-78"/>
                <a:cs typeface="Traditional Arabic" panose="02020603050405020304" pitchFamily="18" charset="-78"/>
              </a:rPr>
              <a:t>إبهامها </a:t>
            </a:r>
            <a:r>
              <a:rPr lang="ar-SA" sz="2200" dirty="0">
                <a:solidFill>
                  <a:schemeClr val="tx1"/>
                </a:solidFill>
                <a:latin typeface="Traditional Arabic" panose="02020603050405020304" pitchFamily="18" charset="-78"/>
                <a:cs typeface="Traditional Arabic" panose="02020603050405020304" pitchFamily="18" charset="-78"/>
              </a:rPr>
              <a:t>وفي اليسرى </a:t>
            </a:r>
            <a:r>
              <a:rPr lang="ar-SA" sz="2200" dirty="0" smtClean="0">
                <a:solidFill>
                  <a:schemeClr val="tx1"/>
                </a:solidFill>
                <a:latin typeface="Traditional Arabic" panose="02020603050405020304" pitchFamily="18" charset="-78"/>
                <a:cs typeface="Traditional Arabic" panose="02020603050405020304" pitchFamily="18" charset="-78"/>
              </a:rPr>
              <a:t>بالعكس، </a:t>
            </a:r>
            <a:r>
              <a:rPr lang="ar-SA" sz="2200" dirty="0">
                <a:solidFill>
                  <a:schemeClr val="tx1"/>
                </a:solidFill>
                <a:latin typeface="Traditional Arabic" panose="02020603050405020304" pitchFamily="18" charset="-78"/>
                <a:cs typeface="Traditional Arabic" panose="02020603050405020304" pitchFamily="18" charset="-78"/>
              </a:rPr>
              <a:t>وأصابع يديه إحداهما بالأخرى</a:t>
            </a:r>
            <a:r>
              <a:rPr lang="en-US" sz="2200" dirty="0">
                <a:solidFill>
                  <a:schemeClr val="tx1"/>
                </a:solidFill>
                <a:latin typeface="Traditional Arabic" panose="02020603050405020304" pitchFamily="18" charset="-78"/>
                <a:cs typeface="Traditional Arabic" panose="02020603050405020304" pitchFamily="18" charset="-78"/>
              </a:rPr>
              <a:t> </a:t>
            </a:r>
            <a:r>
              <a:rPr lang="en-US" sz="2200" dirty="0" smtClean="0">
                <a:solidFill>
                  <a:schemeClr val="tx1"/>
                </a:solidFill>
                <a:latin typeface="Traditional Arabic" panose="02020603050405020304" pitchFamily="18" charset="-78"/>
                <a:cs typeface="Traditional Arabic" panose="02020603050405020304" pitchFamily="18" charset="-78"/>
              </a:rPr>
              <a:t>(</a:t>
            </a:r>
            <a:r>
              <a:rPr lang="ar-SA" sz="2200" dirty="0">
                <a:solidFill>
                  <a:schemeClr val="tx1"/>
                </a:solidFill>
                <a:latin typeface="Traditional Arabic" panose="02020603050405020304" pitchFamily="18" charset="-78"/>
                <a:cs typeface="Traditional Arabic" panose="02020603050405020304" pitchFamily="18" charset="-78"/>
              </a:rPr>
              <a:t>ف</a:t>
            </a:r>
            <a:r>
              <a:rPr lang="ar-SA" sz="2200" dirty="0" smtClean="0">
                <a:solidFill>
                  <a:schemeClr val="tx1"/>
                </a:solidFill>
                <a:latin typeface="Traditional Arabic" panose="02020603050405020304" pitchFamily="18" charset="-78"/>
                <a:cs typeface="Traditional Arabic" panose="02020603050405020304" pitchFamily="18" charset="-78"/>
              </a:rPr>
              <a:t>إن </a:t>
            </a:r>
            <a:r>
              <a:rPr lang="ar-SA" sz="2200" dirty="0">
                <a:solidFill>
                  <a:schemeClr val="tx1"/>
                </a:solidFill>
                <a:latin typeface="Traditional Arabic" panose="02020603050405020304" pitchFamily="18" charset="-78"/>
                <a:cs typeface="Traditional Arabic" panose="02020603050405020304" pitchFamily="18" charset="-78"/>
              </a:rPr>
              <a:t>كانت أو بعضها ملتصقة سقط </a:t>
            </a:r>
            <a:r>
              <a:rPr lang="ar-SA" sz="2200" dirty="0" smtClean="0">
                <a:solidFill>
                  <a:schemeClr val="tx1"/>
                </a:solidFill>
                <a:latin typeface="Traditional Arabic" panose="02020603050405020304" pitchFamily="18" charset="-78"/>
                <a:cs typeface="Traditional Arabic" panose="02020603050405020304" pitchFamily="18" charset="-78"/>
              </a:rPr>
              <a:t>(و</a:t>
            </a:r>
            <a:r>
              <a:rPr lang="ar-SA" sz="2200" dirty="0">
                <a:solidFill>
                  <a:schemeClr val="tx1"/>
                </a:solidFill>
                <a:latin typeface="Traditional Arabic" panose="02020603050405020304" pitchFamily="18" charset="-78"/>
                <a:cs typeface="Traditional Arabic" panose="02020603050405020304" pitchFamily="18" charset="-78"/>
              </a:rPr>
              <a:t>) من سننه (التيامن) بلا </a:t>
            </a:r>
            <a:r>
              <a:rPr lang="ar-SA" sz="2200" dirty="0" smtClean="0">
                <a:solidFill>
                  <a:schemeClr val="tx1"/>
                </a:solidFill>
                <a:latin typeface="Traditional Arabic" panose="02020603050405020304" pitchFamily="18" charset="-78"/>
                <a:cs typeface="Traditional Arabic" panose="02020603050405020304" pitchFamily="18" charset="-78"/>
              </a:rPr>
              <a:t>خلاف </a:t>
            </a:r>
            <a:r>
              <a:rPr lang="ar-SA" sz="2200" dirty="0">
                <a:solidFill>
                  <a:schemeClr val="tx1"/>
                </a:solidFill>
                <a:latin typeface="Traditional Arabic" panose="02020603050405020304" pitchFamily="18" charset="-78"/>
                <a:cs typeface="Traditional Arabic" panose="02020603050405020304" pitchFamily="18" charset="-78"/>
              </a:rPr>
              <a:t>(وأخذ ماء جديد للأذنين) بعد مسح </a:t>
            </a:r>
            <a:r>
              <a:rPr lang="ar-SA" sz="2200" dirty="0" smtClean="0">
                <a:solidFill>
                  <a:schemeClr val="tx1"/>
                </a:solidFill>
                <a:latin typeface="Traditional Arabic" panose="02020603050405020304" pitchFamily="18" charset="-78"/>
                <a:cs typeface="Traditional Arabic" panose="02020603050405020304" pitchFamily="18" charset="-78"/>
              </a:rPr>
              <a:t>رأسه.</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ومجاوزة محل </a:t>
            </a:r>
            <a:r>
              <a:rPr lang="ar-SA" sz="2200" dirty="0" smtClean="0">
                <a:latin typeface="Traditional Arabic" panose="02020603050405020304" pitchFamily="18" charset="-78"/>
                <a:cs typeface="Traditional Arabic" panose="02020603050405020304" pitchFamily="18" charset="-78"/>
              </a:rPr>
              <a:t>الفرض.</a:t>
            </a:r>
            <a:endParaRPr lang="en-US" sz="22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1094027"/>
              </p:ext>
            </p:extLst>
          </p:nvPr>
        </p:nvGraphicFramePr>
        <p:xfrm>
          <a:off x="1252429" y="4549559"/>
          <a:ext cx="10061449" cy="2127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8" name="Content Placeholder 3"/>
          <p:cNvGraphicFramePr>
            <a:graphicFrameLocks/>
          </p:cNvGraphicFramePr>
          <p:nvPr>
            <p:extLst>
              <p:ext uri="{D42A27DB-BD31-4B8C-83A1-F6EECF244321}">
                <p14:modId xmlns:p14="http://schemas.microsoft.com/office/powerpoint/2010/main" val="379951494"/>
              </p:ext>
            </p:extLst>
          </p:nvPr>
        </p:nvGraphicFramePr>
        <p:xfrm>
          <a:off x="1252429" y="3114381"/>
          <a:ext cx="10061449" cy="2127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8146740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012" y="185124"/>
            <a:ext cx="9985473" cy="1710994"/>
          </a:xfrm>
        </p:spPr>
        <p:txBody>
          <a:bodyPr>
            <a:noAutofit/>
          </a:bodyPr>
          <a:lstStyle/>
          <a:p>
            <a:pPr lvl="0" algn="r" rtl="1"/>
            <a:r>
              <a:rPr lang="ar-SA" sz="2800" dirty="0" smtClean="0">
                <a:solidFill>
                  <a:schemeClr val="tx1"/>
                </a:solidFill>
                <a:latin typeface="Traditional Arabic" panose="02020603050405020304" pitchFamily="18" charset="-78"/>
                <a:cs typeface="Traditional Arabic" panose="02020603050405020304" pitchFamily="18" charset="-78"/>
              </a:rPr>
              <a:t/>
            </a:r>
            <a:br>
              <a:rPr lang="ar-SA" sz="2800" dirty="0" smtClean="0">
                <a:solidFill>
                  <a:schemeClr val="tx1"/>
                </a:solidFill>
                <a:latin typeface="Traditional Arabic" panose="02020603050405020304" pitchFamily="18" charset="-78"/>
                <a:cs typeface="Traditional Arabic" panose="02020603050405020304" pitchFamily="18" charset="-78"/>
              </a:rPr>
            </a:br>
            <a:r>
              <a:rPr lang="ar-SA" sz="2800" dirty="0">
                <a:solidFill>
                  <a:schemeClr val="tx1"/>
                </a:solidFill>
                <a:latin typeface="Traditional Arabic" panose="02020603050405020304" pitchFamily="18" charset="-78"/>
                <a:cs typeface="Traditional Arabic" panose="02020603050405020304" pitchFamily="18" charset="-78"/>
              </a:rPr>
              <a:t/>
            </a:r>
            <a:br>
              <a:rPr lang="ar-SA" sz="2800" dirty="0">
                <a:solidFill>
                  <a:schemeClr val="tx1"/>
                </a:solidFill>
                <a:latin typeface="Traditional Arabic" panose="02020603050405020304" pitchFamily="18" charset="-78"/>
                <a:cs typeface="Traditional Arabic" panose="02020603050405020304" pitchFamily="18" charset="-78"/>
              </a:rPr>
            </a:br>
            <a:r>
              <a:rPr lang="ar-SA" sz="2800" dirty="0" smtClean="0">
                <a:solidFill>
                  <a:schemeClr val="tx1"/>
                </a:solidFill>
                <a:latin typeface="Traditional Arabic" panose="02020603050405020304" pitchFamily="18" charset="-78"/>
                <a:cs typeface="Traditional Arabic" panose="02020603050405020304" pitchFamily="18" charset="-78"/>
              </a:rPr>
              <a:t/>
            </a:r>
            <a:br>
              <a:rPr lang="ar-SA" sz="2800" dirty="0" smtClean="0">
                <a:solidFill>
                  <a:schemeClr val="tx1"/>
                </a:solidFill>
                <a:latin typeface="Traditional Arabic" panose="02020603050405020304" pitchFamily="18" charset="-78"/>
                <a:cs typeface="Traditional Arabic" panose="02020603050405020304" pitchFamily="18" charset="-78"/>
              </a:rPr>
            </a:br>
            <a:r>
              <a:rPr lang="ar-SA" sz="2800" dirty="0">
                <a:solidFill>
                  <a:schemeClr val="tx1"/>
                </a:solidFill>
                <a:latin typeface="Traditional Arabic" panose="02020603050405020304" pitchFamily="18" charset="-78"/>
                <a:cs typeface="Traditional Arabic" panose="02020603050405020304" pitchFamily="18" charset="-78"/>
              </a:rPr>
              <a:t/>
            </a:r>
            <a:br>
              <a:rPr lang="ar-SA" sz="2800" dirty="0">
                <a:solidFill>
                  <a:schemeClr val="tx1"/>
                </a:solidFill>
                <a:latin typeface="Traditional Arabic" panose="02020603050405020304" pitchFamily="18" charset="-78"/>
                <a:cs typeface="Traditional Arabic" panose="02020603050405020304" pitchFamily="18" charset="-78"/>
              </a:rPr>
            </a:br>
            <a:r>
              <a:rPr lang="ar-SA" sz="2800" dirty="0" smtClean="0">
                <a:solidFill>
                  <a:schemeClr val="tx1"/>
                </a:solidFill>
                <a:latin typeface="Traditional Arabic" panose="02020603050405020304" pitchFamily="18" charset="-78"/>
                <a:cs typeface="Traditional Arabic" panose="02020603050405020304" pitchFamily="18" charset="-78"/>
              </a:rPr>
              <a:t>و </a:t>
            </a:r>
            <a:r>
              <a:rPr lang="ar-SA" sz="2800" dirty="0">
                <a:solidFill>
                  <a:schemeClr val="tx1"/>
                </a:solidFill>
                <a:latin typeface="Traditional Arabic" panose="02020603050405020304" pitchFamily="18" charset="-78"/>
                <a:cs typeface="Traditional Arabic" panose="02020603050405020304" pitchFamily="18" charset="-78"/>
              </a:rPr>
              <a:t>من سننه (الغسلة الثانية والثالثة</a:t>
            </a:r>
            <a:r>
              <a:rPr lang="ar-SA" sz="2800" dirty="0" smtClean="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وتكره الزيادة </a:t>
            </a:r>
            <a:r>
              <a:rPr lang="ar-SA" sz="2800" dirty="0" smtClean="0">
                <a:solidFill>
                  <a:schemeClr val="tx1"/>
                </a:solidFill>
                <a:latin typeface="Traditional Arabic" panose="02020603050405020304" pitchFamily="18" charset="-78"/>
                <a:cs typeface="Traditional Arabic" panose="02020603050405020304" pitchFamily="18" charset="-78"/>
              </a:rPr>
              <a:t>عليها. </a:t>
            </a:r>
            <a:r>
              <a:rPr lang="ar-SA" sz="2800" dirty="0">
                <a:solidFill>
                  <a:schemeClr val="tx1"/>
                </a:solidFill>
                <a:latin typeface="Traditional Arabic" panose="02020603050405020304" pitchFamily="18" charset="-78"/>
                <a:cs typeface="Traditional Arabic" panose="02020603050405020304" pitchFamily="18" charset="-78"/>
              </a:rPr>
              <a:t>ويعمل في عدد الغسلات </a:t>
            </a:r>
            <a:r>
              <a:rPr lang="ar-SA" sz="2800" dirty="0" smtClean="0">
                <a:solidFill>
                  <a:schemeClr val="tx1"/>
                </a:solidFill>
                <a:latin typeface="Traditional Arabic" panose="02020603050405020304" pitchFamily="18" charset="-78"/>
                <a:cs typeface="Traditional Arabic" panose="02020603050405020304" pitchFamily="18" charset="-78"/>
              </a:rPr>
              <a:t>بالأقل، </a:t>
            </a:r>
            <a:r>
              <a:rPr lang="ar-SA" sz="2800" dirty="0">
                <a:solidFill>
                  <a:schemeClr val="tx1"/>
                </a:solidFill>
                <a:latin typeface="Traditional Arabic" panose="02020603050405020304" pitchFamily="18" charset="-78"/>
                <a:cs typeface="Traditional Arabic" panose="02020603050405020304" pitchFamily="18" charset="-78"/>
              </a:rPr>
              <a:t>ويجوز الاقتصار على الغسلة </a:t>
            </a:r>
            <a:r>
              <a:rPr lang="ar-SA" sz="2800" dirty="0" smtClean="0">
                <a:solidFill>
                  <a:schemeClr val="tx1"/>
                </a:solidFill>
                <a:latin typeface="Traditional Arabic" panose="02020603050405020304" pitchFamily="18" charset="-78"/>
                <a:cs typeface="Traditional Arabic" panose="02020603050405020304" pitchFamily="18" charset="-78"/>
              </a:rPr>
              <a:t>الواحدة، والثنتان </a:t>
            </a:r>
            <a:r>
              <a:rPr lang="ar-SA" sz="2800" dirty="0">
                <a:solidFill>
                  <a:schemeClr val="tx1"/>
                </a:solidFill>
                <a:latin typeface="Traditional Arabic" panose="02020603050405020304" pitchFamily="18" charset="-78"/>
                <a:cs typeface="Traditional Arabic" panose="02020603050405020304" pitchFamily="18" charset="-78"/>
              </a:rPr>
              <a:t>أفضل </a:t>
            </a:r>
            <a:r>
              <a:rPr lang="ar-SA" sz="2800" dirty="0" smtClean="0">
                <a:solidFill>
                  <a:schemeClr val="tx1"/>
                </a:solidFill>
                <a:latin typeface="Traditional Arabic" panose="02020603050405020304" pitchFamily="18" charset="-78"/>
                <a:cs typeface="Traditional Arabic" panose="02020603050405020304" pitchFamily="18" charset="-78"/>
              </a:rPr>
              <a:t>منها، والثلاث </a:t>
            </a:r>
            <a:r>
              <a:rPr lang="ar-SA" sz="2800" dirty="0">
                <a:solidFill>
                  <a:schemeClr val="tx1"/>
                </a:solidFill>
                <a:latin typeface="Traditional Arabic" panose="02020603050405020304" pitchFamily="18" charset="-78"/>
                <a:cs typeface="Traditional Arabic" panose="02020603050405020304" pitchFamily="18" charset="-78"/>
              </a:rPr>
              <a:t>أفضل </a:t>
            </a:r>
            <a:r>
              <a:rPr lang="ar-SA" sz="2800" dirty="0" smtClean="0">
                <a:solidFill>
                  <a:schemeClr val="tx1"/>
                </a:solidFill>
                <a:latin typeface="Traditional Arabic" panose="02020603050405020304" pitchFamily="18" charset="-78"/>
                <a:cs typeface="Traditional Arabic" panose="02020603050405020304" pitchFamily="18" charset="-78"/>
              </a:rPr>
              <a:t>منهما، </a:t>
            </a:r>
            <a:r>
              <a:rPr lang="ar-SA" sz="2800" dirty="0">
                <a:solidFill>
                  <a:schemeClr val="tx1"/>
                </a:solidFill>
                <a:latin typeface="Traditional Arabic" panose="02020603050405020304" pitchFamily="18" charset="-78"/>
                <a:cs typeface="Traditional Arabic" panose="02020603050405020304" pitchFamily="18" charset="-78"/>
              </a:rPr>
              <a:t>ولو غسل بعض أعضاء الوضوء أكثر من بعض لم </a:t>
            </a:r>
            <a:r>
              <a:rPr lang="ar-SA" sz="2800" dirty="0" smtClean="0">
                <a:solidFill>
                  <a:schemeClr val="tx1"/>
                </a:solidFill>
                <a:latin typeface="Traditional Arabic" panose="02020603050405020304" pitchFamily="18" charset="-78"/>
                <a:cs typeface="Traditional Arabic" panose="02020603050405020304" pitchFamily="18" charset="-78"/>
              </a:rPr>
              <a:t>يكره.</a:t>
            </a:r>
            <a:br>
              <a:rPr lang="ar-SA" sz="2800" dirty="0" smtClean="0">
                <a:solidFill>
                  <a:schemeClr val="tx1"/>
                </a:solidFill>
                <a:latin typeface="Traditional Arabic" panose="02020603050405020304" pitchFamily="18" charset="-78"/>
                <a:cs typeface="Traditional Arabic" panose="02020603050405020304" pitchFamily="18" charset="-78"/>
              </a:rPr>
            </a:br>
            <a:r>
              <a:rPr lang="ar-SA" sz="2800" dirty="0" smtClean="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ولا يسن مسح العنق</a:t>
            </a:r>
            <a:r>
              <a:rPr lang="en-US" sz="2800" dirty="0">
                <a:solidFill>
                  <a:schemeClr val="tx1"/>
                </a:solidFill>
                <a:latin typeface="Traditional Arabic" panose="02020603050405020304" pitchFamily="18" charset="-78"/>
                <a:cs typeface="Traditional Arabic" panose="02020603050405020304" pitchFamily="18" charset="-78"/>
              </a:rPr>
              <a:t> </a:t>
            </a:r>
            <a:r>
              <a:rPr lang="ar-SA" sz="2800" dirty="0">
                <a:solidFill>
                  <a:schemeClr val="tx1"/>
                </a:solidFill>
                <a:latin typeface="Traditional Arabic" panose="02020603050405020304" pitchFamily="18" charset="-78"/>
                <a:cs typeface="Traditional Arabic" panose="02020603050405020304" pitchFamily="18" charset="-78"/>
              </a:rPr>
              <a:t>،</a:t>
            </a:r>
            <a:r>
              <a:rPr lang="ar-SA" sz="2800" dirty="0" smtClean="0">
                <a:solidFill>
                  <a:schemeClr val="tx1"/>
                </a:solidFill>
                <a:latin typeface="Traditional Arabic" panose="02020603050405020304" pitchFamily="18" charset="-78"/>
                <a:cs typeface="Traditional Arabic" panose="02020603050405020304" pitchFamily="18" charset="-78"/>
              </a:rPr>
              <a:t>ولا </a:t>
            </a:r>
            <a:r>
              <a:rPr lang="ar-SA" sz="2800" dirty="0">
                <a:solidFill>
                  <a:schemeClr val="tx1"/>
                </a:solidFill>
                <a:latin typeface="Traditional Arabic" panose="02020603050405020304" pitchFamily="18" charset="-78"/>
                <a:cs typeface="Traditional Arabic" panose="02020603050405020304" pitchFamily="18" charset="-78"/>
              </a:rPr>
              <a:t>الكلام على الوضوء</a:t>
            </a:r>
            <a:r>
              <a:rPr lang="en-US" sz="2800" dirty="0">
                <a:solidFill>
                  <a:schemeClr val="tx1"/>
                </a:solidFill>
                <a:latin typeface="Traditional Arabic" panose="02020603050405020304" pitchFamily="18" charset="-78"/>
                <a:cs typeface="Traditional Arabic" panose="02020603050405020304" pitchFamily="18" charset="-78"/>
              </a:rPr>
              <a:t> </a:t>
            </a:r>
            <a:r>
              <a:rPr lang="ar-SA" sz="2800" dirty="0" smtClean="0"/>
              <a:t/>
            </a:r>
            <a:br>
              <a:rPr lang="ar-SA" sz="2800" dirty="0" smtClean="0"/>
            </a:br>
            <a:endParaRPr lang="en-US" sz="2800" dirty="0">
              <a:latin typeface="Traditional Arabic" panose="02020603050405020304" pitchFamily="18" charset="-78"/>
              <a:cs typeface="Traditional Arabic" panose="02020603050405020304" pitchFamily="18" charset="-7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82920915"/>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3"/>
          <p:cNvGraphicFramePr>
            <a:graphicFrameLocks/>
          </p:cNvGraphicFramePr>
          <p:nvPr>
            <p:extLst>
              <p:ext uri="{D42A27DB-BD31-4B8C-83A1-F6EECF244321}">
                <p14:modId xmlns:p14="http://schemas.microsoft.com/office/powerpoint/2010/main" val="3317201070"/>
              </p:ext>
            </p:extLst>
          </p:nvPr>
        </p:nvGraphicFramePr>
        <p:xfrm>
          <a:off x="1249363" y="2631004"/>
          <a:ext cx="10058400" cy="3390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8245589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ar-SA" dirty="0" smtClean="0">
                <a:latin typeface="Traditional Arabic" panose="02020603050405020304" pitchFamily="18" charset="-78"/>
                <a:cs typeface="Traditional Arabic" panose="02020603050405020304" pitchFamily="18" charset="-78"/>
              </a:rPr>
              <a:t/>
            </a:r>
            <a:br>
              <a:rPr lang="ar-SA" dirty="0" smtClean="0">
                <a:latin typeface="Traditional Arabic" panose="02020603050405020304" pitchFamily="18" charset="-78"/>
                <a:cs typeface="Traditional Arabic" panose="02020603050405020304" pitchFamily="18" charset="-78"/>
              </a:rPr>
            </a:br>
            <a:r>
              <a:rPr lang="ar-SA" dirty="0">
                <a:latin typeface="Traditional Arabic" panose="02020603050405020304" pitchFamily="18" charset="-78"/>
                <a:cs typeface="Traditional Arabic" panose="02020603050405020304" pitchFamily="18" charset="-78"/>
              </a:rPr>
              <a:t/>
            </a:r>
            <a:br>
              <a:rPr lang="ar-SA" dirty="0">
                <a:latin typeface="Traditional Arabic" panose="02020603050405020304" pitchFamily="18" charset="-78"/>
                <a:cs typeface="Traditional Arabic" panose="02020603050405020304" pitchFamily="18" charset="-78"/>
              </a:rPr>
            </a:br>
            <a:r>
              <a:rPr lang="ar-SA" dirty="0" smtClean="0">
                <a:latin typeface="Traditional Arabic" panose="02020603050405020304" pitchFamily="18" charset="-78"/>
                <a:cs typeface="Traditional Arabic" panose="02020603050405020304" pitchFamily="18" charset="-78"/>
              </a:rPr>
              <a:t>باب فروض الضوء وصفته</a:t>
            </a:r>
            <a:br>
              <a:rPr lang="ar-SA" dirty="0" smtClean="0">
                <a:latin typeface="Traditional Arabic" panose="02020603050405020304" pitchFamily="18" charset="-78"/>
                <a:cs typeface="Traditional Arabic" panose="02020603050405020304" pitchFamily="18" charset="-78"/>
              </a:rPr>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21788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20" y="291711"/>
            <a:ext cx="10292893" cy="1823190"/>
          </a:xfrm>
        </p:spPr>
        <p:txBody>
          <a:bodyPr>
            <a:noAutofit/>
          </a:bodyPr>
          <a:lstStyle/>
          <a:p>
            <a:pPr algn="r" rtl="1"/>
            <a:r>
              <a:rPr lang="ar-SA" sz="2800" dirty="0" smtClean="0">
                <a:latin typeface="Traditional Arabic" panose="02020603050405020304" pitchFamily="18" charset="-78"/>
                <a:cs typeface="Traditional Arabic" panose="02020603050405020304" pitchFamily="18" charset="-78"/>
              </a:rPr>
              <a:t>الفرض </a:t>
            </a:r>
            <a:r>
              <a:rPr lang="ar-SA" sz="2800" dirty="0">
                <a:latin typeface="Traditional Arabic" panose="02020603050405020304" pitchFamily="18" charset="-78"/>
                <a:cs typeface="Traditional Arabic" panose="02020603050405020304" pitchFamily="18" charset="-78"/>
              </a:rPr>
              <a:t>يقال لمعان، منها الحز </a:t>
            </a:r>
            <a:r>
              <a:rPr lang="ar-SA" sz="2800" dirty="0" smtClean="0">
                <a:latin typeface="Traditional Arabic" panose="02020603050405020304" pitchFamily="18" charset="-78"/>
                <a:cs typeface="Traditional Arabic" panose="02020603050405020304" pitchFamily="18" charset="-78"/>
              </a:rPr>
              <a:t>والقطع. وشرعا</a:t>
            </a:r>
            <a:r>
              <a:rPr lang="ar-SA" sz="2800" dirty="0">
                <a:latin typeface="Traditional Arabic" panose="02020603050405020304" pitchFamily="18" charset="-78"/>
                <a:cs typeface="Traditional Arabic" panose="02020603050405020304" pitchFamily="18" charset="-78"/>
              </a:rPr>
              <a:t>: ما أثيب فاعله وعوقب </a:t>
            </a:r>
            <a:r>
              <a:rPr lang="ar-SA" sz="2800" dirty="0" smtClean="0">
                <a:latin typeface="Traditional Arabic" panose="02020603050405020304" pitchFamily="18" charset="-78"/>
                <a:cs typeface="Traditional Arabic" panose="02020603050405020304" pitchFamily="18" charset="-78"/>
              </a:rPr>
              <a:t>تاركه، </a:t>
            </a:r>
            <a:r>
              <a:rPr lang="ar-SA" sz="2800" dirty="0">
                <a:latin typeface="Traditional Arabic" panose="02020603050405020304" pitchFamily="18" charset="-78"/>
                <a:cs typeface="Traditional Arabic" panose="02020603050405020304" pitchFamily="18" charset="-78"/>
              </a:rPr>
              <a:t>والوضوء استعمال ماء طهور في الأعضاء </a:t>
            </a:r>
            <a:r>
              <a:rPr lang="ar-SA" sz="2800" dirty="0" smtClean="0">
                <a:latin typeface="Traditional Arabic" panose="02020603050405020304" pitchFamily="18" charset="-78"/>
                <a:cs typeface="Traditional Arabic" panose="02020603050405020304" pitchFamily="18" charset="-78"/>
              </a:rPr>
              <a:t>الأربعة </a:t>
            </a:r>
            <a:r>
              <a:rPr lang="ar-SA" sz="2800" dirty="0">
                <a:latin typeface="Traditional Arabic" panose="02020603050405020304" pitchFamily="18" charset="-78"/>
                <a:cs typeface="Traditional Arabic" panose="02020603050405020304" pitchFamily="18" charset="-78"/>
              </a:rPr>
              <a:t>على صفة </a:t>
            </a:r>
            <a:r>
              <a:rPr lang="ar-SA" sz="2800" dirty="0" smtClean="0">
                <a:latin typeface="Traditional Arabic" panose="02020603050405020304" pitchFamily="18" charset="-78"/>
                <a:cs typeface="Traditional Arabic" panose="02020603050405020304" pitchFamily="18" charset="-78"/>
              </a:rPr>
              <a:t>مخصوصة.</a:t>
            </a:r>
            <a:br>
              <a:rPr lang="ar-SA" sz="2800" dirty="0" smtClean="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وكان فرضه مع فرض الصلاة كما رواه ابن ماجه، ذكره في </a:t>
            </a:r>
            <a:r>
              <a:rPr lang="ar-SA" sz="2800" dirty="0" smtClean="0">
                <a:latin typeface="Traditional Arabic" panose="02020603050405020304" pitchFamily="18" charset="-78"/>
                <a:cs typeface="Traditional Arabic" panose="02020603050405020304" pitchFamily="18" charset="-78"/>
              </a:rPr>
              <a:t>المبدع.</a:t>
            </a:r>
            <a:br>
              <a:rPr lang="ar-SA" sz="2800" dirty="0" smtClean="0">
                <a:latin typeface="Traditional Arabic" panose="02020603050405020304" pitchFamily="18" charset="-78"/>
                <a:cs typeface="Traditional Arabic" panose="02020603050405020304" pitchFamily="18" charset="-78"/>
              </a:rPr>
            </a:br>
            <a:endParaRPr lang="en-US" sz="28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0476502"/>
              </p:ext>
            </p:extLst>
          </p:nvPr>
        </p:nvGraphicFramePr>
        <p:xfrm>
          <a:off x="1211720" y="2350513"/>
          <a:ext cx="10292893" cy="356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116827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110" y="141514"/>
            <a:ext cx="10298502" cy="3047999"/>
          </a:xfrm>
        </p:spPr>
        <p:txBody>
          <a:bodyPr>
            <a:noAutofit/>
          </a:bodyPr>
          <a:lstStyle/>
          <a:p>
            <a:pPr algn="r" rtl="1"/>
            <a:r>
              <a:rPr lang="ar-SA" sz="2200" dirty="0">
                <a:latin typeface="Traditional Arabic" panose="02020603050405020304" pitchFamily="18" charset="-78"/>
                <a:cs typeface="Traditional Arabic" panose="02020603050405020304" pitchFamily="18" charset="-78"/>
              </a:rPr>
              <a:t>(فروضه ستة) </a:t>
            </a:r>
            <a:r>
              <a:rPr lang="ar-SA" sz="2200" b="1" dirty="0">
                <a:latin typeface="Traditional Arabic" panose="02020603050405020304" pitchFamily="18" charset="-78"/>
                <a:cs typeface="Traditional Arabic" panose="02020603050405020304" pitchFamily="18" charset="-78"/>
              </a:rPr>
              <a:t>أحدها</a:t>
            </a:r>
            <a:r>
              <a:rPr lang="ar-SA" sz="2200" dirty="0">
                <a:latin typeface="Traditional Arabic" panose="02020603050405020304" pitchFamily="18" charset="-78"/>
                <a:cs typeface="Traditional Arabic" panose="02020603050405020304" pitchFamily="18" charset="-78"/>
              </a:rPr>
              <a:t> (غسل الوجه</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لقوله تعالى: {فَاغْسِلُوا وُجُوهَكُمْ</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(والفم والأنف منه) أي من الوجه لدخولهما في </a:t>
            </a:r>
            <a:r>
              <a:rPr lang="ar-SA" sz="2200" dirty="0" smtClean="0">
                <a:latin typeface="Traditional Arabic" panose="02020603050405020304" pitchFamily="18" charset="-78"/>
                <a:cs typeface="Traditional Arabic" panose="02020603050405020304" pitchFamily="18" charset="-78"/>
              </a:rPr>
              <a:t>حده </a:t>
            </a:r>
            <a:r>
              <a:rPr lang="ar-SA" sz="2200" dirty="0">
                <a:latin typeface="Traditional Arabic" panose="02020603050405020304" pitchFamily="18" charset="-78"/>
                <a:cs typeface="Traditional Arabic" panose="02020603050405020304" pitchFamily="18" charset="-78"/>
              </a:rPr>
              <a:t>فلا تسقط المضمضة ولا الاستنشاق في وضوء ولا غسل لا عمدا ولا </a:t>
            </a:r>
            <a:r>
              <a:rPr lang="ar-SA" sz="2200" dirty="0" smtClean="0">
                <a:latin typeface="Traditional Arabic" panose="02020603050405020304" pitchFamily="18" charset="-78"/>
                <a:cs typeface="Traditional Arabic" panose="02020603050405020304" pitchFamily="18" charset="-78"/>
              </a:rPr>
              <a:t>سهوا ، (</a:t>
            </a:r>
            <a:r>
              <a:rPr lang="ar-SA" sz="2200" dirty="0">
                <a:latin typeface="Traditional Arabic" panose="02020603050405020304" pitchFamily="18" charset="-78"/>
                <a:cs typeface="Traditional Arabic" panose="02020603050405020304" pitchFamily="18" charset="-78"/>
              </a:rPr>
              <a:t>و) </a:t>
            </a:r>
            <a:r>
              <a:rPr lang="ar-SA" sz="2200" b="1" dirty="0">
                <a:latin typeface="Traditional Arabic" panose="02020603050405020304" pitchFamily="18" charset="-78"/>
                <a:cs typeface="Traditional Arabic" panose="02020603050405020304" pitchFamily="18" charset="-78"/>
              </a:rPr>
              <a:t>الثاني</a:t>
            </a:r>
            <a:r>
              <a:rPr lang="ar-SA" sz="2200" dirty="0">
                <a:latin typeface="Traditional Arabic" panose="02020603050405020304" pitchFamily="18" charset="-78"/>
                <a:cs typeface="Traditional Arabic" panose="02020603050405020304" pitchFamily="18" charset="-78"/>
              </a:rPr>
              <a:t> (غسل اليدين) مع </a:t>
            </a:r>
            <a:r>
              <a:rPr lang="ar-SA" sz="2200" dirty="0" smtClean="0">
                <a:latin typeface="Traditional Arabic" panose="02020603050405020304" pitchFamily="18" charset="-78"/>
                <a:cs typeface="Traditional Arabic" panose="02020603050405020304" pitchFamily="18" charset="-78"/>
              </a:rPr>
              <a:t>المرفقين </a:t>
            </a:r>
            <a:r>
              <a:rPr lang="ar-SA" sz="2200" dirty="0">
                <a:latin typeface="Traditional Arabic" panose="02020603050405020304" pitchFamily="18" charset="-78"/>
                <a:cs typeface="Traditional Arabic" panose="02020603050405020304" pitchFamily="18" charset="-78"/>
              </a:rPr>
              <a:t>لقوله تعالى: {وَأَيْدِيَكُمْ إِلَى الْمَرَافِقِ</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و) </a:t>
            </a:r>
            <a:r>
              <a:rPr lang="ar-SA" sz="2200" b="1" dirty="0">
                <a:latin typeface="Traditional Arabic" panose="02020603050405020304" pitchFamily="18" charset="-78"/>
                <a:cs typeface="Traditional Arabic" panose="02020603050405020304" pitchFamily="18" charset="-78"/>
              </a:rPr>
              <a:t>الثالث</a:t>
            </a:r>
            <a:r>
              <a:rPr lang="ar-SA" sz="2200" dirty="0">
                <a:latin typeface="Traditional Arabic" panose="02020603050405020304" pitchFamily="18" charset="-78"/>
                <a:cs typeface="Traditional Arabic" panose="02020603050405020304" pitchFamily="18" charset="-78"/>
              </a:rPr>
              <a:t> (مسح الرأس) كله (ومنه الأذنان</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لقوله تعالى: {وَامْسَحُوا </a:t>
            </a:r>
            <a:r>
              <a:rPr lang="ar-SA" sz="2200" dirty="0" smtClean="0">
                <a:latin typeface="Traditional Arabic" panose="02020603050405020304" pitchFamily="18" charset="-78"/>
                <a:cs typeface="Traditional Arabic" panose="02020603050405020304" pitchFamily="18" charset="-78"/>
              </a:rPr>
              <a:t>بِرُءُوسِكُمْ} وقوله </a:t>
            </a:r>
            <a:r>
              <a:rPr lang="ar-SA" sz="2200" dirty="0">
                <a:latin typeface="Traditional Arabic" panose="02020603050405020304" pitchFamily="18" charset="-78"/>
                <a:cs typeface="Traditional Arabic" panose="02020603050405020304" pitchFamily="18" charset="-78"/>
              </a:rPr>
              <a:t>صلى الله عليه وسلم «الأذنان من الرأس» رواه ابن </a:t>
            </a:r>
            <a:r>
              <a:rPr lang="ar-SA" sz="2200" dirty="0" smtClean="0">
                <a:latin typeface="Traditional Arabic" panose="02020603050405020304" pitchFamily="18" charset="-78"/>
                <a:cs typeface="Traditional Arabic" panose="02020603050405020304" pitchFamily="18" charset="-78"/>
              </a:rPr>
              <a:t>ماجه. (</a:t>
            </a:r>
            <a:r>
              <a:rPr lang="ar-SA" sz="2200" dirty="0">
                <a:latin typeface="Traditional Arabic" panose="02020603050405020304" pitchFamily="18" charset="-78"/>
                <a:cs typeface="Traditional Arabic" panose="02020603050405020304" pitchFamily="18" charset="-78"/>
              </a:rPr>
              <a:t>و) </a:t>
            </a:r>
            <a:r>
              <a:rPr lang="ar-SA" sz="2200" b="1" dirty="0">
                <a:latin typeface="Traditional Arabic" panose="02020603050405020304" pitchFamily="18" charset="-78"/>
                <a:cs typeface="Traditional Arabic" panose="02020603050405020304" pitchFamily="18" charset="-78"/>
              </a:rPr>
              <a:t>الرابع</a:t>
            </a:r>
            <a:r>
              <a:rPr lang="ar-SA" sz="2200" dirty="0">
                <a:latin typeface="Traditional Arabic" panose="02020603050405020304" pitchFamily="18" charset="-78"/>
                <a:cs typeface="Traditional Arabic" panose="02020603050405020304" pitchFamily="18" charset="-78"/>
              </a:rPr>
              <a:t> (غسل الرجلين) مع </a:t>
            </a:r>
            <a:r>
              <a:rPr lang="ar-SA" sz="2200" dirty="0" smtClean="0">
                <a:latin typeface="Traditional Arabic" panose="02020603050405020304" pitchFamily="18" charset="-78"/>
                <a:cs typeface="Traditional Arabic" panose="02020603050405020304" pitchFamily="18" charset="-78"/>
              </a:rPr>
              <a:t>الكعبين </a:t>
            </a:r>
            <a:r>
              <a:rPr lang="ar-SA" sz="2200" dirty="0">
                <a:latin typeface="Traditional Arabic" panose="02020603050405020304" pitchFamily="18" charset="-78"/>
                <a:cs typeface="Traditional Arabic" panose="02020603050405020304" pitchFamily="18" charset="-78"/>
              </a:rPr>
              <a:t>لقوله تعالى: {وَأَرْجُلَكُمْ إِلَى الْكَعْبَيْنِ</a:t>
            </a:r>
            <a:r>
              <a:rPr lang="ar-SA" sz="2200" dirty="0" smtClean="0">
                <a:latin typeface="Traditional Arabic" panose="02020603050405020304" pitchFamily="18" charset="-78"/>
                <a:cs typeface="Traditional Arabic" panose="02020603050405020304" pitchFamily="18" charset="-78"/>
              </a:rPr>
              <a:t>}، (و</a:t>
            </a:r>
            <a:r>
              <a:rPr lang="ar-SA" sz="2200" dirty="0">
                <a:latin typeface="Traditional Arabic" panose="02020603050405020304" pitchFamily="18" charset="-78"/>
                <a:cs typeface="Traditional Arabic" panose="02020603050405020304" pitchFamily="18" charset="-78"/>
              </a:rPr>
              <a:t>) </a:t>
            </a:r>
            <a:r>
              <a:rPr lang="ar-SA" sz="2200" b="1" dirty="0">
                <a:latin typeface="Traditional Arabic" panose="02020603050405020304" pitchFamily="18" charset="-78"/>
                <a:cs typeface="Traditional Arabic" panose="02020603050405020304" pitchFamily="18" charset="-78"/>
              </a:rPr>
              <a:t>الخامس</a:t>
            </a:r>
            <a:r>
              <a:rPr lang="ar-SA" sz="2200" dirty="0">
                <a:latin typeface="Traditional Arabic" panose="02020603050405020304" pitchFamily="18" charset="-78"/>
                <a:cs typeface="Traditional Arabic" panose="02020603050405020304" pitchFamily="18" charset="-78"/>
              </a:rPr>
              <a:t> (الترتيب) على ما ذكر الله </a:t>
            </a:r>
            <a:r>
              <a:rPr lang="ar-SA" sz="2200" dirty="0" smtClean="0">
                <a:latin typeface="Traditional Arabic" panose="02020603050405020304" pitchFamily="18" charset="-78"/>
                <a:cs typeface="Traditional Arabic" panose="02020603050405020304" pitchFamily="18" charset="-78"/>
              </a:rPr>
              <a:t>تعالى: </a:t>
            </a:r>
            <a:r>
              <a:rPr lang="ar-SA" sz="2200" dirty="0">
                <a:latin typeface="Traditional Arabic" panose="02020603050405020304" pitchFamily="18" charset="-78"/>
                <a:cs typeface="Traditional Arabic" panose="02020603050405020304" pitchFamily="18" charset="-78"/>
              </a:rPr>
              <a:t>لأن الله أدخل الممسوح بين المغسولات ولا نعلم لهذا فائدة غير </a:t>
            </a:r>
            <a:r>
              <a:rPr lang="ar-SA" sz="2200" dirty="0" smtClean="0">
                <a:latin typeface="Traditional Arabic" panose="02020603050405020304" pitchFamily="18" charset="-78"/>
                <a:cs typeface="Traditional Arabic" panose="02020603050405020304" pitchFamily="18" charset="-78"/>
              </a:rPr>
              <a:t>الترتيب، والآية </a:t>
            </a:r>
            <a:r>
              <a:rPr lang="ar-SA" sz="2200" dirty="0">
                <a:latin typeface="Traditional Arabic" panose="02020603050405020304" pitchFamily="18" charset="-78"/>
                <a:cs typeface="Traditional Arabic" panose="02020603050405020304" pitchFamily="18" charset="-78"/>
              </a:rPr>
              <a:t>سيقت لبيان </a:t>
            </a:r>
            <a:r>
              <a:rPr lang="ar-SA" sz="2200" dirty="0" smtClean="0">
                <a:latin typeface="Traditional Arabic" panose="02020603050405020304" pitchFamily="18" charset="-78"/>
                <a:cs typeface="Traditional Arabic" panose="02020603050405020304" pitchFamily="18" charset="-78"/>
              </a:rPr>
              <a:t>الواجب </a:t>
            </a:r>
            <a:r>
              <a:rPr lang="ar-SA" sz="2200" dirty="0">
                <a:latin typeface="Traditional Arabic" panose="02020603050405020304" pitchFamily="18" charset="-78"/>
                <a:cs typeface="Traditional Arabic" panose="02020603050405020304" pitchFamily="18" charset="-78"/>
              </a:rPr>
              <a:t>والنبي صلى الله عليه وسلم رتب الوضوء وقال «هذا وضوء لا يقبل الله الصلاة إلا به» </a:t>
            </a:r>
            <a:r>
              <a:rPr lang="ar-SA" sz="2200" dirty="0" smtClean="0">
                <a:latin typeface="Traditional Arabic" panose="02020603050405020304" pitchFamily="18" charset="-78"/>
                <a:cs typeface="Traditional Arabic" panose="02020603050405020304" pitchFamily="18" charset="-78"/>
              </a:rPr>
              <a:t>فلو </a:t>
            </a:r>
            <a:r>
              <a:rPr lang="ar-SA" sz="2200" dirty="0">
                <a:latin typeface="Traditional Arabic" panose="02020603050405020304" pitchFamily="18" charset="-78"/>
                <a:cs typeface="Traditional Arabic" panose="02020603050405020304" pitchFamily="18" charset="-78"/>
              </a:rPr>
              <a:t>بدأ بشيء من الأعضاء قبل غسل الوجه لم يحسب </a:t>
            </a:r>
            <a:r>
              <a:rPr lang="ar-SA" sz="2200" dirty="0" smtClean="0">
                <a:latin typeface="Traditional Arabic" panose="02020603050405020304" pitchFamily="18" charset="-78"/>
                <a:cs typeface="Traditional Arabic" panose="02020603050405020304" pitchFamily="18" charset="-78"/>
              </a:rPr>
              <a:t>له.</a:t>
            </a:r>
            <a:r>
              <a:rPr lang="ar-SA" sz="2200" dirty="0">
                <a:latin typeface="Traditional Arabic" panose="02020603050405020304" pitchFamily="18" charset="-78"/>
                <a:cs typeface="Traditional Arabic" panose="02020603050405020304" pitchFamily="18" charset="-78"/>
              </a:rPr>
              <a:t/>
            </a:r>
            <a:br>
              <a:rPr lang="ar-SA" sz="2200" dirty="0">
                <a:latin typeface="Traditional Arabic" panose="02020603050405020304" pitchFamily="18" charset="-78"/>
                <a:cs typeface="Traditional Arabic" panose="02020603050405020304" pitchFamily="18" charset="-78"/>
              </a:rPr>
            </a:br>
            <a:r>
              <a:rPr lang="ar-SA" sz="2200" dirty="0">
                <a:latin typeface="Traditional Arabic" panose="02020603050405020304" pitchFamily="18" charset="-78"/>
                <a:cs typeface="Traditional Arabic" panose="02020603050405020304" pitchFamily="18" charset="-78"/>
              </a:rPr>
              <a:t>وإن توضأ منكسا أربع مرات صح وضوءه إن قرب الزمن </a:t>
            </a:r>
            <a:r>
              <a:rPr lang="ar-SA" sz="2200" dirty="0" smtClean="0">
                <a:latin typeface="Traditional Arabic" panose="02020603050405020304" pitchFamily="18" charset="-78"/>
                <a:cs typeface="Traditional Arabic" panose="02020603050405020304" pitchFamily="18" charset="-78"/>
              </a:rPr>
              <a:t>ولو </a:t>
            </a:r>
            <a:r>
              <a:rPr lang="ar-SA" sz="2200" dirty="0">
                <a:latin typeface="Traditional Arabic" panose="02020603050405020304" pitchFamily="18" charset="-78"/>
                <a:cs typeface="Traditional Arabic" panose="02020603050405020304" pitchFamily="18" charset="-78"/>
              </a:rPr>
              <a:t>غسلها جميعا دفعة واحدة لم يحسب له غير الوجه </a:t>
            </a:r>
            <a:r>
              <a:rPr lang="ar-SA" sz="2200" dirty="0" smtClean="0">
                <a:latin typeface="Traditional Arabic" panose="02020603050405020304" pitchFamily="18" charset="-78"/>
                <a:cs typeface="Traditional Arabic" panose="02020603050405020304" pitchFamily="18" charset="-78"/>
              </a:rPr>
              <a:t>وإن </a:t>
            </a:r>
            <a:r>
              <a:rPr lang="ar-SA" sz="2200" dirty="0">
                <a:latin typeface="Traditional Arabic" panose="02020603050405020304" pitchFamily="18" charset="-78"/>
                <a:cs typeface="Traditional Arabic" panose="02020603050405020304" pitchFamily="18" charset="-78"/>
              </a:rPr>
              <a:t>انغمس ناويا في ماء، وخرج مرتبا أجزأه وإلا فلا </a:t>
            </a:r>
            <a:r>
              <a:rPr lang="ar-SA" sz="2200" dirty="0" smtClean="0">
                <a:latin typeface="Traditional Arabic" panose="02020603050405020304" pitchFamily="18" charset="-78"/>
                <a:cs typeface="Traditional Arabic" panose="02020603050405020304" pitchFamily="18" charset="-78"/>
              </a:rPr>
              <a:t>(</a:t>
            </a:r>
            <a:r>
              <a:rPr lang="ar-SA" sz="2200" dirty="0">
                <a:latin typeface="Traditional Arabic" panose="02020603050405020304" pitchFamily="18" charset="-78"/>
                <a:cs typeface="Traditional Arabic" panose="02020603050405020304" pitchFamily="18" charset="-78"/>
              </a:rPr>
              <a:t>و) </a:t>
            </a:r>
            <a:r>
              <a:rPr lang="ar-SA" sz="2200" b="1" dirty="0">
                <a:latin typeface="Traditional Arabic" panose="02020603050405020304" pitchFamily="18" charset="-78"/>
                <a:cs typeface="Traditional Arabic" panose="02020603050405020304" pitchFamily="18" charset="-78"/>
              </a:rPr>
              <a:t>السادس</a:t>
            </a:r>
            <a:r>
              <a:rPr lang="ar-SA" sz="2200" dirty="0">
                <a:latin typeface="Traditional Arabic" panose="02020603050405020304" pitchFamily="18" charset="-78"/>
                <a:cs typeface="Traditional Arabic" panose="02020603050405020304" pitchFamily="18" charset="-78"/>
              </a:rPr>
              <a:t> (الموالاة) </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لأنه صلى الله عليه وسلم رأى رجلا يصلي في ظهر قدمه لمعة قدر الدرهم لم يصبها الماء، فأمره أن يعيد الوضوء </a:t>
            </a:r>
            <a:r>
              <a:rPr lang="ar-SA" sz="1600" dirty="0">
                <a:latin typeface="Traditional Arabic" panose="02020603050405020304" pitchFamily="18" charset="-78"/>
                <a:cs typeface="Traditional Arabic" panose="02020603050405020304" pitchFamily="18" charset="-78"/>
              </a:rPr>
              <a:t>رواه أحمد </a:t>
            </a:r>
            <a:r>
              <a:rPr lang="ar-SA" sz="1600" dirty="0" smtClean="0">
                <a:latin typeface="Traditional Arabic" panose="02020603050405020304" pitchFamily="18" charset="-78"/>
                <a:cs typeface="Traditional Arabic" panose="02020603050405020304" pitchFamily="18" charset="-78"/>
              </a:rPr>
              <a:t>وغيره</a:t>
            </a:r>
            <a:r>
              <a:rPr lang="ar-SA" sz="2200" dirty="0" smtClean="0">
                <a:latin typeface="Traditional Arabic" panose="02020603050405020304" pitchFamily="18" charset="-78"/>
                <a:cs typeface="Traditional Arabic" panose="02020603050405020304" pitchFamily="18" charset="-78"/>
              </a:rPr>
              <a:t>. (</a:t>
            </a:r>
            <a:r>
              <a:rPr lang="ar-SA" sz="2200" dirty="0">
                <a:latin typeface="Traditional Arabic" panose="02020603050405020304" pitchFamily="18" charset="-78"/>
                <a:cs typeface="Traditional Arabic" panose="02020603050405020304" pitchFamily="18" charset="-78"/>
              </a:rPr>
              <a:t>وهي) أي الموالاة (أن لا يؤخر غسل عضو حتى ينشف الذي قبله) </a:t>
            </a:r>
            <a:r>
              <a:rPr lang="ar-SA" sz="2200" dirty="0" smtClean="0">
                <a:latin typeface="Traditional Arabic" panose="02020603050405020304" pitchFamily="18" charset="-78"/>
                <a:cs typeface="Traditional Arabic" panose="02020603050405020304" pitchFamily="18" charset="-78"/>
              </a:rPr>
              <a:t>بزمن </a:t>
            </a:r>
            <a:r>
              <a:rPr lang="ar-SA" sz="2200" dirty="0">
                <a:latin typeface="Traditional Arabic" panose="02020603050405020304" pitchFamily="18" charset="-78"/>
                <a:cs typeface="Traditional Arabic" panose="02020603050405020304" pitchFamily="18" charset="-78"/>
              </a:rPr>
              <a:t>معتدل، أو قدره من غيره </a:t>
            </a:r>
            <a:r>
              <a:rPr lang="ar-SA" sz="2200" dirty="0" smtClean="0">
                <a:latin typeface="Traditional Arabic" panose="02020603050405020304" pitchFamily="18" charset="-78"/>
                <a:cs typeface="Traditional Arabic" panose="02020603050405020304" pitchFamily="18" charset="-78"/>
              </a:rPr>
              <a:t>ولا </a:t>
            </a:r>
            <a:r>
              <a:rPr lang="ar-SA" sz="2200" dirty="0">
                <a:latin typeface="Traditional Arabic" panose="02020603050405020304" pitchFamily="18" charset="-78"/>
                <a:cs typeface="Traditional Arabic" panose="02020603050405020304" pitchFamily="18" charset="-78"/>
              </a:rPr>
              <a:t>يضر إن جف لاشتغاله </a:t>
            </a:r>
            <a:r>
              <a:rPr lang="ar-SA" sz="2200" dirty="0" smtClean="0">
                <a:latin typeface="Traditional Arabic" panose="02020603050405020304" pitchFamily="18" charset="-78"/>
                <a:cs typeface="Traditional Arabic" panose="02020603050405020304" pitchFamily="18" charset="-78"/>
              </a:rPr>
              <a:t>بسنة،كتخليل </a:t>
            </a:r>
            <a:r>
              <a:rPr lang="ar-SA" sz="2200" dirty="0">
                <a:latin typeface="Traditional Arabic" panose="02020603050405020304" pitchFamily="18" charset="-78"/>
                <a:cs typeface="Traditional Arabic" panose="02020603050405020304" pitchFamily="18" charset="-78"/>
              </a:rPr>
              <a:t>وإسباغ وإزالة وسوسة أو </a:t>
            </a:r>
            <a:r>
              <a:rPr lang="ar-SA" sz="2200" dirty="0" smtClean="0">
                <a:latin typeface="Traditional Arabic" panose="02020603050405020304" pitchFamily="18" charset="-78"/>
                <a:cs typeface="Traditional Arabic" panose="02020603050405020304" pitchFamily="18" charset="-78"/>
              </a:rPr>
              <a:t>وسخ </a:t>
            </a:r>
            <a:r>
              <a:rPr lang="ar-SA" sz="2200" dirty="0">
                <a:latin typeface="Traditional Arabic" panose="02020603050405020304" pitchFamily="18" charset="-78"/>
                <a:cs typeface="Traditional Arabic" panose="02020603050405020304" pitchFamily="18" charset="-78"/>
              </a:rPr>
              <a:t>ويضره الاشتغال بتحصيل </a:t>
            </a:r>
            <a:r>
              <a:rPr lang="ar-SA" sz="2200" dirty="0" smtClean="0">
                <a:latin typeface="Traditional Arabic" panose="02020603050405020304" pitchFamily="18" charset="-78"/>
                <a:cs typeface="Traditional Arabic" panose="02020603050405020304" pitchFamily="18" charset="-78"/>
              </a:rPr>
              <a:t>ماء </a:t>
            </a:r>
            <a:r>
              <a:rPr lang="ar-SA" sz="2200" dirty="0">
                <a:latin typeface="Traditional Arabic" panose="02020603050405020304" pitchFamily="18" charset="-78"/>
                <a:cs typeface="Traditional Arabic" panose="02020603050405020304" pitchFamily="18" charset="-78"/>
              </a:rPr>
              <a:t>أو إسراف أو نجاسة أو وسخ لغير </a:t>
            </a:r>
            <a:r>
              <a:rPr lang="ar-SA" sz="2200" dirty="0" smtClean="0">
                <a:latin typeface="Traditional Arabic" panose="02020603050405020304" pitchFamily="18" charset="-78"/>
                <a:cs typeface="Traditional Arabic" panose="02020603050405020304" pitchFamily="18" charset="-78"/>
              </a:rPr>
              <a:t>طهارة. </a:t>
            </a:r>
            <a:endParaRPr lang="en-US" sz="2200" dirty="0">
              <a:latin typeface="Traditional Arabic" panose="02020603050405020304" pitchFamily="18" charset="-78"/>
              <a:cs typeface="Traditional Arabic" panose="02020603050405020304" pitchFamily="18" charset="-78"/>
            </a:endParaRPr>
          </a:p>
        </p:txBody>
      </p:sp>
      <p:graphicFrame>
        <p:nvGraphicFramePr>
          <p:cNvPr id="15" name="Content Placeholder 3"/>
          <p:cNvGraphicFramePr>
            <a:graphicFrameLocks noGrp="1"/>
          </p:cNvGraphicFramePr>
          <p:nvPr>
            <p:ph idx="1"/>
            <p:extLst>
              <p:ext uri="{D42A27DB-BD31-4B8C-83A1-F6EECF244321}">
                <p14:modId xmlns:p14="http://schemas.microsoft.com/office/powerpoint/2010/main" val="1390701747"/>
              </p:ext>
            </p:extLst>
          </p:nvPr>
        </p:nvGraphicFramePr>
        <p:xfrm>
          <a:off x="1113792" y="4802002"/>
          <a:ext cx="10058400" cy="1588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Content Placeholder 3"/>
          <p:cNvGraphicFramePr>
            <a:graphicFrameLocks/>
          </p:cNvGraphicFramePr>
          <p:nvPr>
            <p:extLst>
              <p:ext uri="{D42A27DB-BD31-4B8C-83A1-F6EECF244321}">
                <p14:modId xmlns:p14="http://schemas.microsoft.com/office/powerpoint/2010/main" val="3103902233"/>
              </p:ext>
            </p:extLst>
          </p:nvPr>
        </p:nvGraphicFramePr>
        <p:xfrm>
          <a:off x="1251923" y="2850720"/>
          <a:ext cx="10061449" cy="2127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9108610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2705" y="152400"/>
            <a:ext cx="10534650" cy="2754085"/>
          </a:xfrm>
        </p:spPr>
        <p:txBody>
          <a:bodyPr>
            <a:noAutofit/>
          </a:bodyPr>
          <a:lstStyle/>
          <a:p>
            <a:pPr algn="r" rtl="1"/>
            <a:r>
              <a:rPr lang="ar-SA" sz="2400" dirty="0">
                <a:latin typeface="Traditional Arabic" panose="02020603050405020304" pitchFamily="18" charset="-78"/>
                <a:cs typeface="Traditional Arabic" panose="02020603050405020304" pitchFamily="18" charset="-78"/>
              </a:rPr>
              <a:t>وسبب وجوب الوضوء </a:t>
            </a:r>
            <a:r>
              <a:rPr lang="ar-SA" sz="2400" dirty="0" smtClean="0">
                <a:latin typeface="Traditional Arabic" panose="02020603050405020304" pitchFamily="18" charset="-78"/>
                <a:cs typeface="Traditional Arabic" panose="02020603050405020304" pitchFamily="18" charset="-78"/>
              </a:rPr>
              <a:t>الحدث، </a:t>
            </a:r>
            <a:r>
              <a:rPr lang="ar-SA" sz="2400" dirty="0">
                <a:latin typeface="Traditional Arabic" panose="02020603050405020304" pitchFamily="18" charset="-78"/>
                <a:cs typeface="Traditional Arabic" panose="02020603050405020304" pitchFamily="18" charset="-78"/>
              </a:rPr>
              <a:t>ويحل جميع البدن </a:t>
            </a:r>
            <a:r>
              <a:rPr lang="ar-SA" sz="2400" dirty="0" smtClean="0">
                <a:latin typeface="Traditional Arabic" panose="02020603050405020304" pitchFamily="18" charset="-78"/>
                <a:cs typeface="Traditional Arabic" panose="02020603050405020304" pitchFamily="18" charset="-78"/>
              </a:rPr>
              <a:t>كجنابة. </a:t>
            </a:r>
            <a:r>
              <a:rPr lang="ar-SA" sz="2400" dirty="0">
                <a:latin typeface="Traditional Arabic" panose="02020603050405020304" pitchFamily="18" charset="-78"/>
                <a:cs typeface="Traditional Arabic" panose="02020603050405020304" pitchFamily="18" charset="-78"/>
              </a:rPr>
              <a:t>(والنية) لغة </a:t>
            </a:r>
            <a:r>
              <a:rPr lang="ar-SA" sz="2400" dirty="0" smtClean="0">
                <a:latin typeface="Traditional Arabic" panose="02020603050405020304" pitchFamily="18" charset="-78"/>
                <a:cs typeface="Traditional Arabic" panose="02020603050405020304" pitchFamily="18" charset="-78"/>
              </a:rPr>
              <a:t>القصد، </a:t>
            </a:r>
            <a:r>
              <a:rPr lang="ar-SA" sz="2400" dirty="0">
                <a:latin typeface="Traditional Arabic" panose="02020603050405020304" pitchFamily="18" charset="-78"/>
                <a:cs typeface="Traditional Arabic" panose="02020603050405020304" pitchFamily="18" charset="-78"/>
              </a:rPr>
              <a:t>ومحلها </a:t>
            </a:r>
            <a:r>
              <a:rPr lang="ar-SA" sz="2400" dirty="0" smtClean="0">
                <a:latin typeface="Traditional Arabic" panose="02020603050405020304" pitchFamily="18" charset="-78"/>
                <a:cs typeface="Traditional Arabic" panose="02020603050405020304" pitchFamily="18" charset="-78"/>
              </a:rPr>
              <a:t>القلب، </a:t>
            </a:r>
            <a:r>
              <a:rPr lang="ar-SA" sz="2400" dirty="0">
                <a:latin typeface="Traditional Arabic" panose="02020603050405020304" pitchFamily="18" charset="-78"/>
                <a:cs typeface="Traditional Arabic" panose="02020603050405020304" pitchFamily="18" charset="-78"/>
              </a:rPr>
              <a:t>فلا يضر سبق لسانه بغير </a:t>
            </a:r>
            <a:r>
              <a:rPr lang="ar-SA" sz="2400" dirty="0" smtClean="0">
                <a:latin typeface="Traditional Arabic" panose="02020603050405020304" pitchFamily="18" charset="-78"/>
                <a:cs typeface="Traditional Arabic" panose="02020603050405020304" pitchFamily="18" charset="-78"/>
              </a:rPr>
              <a:t>قصده، ويخلصها </a:t>
            </a:r>
            <a:r>
              <a:rPr lang="ar-SA" sz="2400" dirty="0">
                <a:latin typeface="Traditional Arabic" panose="02020603050405020304" pitchFamily="18" charset="-78"/>
                <a:cs typeface="Traditional Arabic" panose="02020603050405020304" pitchFamily="18" charset="-78"/>
              </a:rPr>
              <a:t>الله تعالى </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(شرط) هو لغة </a:t>
            </a:r>
            <a:r>
              <a:rPr lang="ar-SA" sz="2400" dirty="0" smtClean="0">
                <a:latin typeface="Traditional Arabic" panose="02020603050405020304" pitchFamily="18" charset="-78"/>
                <a:cs typeface="Traditional Arabic" panose="02020603050405020304" pitchFamily="18" charset="-78"/>
              </a:rPr>
              <a:t>العلامة، واصطلاحا</a:t>
            </a:r>
            <a:r>
              <a:rPr lang="ar-SA" sz="2400" dirty="0">
                <a:latin typeface="Traditional Arabic" panose="02020603050405020304" pitchFamily="18" charset="-78"/>
                <a:cs typeface="Traditional Arabic" panose="02020603050405020304" pitchFamily="18" charset="-78"/>
              </a:rPr>
              <a:t>: ما يلزم من عدمه العدم، ولا يلزم من وجوده وجود ولا عدم </a:t>
            </a:r>
            <a:r>
              <a:rPr lang="ar-SA" sz="2400" dirty="0" smtClean="0">
                <a:latin typeface="Traditional Arabic" panose="02020603050405020304" pitchFamily="18" charset="-78"/>
                <a:cs typeface="Traditional Arabic" panose="02020603050405020304" pitchFamily="18" charset="-78"/>
              </a:rPr>
              <a:t>لذاته.(</a:t>
            </a:r>
            <a:r>
              <a:rPr lang="ar-SA" sz="2400" dirty="0">
                <a:latin typeface="Traditional Arabic" panose="02020603050405020304" pitchFamily="18" charset="-78"/>
                <a:cs typeface="Traditional Arabic" panose="02020603050405020304" pitchFamily="18" charset="-78"/>
              </a:rPr>
              <a:t>لطهارة الأحداث كلها</a:t>
            </a:r>
            <a:r>
              <a:rPr lang="ar-SA" sz="2400" dirty="0" smtClean="0">
                <a:latin typeface="Traditional Arabic" panose="02020603050405020304" pitchFamily="18" charset="-78"/>
                <a:cs typeface="Traditional Arabic" panose="02020603050405020304" pitchFamily="18" charset="-78"/>
              </a:rPr>
              <a:t>) </a:t>
            </a:r>
            <a:r>
              <a:rPr lang="ar-SA" sz="2400" dirty="0">
                <a:latin typeface="Traditional Arabic" panose="02020603050405020304" pitchFamily="18" charset="-78"/>
                <a:cs typeface="Traditional Arabic" panose="02020603050405020304" pitchFamily="18" charset="-78"/>
              </a:rPr>
              <a:t>لحديث «إنما الأعمال بالنيات</a:t>
            </a:r>
            <a:r>
              <a:rPr lang="ar-SA" sz="2400" dirty="0" smtClean="0">
                <a:latin typeface="Traditional Arabic" panose="02020603050405020304" pitchFamily="18" charset="-78"/>
                <a:cs typeface="Traditional Arabic" panose="02020603050405020304" pitchFamily="18" charset="-78"/>
              </a:rPr>
              <a:t>».</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فلا يصح وضوء وغسل وتيمم ولو مستحبات إلا بها </a:t>
            </a:r>
            <a:r>
              <a:rPr lang="ar-SA" sz="2400" dirty="0" smtClean="0">
                <a:latin typeface="Traditional Arabic" panose="02020603050405020304" pitchFamily="18" charset="-78"/>
                <a:cs typeface="Traditional Arabic" panose="02020603050405020304" pitchFamily="18" charset="-78"/>
              </a:rPr>
              <a:t>(فينوي </a:t>
            </a:r>
            <a:r>
              <a:rPr lang="ar-SA" sz="2400" dirty="0">
                <a:latin typeface="Traditional Arabic" panose="02020603050405020304" pitchFamily="18" charset="-78"/>
                <a:cs typeface="Traditional Arabic" panose="02020603050405020304" pitchFamily="18" charset="-78"/>
              </a:rPr>
              <a:t>رفع </a:t>
            </a:r>
            <a:r>
              <a:rPr lang="ar-SA" sz="2400" dirty="0" smtClean="0">
                <a:latin typeface="Traditional Arabic" panose="02020603050405020304" pitchFamily="18" charset="-78"/>
                <a:cs typeface="Traditional Arabic" panose="02020603050405020304" pitchFamily="18" charset="-78"/>
              </a:rPr>
              <a:t>الحدث </a:t>
            </a:r>
            <a:r>
              <a:rPr lang="ar-SA" sz="2400" dirty="0">
                <a:latin typeface="Traditional Arabic" panose="02020603050405020304" pitchFamily="18" charset="-78"/>
                <a:cs typeface="Traditional Arabic" panose="02020603050405020304" pitchFamily="18" charset="-78"/>
              </a:rPr>
              <a:t>أو يقصد (الطهارة لما لا يباح إلا بها) أي </a:t>
            </a:r>
            <a:r>
              <a:rPr lang="ar-SA" sz="2400" dirty="0" smtClean="0">
                <a:latin typeface="Traditional Arabic" panose="02020603050405020304" pitchFamily="18" charset="-78"/>
                <a:cs typeface="Traditional Arabic" panose="02020603050405020304" pitchFamily="18" charset="-78"/>
              </a:rPr>
              <a:t>بالطهارة، كالصلاة </a:t>
            </a:r>
            <a:r>
              <a:rPr lang="ar-SA" sz="2400" dirty="0">
                <a:latin typeface="Traditional Arabic" panose="02020603050405020304" pitchFamily="18" charset="-78"/>
                <a:cs typeface="Traditional Arabic" panose="02020603050405020304" pitchFamily="18" charset="-78"/>
              </a:rPr>
              <a:t>والطواف ومس </a:t>
            </a:r>
            <a:r>
              <a:rPr lang="ar-SA" sz="2400" dirty="0" smtClean="0">
                <a:latin typeface="Traditional Arabic" panose="02020603050405020304" pitchFamily="18" charset="-78"/>
                <a:cs typeface="Traditional Arabic" panose="02020603050405020304" pitchFamily="18" charset="-78"/>
              </a:rPr>
              <a:t>المصحف، </a:t>
            </a:r>
            <a:r>
              <a:rPr lang="ar-SA" sz="2400" dirty="0">
                <a:latin typeface="Traditional Arabic" panose="02020603050405020304" pitchFamily="18" charset="-78"/>
                <a:cs typeface="Traditional Arabic" panose="02020603050405020304" pitchFamily="18" charset="-78"/>
              </a:rPr>
              <a:t>لأن ذلك يستلزم رفع </a:t>
            </a:r>
            <a:r>
              <a:rPr lang="ar-SA" sz="2400" dirty="0" smtClean="0">
                <a:latin typeface="Traditional Arabic" panose="02020603050405020304" pitchFamily="18" charset="-78"/>
                <a:cs typeface="Traditional Arabic" panose="02020603050405020304" pitchFamily="18" charset="-78"/>
              </a:rPr>
              <a:t>الحدث، </a:t>
            </a:r>
            <a:r>
              <a:rPr lang="ar-SA" sz="2400" dirty="0">
                <a:latin typeface="Traditional Arabic" panose="02020603050405020304" pitchFamily="18" charset="-78"/>
                <a:cs typeface="Traditional Arabic" panose="02020603050405020304" pitchFamily="18" charset="-78"/>
              </a:rPr>
              <a:t>فإن نوى طهارة أو وضوءا أو أطلق أو غسل أعضاءه ليزيل عنها النجاسة، أو ليعلم غيره أو للتبرد لم </a:t>
            </a:r>
            <a:r>
              <a:rPr lang="ar-SA" sz="2400" dirty="0" smtClean="0">
                <a:latin typeface="Traditional Arabic" panose="02020603050405020304" pitchFamily="18" charset="-78"/>
                <a:cs typeface="Traditional Arabic" panose="02020603050405020304" pitchFamily="18" charset="-78"/>
              </a:rPr>
              <a:t>يجزئه.</a:t>
            </a:r>
            <a:r>
              <a:rPr lang="ar-SA" sz="2400" dirty="0">
                <a:latin typeface="Traditional Arabic" panose="02020603050405020304" pitchFamily="18" charset="-78"/>
                <a:cs typeface="Traditional Arabic" panose="02020603050405020304" pitchFamily="18" charset="-78"/>
              </a:rPr>
              <a:t/>
            </a:r>
            <a:br>
              <a:rPr lang="ar-SA" sz="2400" dirty="0">
                <a:latin typeface="Traditional Arabic" panose="02020603050405020304" pitchFamily="18" charset="-78"/>
                <a:cs typeface="Traditional Arabic" panose="02020603050405020304" pitchFamily="18" charset="-78"/>
              </a:rPr>
            </a:br>
            <a:r>
              <a:rPr lang="ar-SA" sz="2400" dirty="0">
                <a:latin typeface="Traditional Arabic" panose="02020603050405020304" pitchFamily="18" charset="-78"/>
                <a:cs typeface="Traditional Arabic" panose="02020603050405020304" pitchFamily="18" charset="-78"/>
              </a:rPr>
              <a:t>وإن نوى صلاة معينة لا غيرها ارتفع </a:t>
            </a:r>
            <a:r>
              <a:rPr lang="ar-SA" sz="2400" dirty="0" smtClean="0">
                <a:latin typeface="Traditional Arabic" panose="02020603050405020304" pitchFamily="18" charset="-78"/>
                <a:cs typeface="Traditional Arabic" panose="02020603050405020304" pitchFamily="18" charset="-78"/>
              </a:rPr>
              <a:t>مطلقا، وينوي </a:t>
            </a:r>
            <a:r>
              <a:rPr lang="ar-SA" sz="2400" dirty="0">
                <a:latin typeface="Traditional Arabic" panose="02020603050405020304" pitchFamily="18" charset="-78"/>
                <a:cs typeface="Traditional Arabic" panose="02020603050405020304" pitchFamily="18" charset="-78"/>
              </a:rPr>
              <a:t>من حدثه دائم استباحة الصلاة ويرتفع </a:t>
            </a:r>
            <a:r>
              <a:rPr lang="ar-SA" sz="2400" dirty="0" smtClean="0">
                <a:latin typeface="Traditional Arabic" panose="02020603050405020304" pitchFamily="18" charset="-78"/>
                <a:cs typeface="Traditional Arabic" panose="02020603050405020304" pitchFamily="18" charset="-78"/>
              </a:rPr>
              <a:t>حدثه، </a:t>
            </a:r>
            <a:r>
              <a:rPr lang="ar-SA" sz="2400" dirty="0">
                <a:latin typeface="Traditional Arabic" panose="02020603050405020304" pitchFamily="18" charset="-78"/>
                <a:cs typeface="Traditional Arabic" panose="02020603050405020304" pitchFamily="18" charset="-78"/>
              </a:rPr>
              <a:t>ولا يحتاج إلى تعيين النية </a:t>
            </a:r>
            <a:r>
              <a:rPr lang="ar-SA" sz="2400" dirty="0" smtClean="0">
                <a:latin typeface="Traditional Arabic" panose="02020603050405020304" pitchFamily="18" charset="-78"/>
                <a:cs typeface="Traditional Arabic" panose="02020603050405020304" pitchFamily="18" charset="-78"/>
              </a:rPr>
              <a:t>للفرض، </a:t>
            </a:r>
            <a:r>
              <a:rPr lang="ar-SA" sz="2400" dirty="0">
                <a:latin typeface="Traditional Arabic" panose="02020603050405020304" pitchFamily="18" charset="-78"/>
                <a:cs typeface="Traditional Arabic" panose="02020603050405020304" pitchFamily="18" charset="-78"/>
              </a:rPr>
              <a:t>فلو نوى رفع الحدث لم يرتفع في الأقيس قاله في </a:t>
            </a:r>
            <a:r>
              <a:rPr lang="ar-SA" sz="2400" dirty="0" smtClean="0">
                <a:latin typeface="Traditional Arabic" panose="02020603050405020304" pitchFamily="18" charset="-78"/>
                <a:cs typeface="Traditional Arabic" panose="02020603050405020304" pitchFamily="18" charset="-78"/>
              </a:rPr>
              <a:t>المبدع، </a:t>
            </a:r>
            <a:r>
              <a:rPr lang="ar-SA" sz="2400" dirty="0">
                <a:latin typeface="Traditional Arabic" panose="02020603050405020304" pitchFamily="18" charset="-78"/>
                <a:cs typeface="Traditional Arabic" panose="02020603050405020304" pitchFamily="18" charset="-78"/>
              </a:rPr>
              <a:t>ويستحب نطقه بالنية </a:t>
            </a:r>
            <a:r>
              <a:rPr lang="ar-SA" sz="2400" dirty="0" smtClean="0">
                <a:latin typeface="Traditional Arabic" panose="02020603050405020304" pitchFamily="18" charset="-78"/>
                <a:cs typeface="Traditional Arabic" panose="02020603050405020304" pitchFamily="18" charset="-78"/>
              </a:rPr>
              <a:t>سرا.</a:t>
            </a:r>
            <a:endParaRPr lang="en-US" sz="2400" dirty="0">
              <a:latin typeface="Traditional Arabic" panose="02020603050405020304" pitchFamily="18" charset="-78"/>
              <a:cs typeface="Traditional Arabic" panose="02020603050405020304" pitchFamily="18" charset="-78"/>
            </a:endParaRPr>
          </a:p>
        </p:txBody>
      </p:sp>
      <p:graphicFrame>
        <p:nvGraphicFramePr>
          <p:cNvPr id="10" name="Content Placeholder 3"/>
          <p:cNvGraphicFramePr>
            <a:graphicFrameLocks/>
          </p:cNvGraphicFramePr>
          <p:nvPr>
            <p:extLst>
              <p:ext uri="{D42A27DB-BD31-4B8C-83A1-F6EECF244321}">
                <p14:modId xmlns:p14="http://schemas.microsoft.com/office/powerpoint/2010/main" val="2224205524"/>
              </p:ext>
            </p:extLst>
          </p:nvPr>
        </p:nvGraphicFramePr>
        <p:xfrm>
          <a:off x="1212655" y="2502911"/>
          <a:ext cx="10061449" cy="2127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Content Placeholder 3"/>
          <p:cNvGraphicFramePr>
            <a:graphicFrameLocks/>
          </p:cNvGraphicFramePr>
          <p:nvPr>
            <p:extLst>
              <p:ext uri="{D42A27DB-BD31-4B8C-83A1-F6EECF244321}">
                <p14:modId xmlns:p14="http://schemas.microsoft.com/office/powerpoint/2010/main" val="2444401719"/>
              </p:ext>
            </p:extLst>
          </p:nvPr>
        </p:nvGraphicFramePr>
        <p:xfrm>
          <a:off x="1224809" y="4343865"/>
          <a:ext cx="10061449" cy="212724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1797537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9998936" cy="1087802"/>
          </a:xfrm>
        </p:spPr>
        <p:txBody>
          <a:bodyPr/>
          <a:lstStyle/>
          <a:p>
            <a:pPr algn="ctr" rtl="1"/>
            <a:r>
              <a:rPr lang="ar-SA" b="1" dirty="0" smtClean="0">
                <a:solidFill>
                  <a:srgbClr val="C00000"/>
                </a:solidFill>
                <a:latin typeface="Traditional Arabic" panose="02020603050405020304" pitchFamily="18" charset="-78"/>
                <a:cs typeface="Traditional Arabic" panose="02020603050405020304" pitchFamily="18" charset="-78"/>
              </a:rPr>
              <a:t>تواريخ الاختبار</a:t>
            </a:r>
            <a:endParaRPr lang="en-US" b="1" dirty="0">
              <a:solidFill>
                <a:srgbClr val="C00000"/>
              </a:solidFill>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6959730"/>
              </p:ext>
            </p:extLst>
          </p:nvPr>
        </p:nvGraphicFramePr>
        <p:xfrm>
          <a:off x="1096963" y="1846263"/>
          <a:ext cx="10058400" cy="447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655013158"/>
              </p:ext>
            </p:extLst>
          </p:nvPr>
        </p:nvGraphicFramePr>
        <p:xfrm>
          <a:off x="2232706" y="2649441"/>
          <a:ext cx="8123638" cy="3061351"/>
        </p:xfrm>
        <a:graphic>
          <a:graphicData uri="http://schemas.openxmlformats.org/drawingml/2006/table">
            <a:tbl>
              <a:tblPr firstRow="1" bandRow="1">
                <a:tableStyleId>{21E4AEA4-8DFA-4A89-87EB-49C32662AFE0}</a:tableStyleId>
              </a:tblPr>
              <a:tblGrid>
                <a:gridCol w="2707879"/>
                <a:gridCol w="1353940"/>
                <a:gridCol w="1353940"/>
                <a:gridCol w="2707879"/>
              </a:tblGrid>
              <a:tr h="687627">
                <a:tc>
                  <a:txBody>
                    <a:bodyPr/>
                    <a:lstStyle/>
                    <a:p>
                      <a:pPr algn="ctr" rtl="1"/>
                      <a:r>
                        <a:rPr lang="ar-SA" sz="2000" b="1" dirty="0" smtClean="0">
                          <a:latin typeface="Traditional Arabic" panose="02020603050405020304" pitchFamily="18" charset="-78"/>
                          <a:cs typeface="Traditional Arabic" panose="02020603050405020304" pitchFamily="18" charset="-78"/>
                        </a:rPr>
                        <a:t>المقرر</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2000" b="1" dirty="0" smtClean="0">
                          <a:latin typeface="Traditional Arabic" panose="02020603050405020304" pitchFamily="18" charset="-78"/>
                          <a:cs typeface="Traditional Arabic" panose="02020603050405020304" pitchFamily="18" charset="-78"/>
                        </a:rPr>
                        <a:t>التاريخ</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r>
                        <a:rPr lang="ar-SA" sz="2000" b="1" dirty="0" smtClean="0">
                          <a:latin typeface="Traditional Arabic" panose="02020603050405020304" pitchFamily="18" charset="-78"/>
                          <a:cs typeface="Traditional Arabic" panose="02020603050405020304" pitchFamily="18" charset="-78"/>
                        </a:rPr>
                        <a:t>الأسبوع</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en-US" sz="2000" b="1" dirty="0">
                        <a:latin typeface="Traditional Arabic" panose="02020603050405020304" pitchFamily="18" charset="-78"/>
                        <a:cs typeface="Traditional Arabic" panose="02020603050405020304" pitchFamily="18" charset="-78"/>
                      </a:endParaRPr>
                    </a:p>
                  </a:txBody>
                  <a:tcPr/>
                </a:tc>
              </a:tr>
              <a:tr h="1186862">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إلى نهاية باب المسح على الخفين</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16 صفر</a:t>
                      </a:r>
                    </a:p>
                    <a:p>
                      <a:pPr algn="ctr" rtl="1"/>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الثامن</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2000" b="1" dirty="0" smtClean="0">
                        <a:latin typeface="Traditional Arabic" panose="02020603050405020304" pitchFamily="18" charset="-78"/>
                        <a:cs typeface="Traditional Arabic" panose="02020603050405020304" pitchFamily="18"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latin typeface="Traditional Arabic" panose="02020603050405020304" pitchFamily="18" charset="-78"/>
                          <a:cs typeface="Traditional Arabic" panose="02020603050405020304" pitchFamily="18" charset="-78"/>
                        </a:rPr>
                        <a:t>الاختبار الفصلي الأول</a:t>
                      </a:r>
                      <a:endParaRPr lang="en-US" sz="2000" b="1" dirty="0" smtClean="0">
                        <a:latin typeface="Traditional Arabic" panose="02020603050405020304" pitchFamily="18" charset="-78"/>
                        <a:cs typeface="Traditional Arabic" panose="02020603050405020304" pitchFamily="18" charset="-78"/>
                      </a:endParaRPr>
                    </a:p>
                    <a:p>
                      <a:pPr algn="ctr" rtl="1"/>
                      <a:endParaRPr lang="en-US" sz="2000" b="1" dirty="0">
                        <a:latin typeface="Traditional Arabic" panose="02020603050405020304" pitchFamily="18" charset="-78"/>
                        <a:cs typeface="Traditional Arabic" panose="02020603050405020304" pitchFamily="18" charset="-78"/>
                      </a:endParaRPr>
                    </a:p>
                  </a:txBody>
                  <a:tcPr/>
                </a:tc>
              </a:tr>
              <a:tr h="1186862">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إلى نهاية كتاب الحيض</a:t>
                      </a:r>
                      <a:endParaRPr lang="en-US" sz="2000" b="1" dirty="0" smtClean="0">
                        <a:latin typeface="Traditional Arabic" panose="02020603050405020304" pitchFamily="18" charset="-78"/>
                        <a:cs typeface="Traditional Arabic" panose="02020603050405020304" pitchFamily="18" charset="-78"/>
                      </a:endParaRPr>
                    </a:p>
                    <a:p>
                      <a:pPr algn="ctr" rtl="1"/>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15</a:t>
                      </a:r>
                      <a:r>
                        <a:rPr lang="ar-SA" sz="2000" b="1" baseline="0" dirty="0" smtClean="0">
                          <a:latin typeface="Traditional Arabic" panose="02020603050405020304" pitchFamily="18" charset="-78"/>
                          <a:cs typeface="Traditional Arabic" panose="02020603050405020304" pitchFamily="18" charset="-78"/>
                        </a:rPr>
                        <a:t> ربيع أول</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algn="ctr" rtl="1"/>
                      <a:endParaRPr lang="ar-SA" sz="2000" b="1" dirty="0" smtClean="0">
                        <a:latin typeface="Traditional Arabic" panose="02020603050405020304" pitchFamily="18" charset="-78"/>
                        <a:cs typeface="Traditional Arabic" panose="02020603050405020304" pitchFamily="18" charset="-78"/>
                      </a:endParaRPr>
                    </a:p>
                    <a:p>
                      <a:pPr algn="ctr" rtl="1"/>
                      <a:r>
                        <a:rPr lang="ar-SA" sz="2000" b="1" dirty="0" smtClean="0">
                          <a:latin typeface="Traditional Arabic" panose="02020603050405020304" pitchFamily="18" charset="-78"/>
                          <a:cs typeface="Traditional Arabic" panose="02020603050405020304" pitchFamily="18" charset="-78"/>
                        </a:rPr>
                        <a:t>الثاني عشر</a:t>
                      </a:r>
                      <a:endParaRPr lang="en-US" sz="2000" b="1" dirty="0">
                        <a:latin typeface="Traditional Arabic" panose="02020603050405020304" pitchFamily="18" charset="-78"/>
                        <a:cs typeface="Traditional Arabic" panose="02020603050405020304" pitchFamily="18" charset="-78"/>
                      </a:endParaRPr>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sz="2000" b="1" dirty="0" smtClean="0">
                        <a:latin typeface="Traditional Arabic" panose="02020603050405020304" pitchFamily="18" charset="-78"/>
                        <a:cs typeface="Traditional Arabic" panose="02020603050405020304" pitchFamily="18" charset="-78"/>
                      </a:endParaRPr>
                    </a:p>
                    <a:p>
                      <a:pPr marL="0" marR="0" indent="0" algn="ctr" defTabSz="914400" rtl="1" eaLnBrk="1" fontAlgn="auto" latinLnBrk="0" hangingPunct="1">
                        <a:lnSpc>
                          <a:spcPct val="100000"/>
                        </a:lnSpc>
                        <a:spcBef>
                          <a:spcPts val="0"/>
                        </a:spcBef>
                        <a:spcAft>
                          <a:spcPts val="0"/>
                        </a:spcAft>
                        <a:buClrTx/>
                        <a:buSzTx/>
                        <a:buFontTx/>
                        <a:buNone/>
                        <a:tabLst/>
                        <a:defRPr/>
                      </a:pPr>
                      <a:r>
                        <a:rPr lang="ar-SA" sz="2000" b="1" dirty="0" smtClean="0">
                          <a:latin typeface="Traditional Arabic" panose="02020603050405020304" pitchFamily="18" charset="-78"/>
                          <a:cs typeface="Traditional Arabic" panose="02020603050405020304" pitchFamily="18" charset="-78"/>
                        </a:rPr>
                        <a:t>الاختبار الفصلي الثاني</a:t>
                      </a:r>
                      <a:endParaRPr lang="en-US" sz="2000" b="1" dirty="0" smtClean="0">
                        <a:latin typeface="Traditional Arabic" panose="02020603050405020304" pitchFamily="18" charset="-78"/>
                        <a:cs typeface="Traditional Arabic" panose="02020603050405020304" pitchFamily="18" charset="-78"/>
                      </a:endParaRPr>
                    </a:p>
                    <a:p>
                      <a:pPr algn="ctr" rtl="1"/>
                      <a:endParaRPr lang="en-US" sz="2000" b="1" dirty="0">
                        <a:latin typeface="Traditional Arabic" panose="02020603050405020304" pitchFamily="18" charset="-78"/>
                        <a:cs typeface="Traditional Arabic" panose="02020603050405020304" pitchFamily="18" charset="-78"/>
                      </a:endParaRPr>
                    </a:p>
                  </a:txBody>
                  <a:tcPr/>
                </a:tc>
              </a:tr>
            </a:tbl>
          </a:graphicData>
        </a:graphic>
      </p:graphicFrame>
    </p:spTree>
    <p:extLst>
      <p:ext uri="{BB962C8B-B14F-4D97-AF65-F5344CB8AC3E}">
        <p14:creationId xmlns:p14="http://schemas.microsoft.com/office/powerpoint/2010/main" val="249180548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SA" dirty="0" smtClean="0"/>
              <a:t>انتهى</a:t>
            </a:r>
            <a:endParaRPr lang="en-US" dirty="0"/>
          </a:p>
        </p:txBody>
      </p:sp>
      <p:sp>
        <p:nvSpPr>
          <p:cNvPr id="3" name="Subtitle 2"/>
          <p:cNvSpPr>
            <a:spLocks noGrp="1"/>
          </p:cNvSpPr>
          <p:nvPr>
            <p:ph type="subTitle" idx="1"/>
          </p:nvPr>
        </p:nvSpPr>
        <p:spPr/>
        <p:txBody>
          <a:bodyPr/>
          <a:lstStyle/>
          <a:p>
            <a:r>
              <a:rPr lang="ar-SA" dirty="0" smtClean="0"/>
              <a:t>المحاضرة القادمة</a:t>
            </a:r>
            <a:r>
              <a:rPr lang="ar-SA" smtClean="0"/>
              <a:t>: </a:t>
            </a:r>
            <a:r>
              <a:rPr lang="ar-SA" smtClean="0"/>
              <a:t>باب الخفين+والنواقض</a:t>
            </a:r>
            <a:endParaRPr lang="en-US" dirty="0"/>
          </a:p>
        </p:txBody>
      </p:sp>
    </p:spTree>
    <p:extLst>
      <p:ext uri="{BB962C8B-B14F-4D97-AF65-F5344CB8AC3E}">
        <p14:creationId xmlns:p14="http://schemas.microsoft.com/office/powerpoint/2010/main" val="39850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smtClean="0">
                <a:solidFill>
                  <a:srgbClr val="C00000"/>
                </a:solidFill>
                <a:latin typeface="Traditional Arabic" panose="02020603050405020304" pitchFamily="18" charset="-78"/>
                <a:cs typeface="Traditional Arabic" panose="02020603050405020304" pitchFamily="18" charset="-78"/>
              </a:rPr>
              <a:t>تسليم التكلييف</a:t>
            </a:r>
            <a:endParaRPr lang="en-US" sz="2400" dirty="0">
              <a:solidFill>
                <a:srgbClr val="C00000"/>
              </a:solidFill>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14857068"/>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35493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075130"/>
          </a:xfrm>
        </p:spPr>
        <p:txBody>
          <a:bodyPr>
            <a:noAutofit/>
          </a:bodyPr>
          <a:lstStyle/>
          <a:p>
            <a:pPr algn="just" rtl="1"/>
            <a:r>
              <a:rPr lang="ar-SA" sz="2800" dirty="0">
                <a:latin typeface="Traditional Arabic" panose="02020603050405020304" pitchFamily="18" charset="-78"/>
                <a:cs typeface="Traditional Arabic" panose="02020603050405020304" pitchFamily="18" charset="-78"/>
              </a:rPr>
              <a:t>ويجب الاستنجاء بماء أو حجر </a:t>
            </a:r>
            <a:r>
              <a:rPr lang="ar-SA" sz="2800" dirty="0" smtClean="0">
                <a:latin typeface="Traditional Arabic" panose="02020603050405020304" pitchFamily="18" charset="-78"/>
                <a:cs typeface="Traditional Arabic" panose="02020603050405020304" pitchFamily="18" charset="-78"/>
              </a:rPr>
              <a:t>ونحوه </a:t>
            </a:r>
            <a:r>
              <a:rPr lang="ar-SA" sz="2800" dirty="0">
                <a:latin typeface="Traditional Arabic" panose="02020603050405020304" pitchFamily="18" charset="-78"/>
                <a:cs typeface="Traditional Arabic" panose="02020603050405020304" pitchFamily="18" charset="-78"/>
              </a:rPr>
              <a:t>لكل خارج من </a:t>
            </a:r>
            <a:r>
              <a:rPr lang="ar-SA" sz="2800" dirty="0" smtClean="0">
                <a:latin typeface="Traditional Arabic" panose="02020603050405020304" pitchFamily="18" charset="-78"/>
                <a:cs typeface="Traditional Arabic" panose="02020603050405020304" pitchFamily="18" charset="-78"/>
              </a:rPr>
              <a:t>سبيل إذا </a:t>
            </a:r>
            <a:r>
              <a:rPr lang="ar-SA" sz="2800" dirty="0">
                <a:latin typeface="Traditional Arabic" panose="02020603050405020304" pitchFamily="18" charset="-78"/>
                <a:cs typeface="Traditional Arabic" panose="02020603050405020304" pitchFamily="18" charset="-78"/>
              </a:rPr>
              <a:t>أراد الصلاة </a:t>
            </a:r>
            <a:r>
              <a:rPr lang="ar-SA" sz="2800" dirty="0" smtClean="0">
                <a:latin typeface="Traditional Arabic" panose="02020603050405020304" pitchFamily="18" charset="-78"/>
                <a:cs typeface="Traditional Arabic" panose="02020603050405020304" pitchFamily="18" charset="-78"/>
              </a:rPr>
              <a:t>ونحوها </a:t>
            </a:r>
            <a:r>
              <a:rPr lang="ar-SA" sz="2800" dirty="0">
                <a:latin typeface="Traditional Arabic" panose="02020603050405020304" pitchFamily="18" charset="-78"/>
                <a:cs typeface="Traditional Arabic" panose="02020603050405020304" pitchFamily="18" charset="-78"/>
              </a:rPr>
              <a:t>(إلا الريح</a:t>
            </a:r>
            <a:r>
              <a:rPr lang="ar-SA" sz="2800" dirty="0" smtClean="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cs typeface="Traditional Arabic" panose="02020603050405020304" pitchFamily="18" charset="-78"/>
              </a:rPr>
              <a:t>والطاهر وغير </a:t>
            </a:r>
            <a:r>
              <a:rPr lang="ar-SA" sz="2800" dirty="0" smtClean="0">
                <a:latin typeface="Traditional Arabic" panose="02020603050405020304" pitchFamily="18" charset="-78"/>
                <a:cs typeface="Traditional Arabic" panose="02020603050405020304" pitchFamily="18" charset="-78"/>
              </a:rPr>
              <a:t>الملوث.</a:t>
            </a: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(ولا يصح قبله) أي قبل الاستنجاء بماء أو حجر ونحوه (وضوء ولا تيمم</a:t>
            </a:r>
            <a:r>
              <a:rPr lang="ar-SA" sz="2800" dirty="0" smtClean="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cs typeface="Traditional Arabic" panose="02020603050405020304" pitchFamily="18" charset="-78"/>
              </a:rPr>
              <a:t>لحديث المقداد </a:t>
            </a:r>
            <a:r>
              <a:rPr lang="ar-SA" sz="2800" dirty="0" smtClean="0">
                <a:latin typeface="Traditional Arabic" panose="02020603050405020304" pitchFamily="18" charset="-78"/>
                <a:cs typeface="Traditional Arabic" panose="02020603050405020304" pitchFamily="18" charset="-78"/>
              </a:rPr>
              <a:t>: </a:t>
            </a:r>
            <a:r>
              <a:rPr lang="ar-SA" sz="2800" dirty="0">
                <a:latin typeface="Traditional Arabic" panose="02020603050405020304" pitchFamily="18" charset="-78"/>
                <a:cs typeface="Traditional Arabic" panose="02020603050405020304" pitchFamily="18" charset="-78"/>
              </a:rPr>
              <a:t>«يغسل ذكره ثم يتوضأ</a:t>
            </a:r>
            <a:r>
              <a:rPr lang="ar-SA" sz="2800" dirty="0" smtClean="0">
                <a:latin typeface="Traditional Arabic" panose="02020603050405020304" pitchFamily="18" charset="-78"/>
                <a:cs typeface="Traditional Arabic" panose="02020603050405020304" pitchFamily="18" charset="-78"/>
              </a:rPr>
              <a:t>»</a:t>
            </a: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ولو كانت النجاسة على غير </a:t>
            </a:r>
            <a:r>
              <a:rPr lang="ar-SA" sz="2800" dirty="0" smtClean="0">
                <a:latin typeface="Traditional Arabic" panose="02020603050405020304" pitchFamily="18" charset="-78"/>
                <a:cs typeface="Traditional Arabic" panose="02020603050405020304" pitchFamily="18" charset="-78"/>
              </a:rPr>
              <a:t>السبيلين، </a:t>
            </a:r>
            <a:r>
              <a:rPr lang="ar-SA" sz="2800" dirty="0">
                <a:latin typeface="Traditional Arabic" panose="02020603050405020304" pitchFamily="18" charset="-78"/>
                <a:cs typeface="Traditional Arabic" panose="02020603050405020304" pitchFamily="18" charset="-78"/>
              </a:rPr>
              <a:t>أو عليهما غير خارجة منهما صح الوضوء والتيمم قبل </a:t>
            </a:r>
            <a:r>
              <a:rPr lang="ar-SA" sz="2800" dirty="0" smtClean="0">
                <a:latin typeface="Traditional Arabic" panose="02020603050405020304" pitchFamily="18" charset="-78"/>
                <a:cs typeface="Traditional Arabic" panose="02020603050405020304" pitchFamily="18" charset="-78"/>
              </a:rPr>
              <a:t>زوالها .</a:t>
            </a:r>
            <a:br>
              <a:rPr lang="ar-SA" sz="2800" dirty="0" smtClean="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endParaRPr lang="en-US" sz="28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nvPr>
        </p:nvGraphicFramePr>
        <p:xfrm>
          <a:off x="1096962" y="2698321"/>
          <a:ext cx="10105839" cy="3170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092757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rtl="1"/>
            <a:r>
              <a:rPr lang="ar-SA" dirty="0">
                <a:latin typeface="Traditional Arabic" panose="02020603050405020304" pitchFamily="18" charset="-78"/>
                <a:cs typeface="Traditional Arabic" panose="02020603050405020304" pitchFamily="18" charset="-78"/>
              </a:rPr>
              <a:t>باب السواك وسنن </a:t>
            </a:r>
            <a:r>
              <a:rPr lang="ar-SA" dirty="0" smtClean="0">
                <a:latin typeface="Traditional Arabic" panose="02020603050405020304" pitchFamily="18" charset="-78"/>
                <a:cs typeface="Traditional Arabic" panose="02020603050405020304" pitchFamily="18" charset="-78"/>
              </a:rPr>
              <a:t>الوضوء</a:t>
            </a:r>
            <a:br>
              <a:rPr lang="ar-SA" dirty="0" smtClean="0">
                <a:latin typeface="Traditional Arabic" panose="02020603050405020304" pitchFamily="18" charset="-78"/>
                <a:cs typeface="Traditional Arabic" panose="02020603050405020304" pitchFamily="18" charset="-78"/>
              </a:rPr>
            </a:br>
            <a:endParaRPr lang="en-US" dirty="0">
              <a:latin typeface="Traditional Arabic" panose="02020603050405020304" pitchFamily="18" charset="-78"/>
              <a:cs typeface="Traditional Arabic" panose="02020603050405020304" pitchFamily="18" charset="-78"/>
            </a:endParaRPr>
          </a:p>
        </p:txBody>
      </p:sp>
      <p:sp>
        <p:nvSpPr>
          <p:cNvPr id="5" name="Subtitle 4"/>
          <p:cNvSpPr>
            <a:spLocks noGrp="1"/>
          </p:cNvSpPr>
          <p:nvPr>
            <p:ph type="subTitle" idx="1"/>
          </p:nvPr>
        </p:nvSpPr>
        <p:spPr/>
        <p:txBody>
          <a:bodyPr/>
          <a:lstStyle/>
          <a:p>
            <a:pPr algn="r" rtl="1"/>
            <a:endParaRPr lang="en-US" dirty="0"/>
          </a:p>
        </p:txBody>
      </p:sp>
    </p:spTree>
    <p:extLst>
      <p:ext uri="{BB962C8B-B14F-4D97-AF65-F5344CB8AC3E}">
        <p14:creationId xmlns:p14="http://schemas.microsoft.com/office/powerpoint/2010/main" val="2959116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87327" y="325369"/>
            <a:ext cx="10045700" cy="2019534"/>
          </a:xfrm>
        </p:spPr>
        <p:txBody>
          <a:bodyPr>
            <a:noAutofit/>
          </a:bodyPr>
          <a:lstStyle/>
          <a:p>
            <a:pPr algn="r" rtl="1"/>
            <a:r>
              <a:rPr lang="ar-SA" sz="2800" dirty="0">
                <a:latin typeface="Traditional Arabic" panose="02020603050405020304" pitchFamily="18" charset="-78"/>
                <a:cs typeface="Traditional Arabic" panose="02020603050405020304" pitchFamily="18" charset="-78"/>
              </a:rPr>
              <a:t>وما ألحق بذلك من الإدهان </a:t>
            </a:r>
            <a:r>
              <a:rPr lang="ar-SA" sz="2800" dirty="0" smtClean="0">
                <a:latin typeface="Traditional Arabic" panose="02020603050405020304" pitchFamily="18" charset="-78"/>
                <a:cs typeface="Traditional Arabic" panose="02020603050405020304" pitchFamily="18" charset="-78"/>
              </a:rPr>
              <a:t>والاكتحال، والاختتان </a:t>
            </a:r>
            <a:r>
              <a:rPr lang="ar-SA" sz="2800" dirty="0">
                <a:latin typeface="Traditional Arabic" panose="02020603050405020304" pitchFamily="18" charset="-78"/>
                <a:cs typeface="Traditional Arabic" panose="02020603050405020304" pitchFamily="18" charset="-78"/>
              </a:rPr>
              <a:t>والاستحداد </a:t>
            </a:r>
            <a:r>
              <a:rPr lang="ar-SA" sz="2800" dirty="0" smtClean="0">
                <a:latin typeface="Traditional Arabic" panose="02020603050405020304" pitchFamily="18" charset="-78"/>
                <a:cs typeface="Traditional Arabic" panose="02020603050405020304" pitchFamily="18" charset="-78"/>
              </a:rPr>
              <a:t>ونحوها .</a:t>
            </a:r>
            <a:r>
              <a:rPr lang="ar-SA" sz="2800" dirty="0">
                <a:latin typeface="Traditional Arabic" panose="02020603050405020304" pitchFamily="18" charset="-78"/>
                <a:cs typeface="Traditional Arabic" panose="02020603050405020304" pitchFamily="18" charset="-78"/>
              </a:rPr>
              <a:t/>
            </a:r>
            <a:br>
              <a:rPr lang="ar-SA" sz="2800" dirty="0">
                <a:latin typeface="Traditional Arabic" panose="02020603050405020304" pitchFamily="18" charset="-78"/>
                <a:cs typeface="Traditional Arabic" panose="02020603050405020304" pitchFamily="18" charset="-78"/>
              </a:rPr>
            </a:br>
            <a:r>
              <a:rPr lang="ar-SA" sz="2800" dirty="0">
                <a:latin typeface="Traditional Arabic" panose="02020603050405020304" pitchFamily="18" charset="-78"/>
                <a:cs typeface="Traditional Arabic" panose="02020603050405020304" pitchFamily="18" charset="-78"/>
              </a:rPr>
              <a:t>السواك والمسواك: اسم للعود الذي يستاك به، ويطلق السواك على </a:t>
            </a:r>
            <a:r>
              <a:rPr lang="ar-SA" sz="2800" dirty="0" smtClean="0">
                <a:latin typeface="Traditional Arabic" panose="02020603050405020304" pitchFamily="18" charset="-78"/>
                <a:cs typeface="Traditional Arabic" panose="02020603050405020304" pitchFamily="18" charset="-78"/>
              </a:rPr>
              <a:t>الفعل، أي: </a:t>
            </a:r>
            <a:r>
              <a:rPr lang="ar-SA" sz="2800" dirty="0">
                <a:latin typeface="Traditional Arabic" panose="02020603050405020304" pitchFamily="18" charset="-78"/>
                <a:cs typeface="Traditional Arabic" panose="02020603050405020304" pitchFamily="18" charset="-78"/>
              </a:rPr>
              <a:t>دلك الفم بالعود لإزالة نحو تغير، </a:t>
            </a:r>
            <a:r>
              <a:rPr lang="ar-SA" sz="2800" dirty="0" smtClean="0">
                <a:latin typeface="Traditional Arabic" panose="02020603050405020304" pitchFamily="18" charset="-78"/>
                <a:cs typeface="Traditional Arabic" panose="02020603050405020304" pitchFamily="18" charset="-78"/>
              </a:rPr>
              <a:t>كالتسوك.</a:t>
            </a:r>
            <a:br>
              <a:rPr lang="ar-SA" sz="2800" dirty="0" smtClean="0">
                <a:latin typeface="Traditional Arabic" panose="02020603050405020304" pitchFamily="18" charset="-78"/>
                <a:cs typeface="Traditional Arabic" panose="02020603050405020304" pitchFamily="18" charset="-78"/>
              </a:rPr>
            </a:br>
            <a:r>
              <a:rPr lang="ar-SA" sz="2800" dirty="0" smtClean="0">
                <a:latin typeface="Traditional Arabic" panose="02020603050405020304" pitchFamily="18" charset="-78"/>
                <a:cs typeface="Traditional Arabic" panose="02020603050405020304" pitchFamily="18" charset="-78"/>
              </a:rPr>
              <a:t>(التسوك </a:t>
            </a:r>
            <a:r>
              <a:rPr lang="ar-SA" sz="2800" dirty="0">
                <a:latin typeface="Traditional Arabic" panose="02020603050405020304" pitchFamily="18" charset="-78"/>
                <a:cs typeface="Traditional Arabic" panose="02020603050405020304" pitchFamily="18" charset="-78"/>
              </a:rPr>
              <a:t>بعود لين) سواء كان رطبا أو </a:t>
            </a:r>
            <a:r>
              <a:rPr lang="ar-SA" sz="2800" dirty="0" smtClean="0">
                <a:latin typeface="Traditional Arabic" panose="02020603050405020304" pitchFamily="18" charset="-78"/>
                <a:cs typeface="Traditional Arabic" panose="02020603050405020304" pitchFamily="18" charset="-78"/>
              </a:rPr>
              <a:t>يابسا، </a:t>
            </a:r>
            <a:r>
              <a:rPr lang="ar-SA" sz="2800" dirty="0">
                <a:latin typeface="Traditional Arabic" panose="02020603050405020304" pitchFamily="18" charset="-78"/>
                <a:cs typeface="Traditional Arabic" panose="02020603050405020304" pitchFamily="18" charset="-78"/>
              </a:rPr>
              <a:t>مندى من أراك أو زيتونا أو عرجون أو </a:t>
            </a:r>
            <a:r>
              <a:rPr lang="ar-SA" sz="2800" dirty="0" smtClean="0">
                <a:latin typeface="Traditional Arabic" panose="02020603050405020304" pitchFamily="18" charset="-78"/>
                <a:cs typeface="Traditional Arabic" panose="02020603050405020304" pitchFamily="18" charset="-78"/>
              </a:rPr>
              <a:t>غيرها، (منق</a:t>
            </a:r>
            <a:r>
              <a:rPr lang="ar-SA" sz="2800" dirty="0">
                <a:latin typeface="Traditional Arabic" panose="02020603050405020304" pitchFamily="18" charset="-78"/>
                <a:cs typeface="Traditional Arabic" panose="02020603050405020304" pitchFamily="18" charset="-78"/>
              </a:rPr>
              <a:t>) للفم (غير </a:t>
            </a:r>
            <a:r>
              <a:rPr lang="ar-SA" sz="2800" dirty="0" smtClean="0">
                <a:latin typeface="Traditional Arabic" panose="02020603050405020304" pitchFamily="18" charset="-78"/>
                <a:cs typeface="Traditional Arabic" panose="02020603050405020304" pitchFamily="18" charset="-78"/>
              </a:rPr>
              <a:t>مضر) احترازا </a:t>
            </a:r>
            <a:r>
              <a:rPr lang="ar-SA" sz="2800" dirty="0">
                <a:latin typeface="Traditional Arabic" panose="02020603050405020304" pitchFamily="18" charset="-78"/>
                <a:cs typeface="Traditional Arabic" panose="02020603050405020304" pitchFamily="18" charset="-78"/>
              </a:rPr>
              <a:t>من الرمان </a:t>
            </a:r>
            <a:r>
              <a:rPr lang="ar-SA" sz="2800" dirty="0" smtClean="0">
                <a:latin typeface="Traditional Arabic" panose="02020603050405020304" pitchFamily="18" charset="-78"/>
                <a:cs typeface="Traditional Arabic" panose="02020603050405020304" pitchFamily="18" charset="-78"/>
              </a:rPr>
              <a:t>والآس، وكل </a:t>
            </a:r>
            <a:r>
              <a:rPr lang="ar-SA" sz="2800" dirty="0">
                <a:latin typeface="Traditional Arabic" panose="02020603050405020304" pitchFamily="18" charset="-78"/>
                <a:cs typeface="Traditional Arabic" panose="02020603050405020304" pitchFamily="18" charset="-78"/>
              </a:rPr>
              <a:t>ما له رائحة </a:t>
            </a:r>
            <a:r>
              <a:rPr lang="ar-SA" sz="2800" dirty="0" smtClean="0">
                <a:latin typeface="Traditional Arabic" panose="02020603050405020304" pitchFamily="18" charset="-78"/>
                <a:cs typeface="Traditional Arabic" panose="02020603050405020304" pitchFamily="18" charset="-78"/>
              </a:rPr>
              <a:t>طيبة </a:t>
            </a:r>
            <a:r>
              <a:rPr lang="ar-SA" sz="2800" dirty="0">
                <a:latin typeface="Traditional Arabic" panose="02020603050405020304" pitchFamily="18" charset="-78"/>
                <a:cs typeface="Traditional Arabic" panose="02020603050405020304" pitchFamily="18" charset="-78"/>
              </a:rPr>
              <a:t>(لا يتفتت) ولا </a:t>
            </a:r>
            <a:r>
              <a:rPr lang="ar-SA" sz="2800" dirty="0" smtClean="0">
                <a:latin typeface="Traditional Arabic" panose="02020603050405020304" pitchFamily="18" charset="-78"/>
                <a:cs typeface="Traditional Arabic" panose="02020603050405020304" pitchFamily="18" charset="-78"/>
              </a:rPr>
              <a:t>يجرح.</a:t>
            </a:r>
            <a:endParaRPr lang="en-US" sz="2800" dirty="0">
              <a:latin typeface="Traditional Arabic" panose="02020603050405020304" pitchFamily="18" charset="-78"/>
              <a:cs typeface="Traditional Arabic" panose="02020603050405020304" pitchFamily="18" charset="-78"/>
            </a:endParaRPr>
          </a:p>
        </p:txBody>
      </p:sp>
      <p:graphicFrame>
        <p:nvGraphicFramePr>
          <p:cNvPr id="5" name="Content Placeholder 3"/>
          <p:cNvGraphicFramePr>
            <a:graphicFrameLocks/>
          </p:cNvGraphicFramePr>
          <p:nvPr>
            <p:extLst>
              <p:ext uri="{D42A27DB-BD31-4B8C-83A1-F6EECF244321}">
                <p14:modId xmlns:p14="http://schemas.microsoft.com/office/powerpoint/2010/main" val="1255940460"/>
              </p:ext>
            </p:extLst>
          </p:nvPr>
        </p:nvGraphicFramePr>
        <p:xfrm>
          <a:off x="1097279" y="2530027"/>
          <a:ext cx="10058083" cy="33389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544" y="4839353"/>
            <a:ext cx="2160813" cy="2018647"/>
          </a:xfrm>
          <a:prstGeom prst="rect">
            <a:avLst/>
          </a:prstGeom>
        </p:spPr>
      </p:pic>
      <p:pic>
        <p:nvPicPr>
          <p:cNvPr id="7" name="Picture 6"/>
          <p:cNvPicPr>
            <a:picLocks noChangeAspect="1"/>
          </p:cNvPicPr>
          <p:nvPr/>
        </p:nvPicPr>
        <p:blipFill>
          <a:blip r:embed="rId8"/>
          <a:stretch>
            <a:fillRect/>
          </a:stretch>
        </p:blipFill>
        <p:spPr>
          <a:xfrm>
            <a:off x="2563586" y="4839353"/>
            <a:ext cx="1502695" cy="2018647"/>
          </a:xfrm>
          <a:prstGeom prst="rect">
            <a:avLst/>
          </a:prstGeom>
        </p:spPr>
      </p:pic>
    </p:spTree>
    <p:extLst>
      <p:ext uri="{BB962C8B-B14F-4D97-AF65-F5344CB8AC3E}">
        <p14:creationId xmlns:p14="http://schemas.microsoft.com/office/powerpoint/2010/main" val="3197677174"/>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4294967295"/>
            <p:extLst>
              <p:ext uri="{D42A27DB-BD31-4B8C-83A1-F6EECF244321}">
                <p14:modId xmlns:p14="http://schemas.microsoft.com/office/powerpoint/2010/main" val="1317358595"/>
              </p:ext>
            </p:extLst>
          </p:nvPr>
        </p:nvGraphicFramePr>
        <p:xfrm>
          <a:off x="1217330" y="2362297"/>
          <a:ext cx="10150475"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948059" y="258052"/>
            <a:ext cx="10278858" cy="1974081"/>
          </a:xfrm>
        </p:spPr>
        <p:txBody>
          <a:bodyPr>
            <a:noAutofit/>
          </a:bodyPr>
          <a:lstStyle/>
          <a:p>
            <a:pPr lvl="0" algn="r" rtl="1"/>
            <a:r>
              <a:rPr lang="ar-SA" sz="2800" dirty="0">
                <a:latin typeface="Traditional Arabic" panose="02020603050405020304" pitchFamily="18" charset="-78"/>
                <a:cs typeface="Traditional Arabic" panose="02020603050405020304" pitchFamily="18" charset="-78"/>
              </a:rPr>
              <a:t>ويكره بعود يجرح أو يضر أو </a:t>
            </a:r>
            <a:r>
              <a:rPr lang="ar-SA" sz="2800" dirty="0" smtClean="0">
                <a:latin typeface="Traditional Arabic" panose="02020603050405020304" pitchFamily="18" charset="-78"/>
                <a:cs typeface="Traditional Arabic" panose="02020603050405020304" pitchFamily="18" charset="-78"/>
              </a:rPr>
              <a:t>يتفتت، </a:t>
            </a:r>
            <a:r>
              <a:rPr lang="ar-SA" sz="2800" dirty="0">
                <a:latin typeface="Traditional Arabic" panose="02020603050405020304" pitchFamily="18" charset="-78"/>
                <a:cs typeface="Traditional Arabic" panose="02020603050405020304" pitchFamily="18" charset="-78"/>
              </a:rPr>
              <a:t>و (لا) يصيب السنة من استاك (بإصبعه وخرقة) </a:t>
            </a:r>
            <a:r>
              <a:rPr lang="ar-SA" sz="2800" dirty="0" smtClean="0">
                <a:latin typeface="Traditional Arabic" panose="02020603050405020304" pitchFamily="18" charset="-78"/>
                <a:cs typeface="Traditional Arabic" panose="02020603050405020304" pitchFamily="18" charset="-78"/>
              </a:rPr>
              <a:t>ونحوهما، </a:t>
            </a:r>
            <a:r>
              <a:rPr lang="ar-SA" sz="2800" dirty="0">
                <a:solidFill>
                  <a:schemeClr val="tx1"/>
                </a:solidFill>
                <a:latin typeface="Traditional Arabic" panose="02020603050405020304" pitchFamily="18" charset="-78"/>
                <a:cs typeface="Traditional Arabic" panose="02020603050405020304" pitchFamily="18" charset="-78"/>
              </a:rPr>
              <a:t>لأن الشرع لم يرد </a:t>
            </a:r>
            <a:r>
              <a:rPr lang="ar-SA" sz="2800" dirty="0" smtClean="0">
                <a:solidFill>
                  <a:schemeClr val="tx1"/>
                </a:solidFill>
                <a:latin typeface="Traditional Arabic" panose="02020603050405020304" pitchFamily="18" charset="-78"/>
                <a:cs typeface="Traditional Arabic" panose="02020603050405020304" pitchFamily="18" charset="-78"/>
              </a:rPr>
              <a:t>به، ولا </a:t>
            </a:r>
            <a:r>
              <a:rPr lang="ar-SA" sz="2800" dirty="0">
                <a:solidFill>
                  <a:schemeClr val="tx1"/>
                </a:solidFill>
                <a:latin typeface="Traditional Arabic" panose="02020603050405020304" pitchFamily="18" charset="-78"/>
                <a:cs typeface="Traditional Arabic" panose="02020603050405020304" pitchFamily="18" charset="-78"/>
              </a:rPr>
              <a:t>يحصل به الإنقاء </a:t>
            </a:r>
            <a:r>
              <a:rPr lang="ar-SA" sz="2800" dirty="0" smtClean="0">
                <a:solidFill>
                  <a:schemeClr val="tx1"/>
                </a:solidFill>
                <a:latin typeface="Traditional Arabic" panose="02020603050405020304" pitchFamily="18" charset="-78"/>
                <a:cs typeface="Traditional Arabic" panose="02020603050405020304" pitchFamily="18" charset="-78"/>
              </a:rPr>
              <a:t>كالعود، </a:t>
            </a:r>
            <a:r>
              <a:rPr lang="ar-SA" sz="2800" dirty="0">
                <a:solidFill>
                  <a:schemeClr val="tx1"/>
                </a:solidFill>
                <a:latin typeface="Traditional Arabic" panose="02020603050405020304" pitchFamily="18" charset="-78"/>
                <a:cs typeface="Traditional Arabic" panose="02020603050405020304" pitchFamily="18" charset="-78"/>
              </a:rPr>
              <a:t>(مسنون كل وقت) خبر قوله: التسوك أي يسن كل وقت لحديث «السواك مطهرة للفم مرضاة </a:t>
            </a:r>
            <a:r>
              <a:rPr lang="ar-SA" sz="2800" dirty="0" smtClean="0">
                <a:solidFill>
                  <a:schemeClr val="tx1"/>
                </a:solidFill>
                <a:latin typeface="Traditional Arabic" panose="02020603050405020304" pitchFamily="18" charset="-78"/>
                <a:cs typeface="Traditional Arabic" panose="02020603050405020304" pitchFamily="18" charset="-78"/>
              </a:rPr>
              <a:t>للرب» </a:t>
            </a:r>
            <a:r>
              <a:rPr lang="ar-SA" sz="1200" dirty="0" smtClean="0">
                <a:solidFill>
                  <a:schemeClr val="tx1"/>
                </a:solidFill>
                <a:latin typeface="Traditional Arabic" panose="02020603050405020304" pitchFamily="18" charset="-78"/>
                <a:cs typeface="Traditional Arabic" panose="02020603050405020304" pitchFamily="18" charset="-78"/>
              </a:rPr>
              <a:t>رواه </a:t>
            </a:r>
            <a:r>
              <a:rPr lang="ar-SA" sz="1200" dirty="0">
                <a:solidFill>
                  <a:schemeClr val="tx1"/>
                </a:solidFill>
                <a:latin typeface="Traditional Arabic" panose="02020603050405020304" pitchFamily="18" charset="-78"/>
                <a:cs typeface="Traditional Arabic" panose="02020603050405020304" pitchFamily="18" charset="-78"/>
              </a:rPr>
              <a:t>الشافعي وأحمد وغيرهما </a:t>
            </a:r>
            <a:r>
              <a:rPr lang="ar-SA" sz="2800" dirty="0" smtClean="0">
                <a:solidFill>
                  <a:schemeClr val="tx1"/>
                </a:solidFill>
                <a:latin typeface="Traditional Arabic" panose="02020603050405020304" pitchFamily="18" charset="-78"/>
                <a:cs typeface="Traditional Arabic" panose="02020603050405020304" pitchFamily="18" charset="-78"/>
              </a:rPr>
              <a:t/>
            </a:r>
            <a:br>
              <a:rPr lang="ar-SA" sz="2800" dirty="0" smtClean="0">
                <a:solidFill>
                  <a:schemeClr val="tx1"/>
                </a:solidFill>
                <a:latin typeface="Traditional Arabic" panose="02020603050405020304" pitchFamily="18" charset="-78"/>
                <a:cs typeface="Traditional Arabic" panose="02020603050405020304" pitchFamily="18" charset="-78"/>
              </a:rPr>
            </a:br>
            <a:r>
              <a:rPr lang="ar-SA" sz="2800" dirty="0" smtClean="0">
                <a:solidFill>
                  <a:schemeClr val="tx1"/>
                </a:solidFill>
                <a:latin typeface="Traditional Arabic" panose="02020603050405020304" pitchFamily="18" charset="-78"/>
                <a:cs typeface="Traditional Arabic" panose="02020603050405020304" pitchFamily="18" charset="-78"/>
              </a:rPr>
              <a:t>(</a:t>
            </a:r>
            <a:r>
              <a:rPr lang="ar-SA" sz="2800" dirty="0">
                <a:solidFill>
                  <a:schemeClr val="tx1"/>
                </a:solidFill>
                <a:latin typeface="Traditional Arabic" panose="02020603050405020304" pitchFamily="18" charset="-78"/>
                <a:cs typeface="Traditional Arabic" panose="02020603050405020304" pitchFamily="18" charset="-78"/>
              </a:rPr>
              <a:t>لغير صائم بعد الزوال) فيكره فرضا كان الصوم أو </a:t>
            </a:r>
            <a:r>
              <a:rPr lang="ar-SA" sz="2800" dirty="0" smtClean="0">
                <a:solidFill>
                  <a:schemeClr val="tx1"/>
                </a:solidFill>
                <a:latin typeface="Traditional Arabic" panose="02020603050405020304" pitchFamily="18" charset="-78"/>
                <a:cs typeface="Traditional Arabic" panose="02020603050405020304" pitchFamily="18" charset="-78"/>
              </a:rPr>
              <a:t>نفلا، </a:t>
            </a:r>
            <a:r>
              <a:rPr lang="ar-SA" sz="2800" dirty="0" smtClean="0">
                <a:latin typeface="Traditional Arabic" panose="02020603050405020304" pitchFamily="18" charset="-78"/>
                <a:cs typeface="Traditional Arabic" panose="02020603050405020304" pitchFamily="18" charset="-78"/>
              </a:rPr>
              <a:t>وقبل </a:t>
            </a:r>
            <a:r>
              <a:rPr lang="ar-SA" sz="2800" dirty="0">
                <a:latin typeface="Traditional Arabic" panose="02020603050405020304" pitchFamily="18" charset="-78"/>
                <a:cs typeface="Traditional Arabic" panose="02020603050405020304" pitchFamily="18" charset="-78"/>
              </a:rPr>
              <a:t>الزوال يستحب له </a:t>
            </a:r>
            <a:r>
              <a:rPr lang="ar-SA" sz="2800" dirty="0" smtClean="0">
                <a:latin typeface="Traditional Arabic" panose="02020603050405020304" pitchFamily="18" charset="-78"/>
                <a:cs typeface="Traditional Arabic" panose="02020603050405020304" pitchFamily="18" charset="-78"/>
              </a:rPr>
              <a:t>بيابس، </a:t>
            </a:r>
            <a:r>
              <a:rPr lang="ar-SA" sz="2800" dirty="0">
                <a:latin typeface="Traditional Arabic" panose="02020603050405020304" pitchFamily="18" charset="-78"/>
                <a:cs typeface="Traditional Arabic" panose="02020603050405020304" pitchFamily="18" charset="-78"/>
              </a:rPr>
              <a:t>ويباح </a:t>
            </a:r>
            <a:r>
              <a:rPr lang="ar-SA" sz="2800" dirty="0" smtClean="0">
                <a:latin typeface="Traditional Arabic" panose="02020603050405020304" pitchFamily="18" charset="-78"/>
                <a:cs typeface="Traditional Arabic" panose="02020603050405020304" pitchFamily="18" charset="-78"/>
              </a:rPr>
              <a:t>برطب </a:t>
            </a:r>
            <a:r>
              <a:rPr lang="ar-SA" sz="2800" dirty="0">
                <a:latin typeface="Traditional Arabic" panose="02020603050405020304" pitchFamily="18" charset="-78"/>
                <a:cs typeface="Traditional Arabic" panose="02020603050405020304" pitchFamily="18" charset="-78"/>
              </a:rPr>
              <a:t>لحديث «إذا صمتم فاستاكوا بالغداة ولا تستاكوا بالعشى</a:t>
            </a:r>
            <a:r>
              <a:rPr lang="ar-SA" sz="2400" dirty="0" smtClean="0">
                <a:latin typeface="Traditional Arabic" panose="02020603050405020304" pitchFamily="18" charset="-78"/>
                <a:cs typeface="Traditional Arabic" panose="02020603050405020304" pitchFamily="18" charset="-78"/>
              </a:rPr>
              <a:t>» </a:t>
            </a:r>
            <a:r>
              <a:rPr lang="ar-SA" sz="1200" dirty="0">
                <a:latin typeface="Traditional Arabic" panose="02020603050405020304" pitchFamily="18" charset="-78"/>
                <a:cs typeface="Traditional Arabic" panose="02020603050405020304" pitchFamily="18" charset="-78"/>
              </a:rPr>
              <a:t>أخرجه البيهقي عن علي رضي الله </a:t>
            </a:r>
            <a:r>
              <a:rPr lang="ar-SA" sz="1200" dirty="0" smtClean="0">
                <a:latin typeface="Traditional Arabic" panose="02020603050405020304" pitchFamily="18" charset="-78"/>
                <a:cs typeface="Traditional Arabic" panose="02020603050405020304" pitchFamily="18" charset="-78"/>
              </a:rPr>
              <a:t>عنه</a:t>
            </a:r>
            <a:endParaRPr lang="en-US" sz="1200" dirty="0">
              <a:latin typeface="Traditional Arabic" panose="02020603050405020304" pitchFamily="18" charset="-78"/>
              <a:cs typeface="Traditional Arabic" panose="02020603050405020304" pitchFamily="18" charset="-78"/>
            </a:endParaRPr>
          </a:p>
        </p:txBody>
      </p:sp>
      <p:sp>
        <p:nvSpPr>
          <p:cNvPr id="15" name="Rectangle 10"/>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38088"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4035772"/>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4037489795"/>
              </p:ext>
            </p:extLst>
          </p:nvPr>
        </p:nvGraphicFramePr>
        <p:xfrm>
          <a:off x="1468466" y="3052140"/>
          <a:ext cx="9940925" cy="279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1347817" y="0"/>
            <a:ext cx="10182225" cy="2922588"/>
          </a:xfrm>
        </p:spPr>
        <p:txBody>
          <a:bodyPr>
            <a:noAutofit/>
          </a:bodyPr>
          <a:lstStyle/>
          <a:p>
            <a:pPr lvl="0" algn="r" rtl="1">
              <a:lnSpc>
                <a:spcPct val="100000"/>
              </a:lnSpc>
            </a:pPr>
            <a:r>
              <a:rPr lang="ar-SA" sz="2600" dirty="0" smtClean="0">
                <a:latin typeface="Traditional Arabic" panose="02020603050405020304" pitchFamily="18" charset="-78"/>
                <a:cs typeface="Traditional Arabic" panose="02020603050405020304" pitchFamily="18" charset="-78"/>
              </a:rPr>
              <a:t>متأكد) خبر ثان للتسوك (عند صلاة) فرضًا كانت أو نفلاً . (و) عند (</a:t>
            </a:r>
            <a:r>
              <a:rPr lang="ar-SA" sz="2600" dirty="0">
                <a:latin typeface="Traditional Arabic" panose="02020603050405020304" pitchFamily="18" charset="-78"/>
                <a:cs typeface="Traditional Arabic" panose="02020603050405020304" pitchFamily="18" charset="-78"/>
              </a:rPr>
              <a:t>انتباه) من نوم ليل أو </a:t>
            </a:r>
            <a:r>
              <a:rPr lang="ar-SA" sz="2600" dirty="0" smtClean="0">
                <a:latin typeface="Traditional Arabic" panose="02020603050405020304" pitchFamily="18" charset="-78"/>
                <a:cs typeface="Traditional Arabic" panose="02020603050405020304" pitchFamily="18" charset="-78"/>
              </a:rPr>
              <a:t>نهار </a:t>
            </a:r>
            <a:r>
              <a:rPr lang="ar-SA" sz="2600" dirty="0">
                <a:latin typeface="Traditional Arabic" panose="02020603050405020304" pitchFamily="18" charset="-78"/>
                <a:cs typeface="Traditional Arabic" panose="02020603050405020304" pitchFamily="18" charset="-78"/>
              </a:rPr>
              <a:t>(و) عند (تغير) رائحة (فم) بمأكول أو غيره </a:t>
            </a:r>
            <a:r>
              <a:rPr lang="ar-SA" sz="2600" dirty="0" smtClean="0">
                <a:latin typeface="Traditional Arabic" panose="02020603050405020304" pitchFamily="18" charset="-78"/>
                <a:cs typeface="Traditional Arabic" panose="02020603050405020304" pitchFamily="18" charset="-78"/>
              </a:rPr>
              <a:t>وعند </a:t>
            </a:r>
            <a:r>
              <a:rPr lang="ar-SA" sz="2600" dirty="0">
                <a:latin typeface="Traditional Arabic" panose="02020603050405020304" pitchFamily="18" charset="-78"/>
                <a:cs typeface="Traditional Arabic" panose="02020603050405020304" pitchFamily="18" charset="-78"/>
              </a:rPr>
              <a:t>وضوء </a:t>
            </a:r>
            <a:r>
              <a:rPr lang="ar-SA" sz="2600" dirty="0" smtClean="0">
                <a:latin typeface="Traditional Arabic" panose="02020603050405020304" pitchFamily="18" charset="-78"/>
                <a:cs typeface="Traditional Arabic" panose="02020603050405020304" pitchFamily="18" charset="-78"/>
              </a:rPr>
              <a:t>وقراءة. </a:t>
            </a:r>
            <a:r>
              <a:rPr lang="ar-SA" sz="2600" dirty="0">
                <a:latin typeface="Traditional Arabic" panose="02020603050405020304" pitchFamily="18" charset="-78"/>
                <a:cs typeface="Traditional Arabic" panose="02020603050405020304" pitchFamily="18" charset="-78"/>
              </a:rPr>
              <a:t>زاد الزركشي والمصنف في الإقناع: ودخول مسجد، ومنزل، وإطالة سكوت، وخلو المعدة من الطعام، واصفرار </a:t>
            </a:r>
            <a:r>
              <a:rPr lang="ar-SA" sz="2600" dirty="0" smtClean="0">
                <a:latin typeface="Traditional Arabic" panose="02020603050405020304" pitchFamily="18" charset="-78"/>
                <a:cs typeface="Traditional Arabic" panose="02020603050405020304" pitchFamily="18" charset="-78"/>
              </a:rPr>
              <a:t>الأسنان.</a:t>
            </a:r>
            <a:br>
              <a:rPr lang="ar-SA" sz="2600" dirty="0" smtClean="0">
                <a:latin typeface="Traditional Arabic" panose="02020603050405020304" pitchFamily="18" charset="-78"/>
                <a:cs typeface="Traditional Arabic" panose="02020603050405020304" pitchFamily="18" charset="-78"/>
              </a:rPr>
            </a:br>
            <a:r>
              <a:rPr lang="ar-SA" sz="2600" dirty="0" smtClean="0">
                <a:latin typeface="Traditional Arabic" panose="02020603050405020304" pitchFamily="18" charset="-78"/>
                <a:cs typeface="Traditional Arabic" panose="02020603050405020304" pitchFamily="18" charset="-78"/>
              </a:rPr>
              <a:t>(</a:t>
            </a:r>
            <a:r>
              <a:rPr lang="ar-SA" sz="2600" dirty="0">
                <a:latin typeface="Traditional Arabic" panose="02020603050405020304" pitchFamily="18" charset="-78"/>
                <a:cs typeface="Traditional Arabic" panose="02020603050405020304" pitchFamily="18" charset="-78"/>
              </a:rPr>
              <a:t>ويستاك عرضا) استحبابا بالنسبة إلى الأسنان </a:t>
            </a:r>
            <a:r>
              <a:rPr lang="ar-SA" sz="2600" dirty="0" smtClean="0">
                <a:latin typeface="Traditional Arabic" panose="02020603050405020304" pitchFamily="18" charset="-78"/>
                <a:cs typeface="Traditional Arabic" panose="02020603050405020304" pitchFamily="18" charset="-78"/>
              </a:rPr>
              <a:t>بيده </a:t>
            </a:r>
            <a:r>
              <a:rPr lang="ar-SA" sz="2600" dirty="0">
                <a:latin typeface="Traditional Arabic" panose="02020603050405020304" pitchFamily="18" charset="-78"/>
                <a:cs typeface="Traditional Arabic" panose="02020603050405020304" pitchFamily="18" charset="-78"/>
              </a:rPr>
              <a:t>اليسرى على أسنانه ولثته ولسانه </a:t>
            </a:r>
            <a:r>
              <a:rPr lang="ar-SA" sz="2600" dirty="0" smtClean="0">
                <a:latin typeface="Traditional Arabic" panose="02020603050405020304" pitchFamily="18" charset="-78"/>
                <a:cs typeface="Traditional Arabic" panose="02020603050405020304" pitchFamily="18" charset="-78"/>
              </a:rPr>
              <a:t> </a:t>
            </a:r>
            <a:r>
              <a:rPr lang="ar-SA" sz="2600" dirty="0">
                <a:latin typeface="Traditional Arabic" panose="02020603050405020304" pitchFamily="18" charset="-78"/>
                <a:cs typeface="Traditional Arabic" panose="02020603050405020304" pitchFamily="18" charset="-78"/>
              </a:rPr>
              <a:t>ويغسل السواك </a:t>
            </a:r>
            <a:r>
              <a:rPr lang="ar-SA" sz="2600" dirty="0" smtClean="0">
                <a:latin typeface="Traditional Arabic" panose="02020603050405020304" pitchFamily="18" charset="-78"/>
                <a:cs typeface="Traditional Arabic" panose="02020603050405020304" pitchFamily="18" charset="-78"/>
              </a:rPr>
              <a:t>ولا </a:t>
            </a:r>
            <a:r>
              <a:rPr lang="ar-SA" sz="2600" dirty="0">
                <a:latin typeface="Traditional Arabic" panose="02020603050405020304" pitchFamily="18" charset="-78"/>
                <a:cs typeface="Traditional Arabic" panose="02020603050405020304" pitchFamily="18" charset="-78"/>
              </a:rPr>
              <a:t>بأس أن يستاك به اثنان </a:t>
            </a:r>
            <a:r>
              <a:rPr lang="ar-SA" sz="2600" dirty="0" smtClean="0">
                <a:latin typeface="Traditional Arabic" panose="02020603050405020304" pitchFamily="18" charset="-78"/>
                <a:cs typeface="Traditional Arabic" panose="02020603050405020304" pitchFamily="18" charset="-78"/>
              </a:rPr>
              <a:t>فأكثر .</a:t>
            </a:r>
            <a:r>
              <a:rPr lang="ar-SA" sz="2600" dirty="0">
                <a:latin typeface="Traditional Arabic" panose="02020603050405020304" pitchFamily="18" charset="-78"/>
                <a:cs typeface="Traditional Arabic" panose="02020603050405020304" pitchFamily="18" charset="-78"/>
              </a:rPr>
              <a:t/>
            </a:r>
            <a:br>
              <a:rPr lang="ar-SA" sz="2600" dirty="0">
                <a:latin typeface="Traditional Arabic" panose="02020603050405020304" pitchFamily="18" charset="-78"/>
                <a:cs typeface="Traditional Arabic" panose="02020603050405020304" pitchFamily="18" charset="-78"/>
              </a:rPr>
            </a:br>
            <a:r>
              <a:rPr lang="ar-SA" sz="2600" dirty="0">
                <a:latin typeface="Traditional Arabic" panose="02020603050405020304" pitchFamily="18" charset="-78"/>
                <a:cs typeface="Traditional Arabic" panose="02020603050405020304" pitchFamily="18" charset="-78"/>
              </a:rPr>
              <a:t>قال في الرعاية: ويقول إذا استاك: اللهم طهر قلبي ومحص ذنوبي </a:t>
            </a:r>
            <a:r>
              <a:rPr lang="ar-SA" sz="2600" dirty="0" smtClean="0">
                <a:latin typeface="Traditional Arabic" panose="02020603050405020304" pitchFamily="18" charset="-78"/>
                <a:cs typeface="Traditional Arabic" panose="02020603050405020304" pitchFamily="18" charset="-78"/>
              </a:rPr>
              <a:t>قال </a:t>
            </a:r>
            <a:r>
              <a:rPr lang="ar-SA" sz="2600" dirty="0">
                <a:latin typeface="Traditional Arabic" panose="02020603050405020304" pitchFamily="18" charset="-78"/>
                <a:cs typeface="Traditional Arabic" panose="02020603050405020304" pitchFamily="18" charset="-78"/>
              </a:rPr>
              <a:t>بعض الشافعية: وينيوي به الإتيان بالسنة </a:t>
            </a:r>
            <a:r>
              <a:rPr lang="ar-SA" sz="2600" dirty="0" smtClean="0">
                <a:latin typeface="Traditional Arabic" panose="02020603050405020304" pitchFamily="18" charset="-78"/>
                <a:cs typeface="Traditional Arabic" panose="02020603050405020304" pitchFamily="18" charset="-78"/>
              </a:rPr>
              <a:t>(</a:t>
            </a:r>
            <a:r>
              <a:rPr lang="ar-SA" sz="2600" dirty="0">
                <a:latin typeface="Traditional Arabic" panose="02020603050405020304" pitchFamily="18" charset="-78"/>
                <a:cs typeface="Traditional Arabic" panose="02020603050405020304" pitchFamily="18" charset="-78"/>
              </a:rPr>
              <a:t>مبتدئا بجانب فمه الأيمن</a:t>
            </a:r>
            <a:r>
              <a:rPr lang="ar-SA" sz="2600" dirty="0" smtClean="0">
                <a:latin typeface="Traditional Arabic" panose="02020603050405020304" pitchFamily="18" charset="-78"/>
                <a:cs typeface="Traditional Arabic" panose="02020603050405020304" pitchFamily="18" charset="-78"/>
              </a:rPr>
              <a:t>) فتسن </a:t>
            </a:r>
            <a:r>
              <a:rPr lang="ar-SA" sz="2600" dirty="0">
                <a:latin typeface="Traditional Arabic" panose="02020603050405020304" pitchFamily="18" charset="-78"/>
                <a:cs typeface="Traditional Arabic" panose="02020603050405020304" pitchFamily="18" charset="-78"/>
              </a:rPr>
              <a:t>البداءة بالأيمن في سواك </a:t>
            </a:r>
            <a:r>
              <a:rPr lang="ar-SA" sz="2600" dirty="0" smtClean="0">
                <a:latin typeface="Traditional Arabic" panose="02020603050405020304" pitchFamily="18" charset="-78"/>
                <a:cs typeface="Traditional Arabic" panose="02020603050405020304" pitchFamily="18" charset="-78"/>
              </a:rPr>
              <a:t>وطهور </a:t>
            </a:r>
            <a:r>
              <a:rPr lang="ar-SA" sz="2600" dirty="0">
                <a:latin typeface="Traditional Arabic" panose="02020603050405020304" pitchFamily="18" charset="-78"/>
                <a:cs typeface="Traditional Arabic" panose="02020603050405020304" pitchFamily="18" charset="-78"/>
              </a:rPr>
              <a:t>وفي شأنه كله </a:t>
            </a:r>
            <a:r>
              <a:rPr lang="ar-SA" sz="2600" dirty="0" smtClean="0">
                <a:latin typeface="Traditional Arabic" panose="02020603050405020304" pitchFamily="18" charset="-78"/>
                <a:cs typeface="Traditional Arabic" panose="02020603050405020304" pitchFamily="18" charset="-78"/>
              </a:rPr>
              <a:t> </a:t>
            </a:r>
            <a:r>
              <a:rPr lang="ar-SA" sz="2600" dirty="0">
                <a:latin typeface="Traditional Arabic" panose="02020603050405020304" pitchFamily="18" charset="-78"/>
                <a:cs typeface="Traditional Arabic" panose="02020603050405020304" pitchFamily="18" charset="-78"/>
              </a:rPr>
              <a:t>غير ما يستقذر </a:t>
            </a:r>
            <a:endParaRPr lang="en-US" sz="2600" dirty="0">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2021034231"/>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187326"/>
          </a:xfrm>
        </p:spPr>
        <p:txBody>
          <a:bodyPr>
            <a:noAutofit/>
          </a:bodyPr>
          <a:lstStyle/>
          <a:p>
            <a:pPr algn="r" rtl="1"/>
            <a:r>
              <a:rPr lang="ar-SA" sz="2600" dirty="0" smtClean="0">
                <a:latin typeface="Traditional Arabic" panose="02020603050405020304" pitchFamily="18" charset="-78"/>
                <a:cs typeface="Traditional Arabic" panose="02020603050405020304" pitchFamily="18" charset="-78"/>
              </a:rPr>
              <a:t>(ويدهن) استحبابا (غبا) يوما يدهن ويوما لا يدهن لأنه صلى الله </a:t>
            </a:r>
            <a:r>
              <a:rPr lang="ar-SA" sz="2600" dirty="0" smtClean="0">
                <a:solidFill>
                  <a:schemeClr val="tx1"/>
                </a:solidFill>
                <a:latin typeface="Traditional Arabic" panose="02020603050405020304" pitchFamily="18" charset="-78"/>
                <a:cs typeface="Traditional Arabic" panose="02020603050405020304" pitchFamily="18" charset="-78"/>
              </a:rPr>
              <a:t>عليه وسلم نهى عن الترجل إلا غبا رواه النسائي والترمذي وصححه والترجل تسريح الشعر ودهنه (ويكتحل) في كل عين (وترا) ثلاثا، بالإثمد المطيب كل ليلة قبل أن ينام لفعله عليه السلام، </a:t>
            </a:r>
            <a:r>
              <a:rPr lang="ar-SA" sz="1200" dirty="0" smtClean="0">
                <a:solidFill>
                  <a:schemeClr val="tx1"/>
                </a:solidFill>
                <a:latin typeface="Traditional Arabic" panose="02020603050405020304" pitchFamily="18" charset="-78"/>
                <a:cs typeface="Traditional Arabic" panose="02020603050405020304" pitchFamily="18" charset="-78"/>
              </a:rPr>
              <a:t>رواه أحمد وغيره عن ابن عباس</a:t>
            </a:r>
            <a:r>
              <a:rPr lang="en-US" sz="1200" dirty="0" smtClean="0">
                <a:solidFill>
                  <a:schemeClr val="tx1"/>
                </a:solidFill>
                <a:latin typeface="Traditional Arabic" panose="02020603050405020304" pitchFamily="18" charset="-78"/>
                <a:cs typeface="Traditional Arabic" panose="02020603050405020304" pitchFamily="18" charset="-78"/>
              </a:rPr>
              <a:t> </a:t>
            </a:r>
            <a:r>
              <a:rPr lang="en-US" sz="2600" dirty="0" smtClean="0">
                <a:solidFill>
                  <a:schemeClr val="tx1"/>
                </a:solidFill>
                <a:latin typeface="Traditional Arabic" panose="02020603050405020304" pitchFamily="18" charset="-78"/>
                <a:cs typeface="Traditional Arabic" panose="02020603050405020304" pitchFamily="18" charset="-78"/>
              </a:rPr>
              <a:t>.</a:t>
            </a:r>
            <a:br>
              <a:rPr lang="en-US" sz="2600" dirty="0" smtClean="0">
                <a:solidFill>
                  <a:schemeClr val="tx1"/>
                </a:solidFill>
                <a:latin typeface="Traditional Arabic" panose="02020603050405020304" pitchFamily="18" charset="-78"/>
                <a:cs typeface="Traditional Arabic" panose="02020603050405020304" pitchFamily="18" charset="-78"/>
              </a:rPr>
            </a:br>
            <a:r>
              <a:rPr lang="ar-SA" sz="2600" dirty="0" smtClean="0">
                <a:solidFill>
                  <a:schemeClr val="tx1"/>
                </a:solidFill>
                <a:latin typeface="Traditional Arabic" panose="02020603050405020304" pitchFamily="18" charset="-78"/>
                <a:cs typeface="Traditional Arabic" panose="02020603050405020304" pitchFamily="18" charset="-78"/>
              </a:rPr>
              <a:t>ويسن نظر في مرآة وتطيب (و</a:t>
            </a:r>
            <a:r>
              <a:rPr lang="ar-SA" sz="2600" dirty="0" smtClean="0">
                <a:solidFill>
                  <a:srgbClr val="A52A2A"/>
                </a:solidFill>
                <a:latin typeface="Traditional Arabic" panose="02020603050405020304" pitchFamily="18" charset="-78"/>
                <a:cs typeface="Traditional Arabic" panose="02020603050405020304" pitchFamily="18" charset="-78"/>
              </a:rPr>
              <a:t>تجب التسمية في الوضوء مع الذكر</a:t>
            </a:r>
            <a:r>
              <a:rPr lang="en-US" sz="2600" dirty="0" smtClean="0">
                <a:solidFill>
                  <a:schemeClr val="tx1"/>
                </a:solidFill>
                <a:latin typeface="Traditional Arabic" panose="02020603050405020304" pitchFamily="18" charset="-78"/>
                <a:cs typeface="Traditional Arabic" panose="02020603050405020304" pitchFamily="18" charset="-78"/>
              </a:rPr>
              <a:t>)</a:t>
            </a:r>
            <a:r>
              <a:rPr lang="ar-SA" sz="2600" dirty="0" smtClean="0">
                <a:solidFill>
                  <a:schemeClr val="tx1"/>
                </a:solidFill>
                <a:latin typeface="Traditional Arabic" panose="02020603050405020304" pitchFamily="18" charset="-78"/>
                <a:cs typeface="Traditional Arabic" panose="02020603050405020304" pitchFamily="18" charset="-78"/>
              </a:rPr>
              <a:t>أي أن يقول بسم الله لا يقوم غيرها مقامها لخبر أبي هريرة مرفوعا «لا صلاة لمن لا وضوء له، ولا وضوء لمن لم يذكر اسم الله عليه» </a:t>
            </a:r>
            <a:r>
              <a:rPr lang="ar-SA" sz="1200" dirty="0" smtClean="0">
                <a:solidFill>
                  <a:schemeClr val="tx1"/>
                </a:solidFill>
                <a:latin typeface="Traditional Arabic" panose="02020603050405020304" pitchFamily="18" charset="-78"/>
                <a:cs typeface="Traditional Arabic" panose="02020603050405020304" pitchFamily="18" charset="-78"/>
              </a:rPr>
              <a:t>رواه أحمد وغيره</a:t>
            </a:r>
            <a:r>
              <a:rPr lang="ar-SA" sz="2600" dirty="0" smtClean="0">
                <a:solidFill>
                  <a:schemeClr val="tx1"/>
                </a:solidFill>
                <a:latin typeface="Traditional Arabic" panose="02020603050405020304" pitchFamily="18" charset="-78"/>
                <a:cs typeface="Traditional Arabic" panose="02020603050405020304" pitchFamily="18" charset="-78"/>
              </a:rPr>
              <a:t>.</a:t>
            </a:r>
            <a:r>
              <a:rPr lang="ar-SA" sz="2600" dirty="0" smtClean="0">
                <a:latin typeface="Traditional Arabic" panose="02020603050405020304" pitchFamily="18" charset="-78"/>
                <a:cs typeface="Traditional Arabic" panose="02020603050405020304" pitchFamily="18" charset="-78"/>
              </a:rPr>
              <a:t> وتسقط مع السهو وكذا غسل وتيمم</a:t>
            </a:r>
            <a:endParaRPr lang="en-US" sz="2600" dirty="0">
              <a:latin typeface="Traditional Arabic" panose="02020603050405020304" pitchFamily="18" charset="-78"/>
              <a:cs typeface="Traditional Arabic" panose="02020603050405020304" pitchFamily="18"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0330199"/>
              </p:ext>
            </p:extLst>
          </p:nvPr>
        </p:nvGraphicFramePr>
        <p:xfrm>
          <a:off x="1096963" y="2928324"/>
          <a:ext cx="10058400" cy="2940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1"/>
          <p:cNvSpPr>
            <a:spLocks noChangeArrowheads="1"/>
          </p:cNvSpPr>
          <p:nvPr/>
        </p:nvSpPr>
        <p:spPr bwMode="auto">
          <a:xfrm>
            <a:off x="0" y="-138499"/>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2400" y="13901"/>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029200"/>
            <a:ext cx="1828800" cy="1828800"/>
          </a:xfrm>
          <a:prstGeom prst="rect">
            <a:avLst/>
          </a:prstGeom>
        </p:spPr>
      </p:pic>
    </p:spTree>
    <p:extLst>
      <p:ext uri="{BB962C8B-B14F-4D97-AF65-F5344CB8AC3E}">
        <p14:creationId xmlns:p14="http://schemas.microsoft.com/office/powerpoint/2010/main" val="81731428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Facet</Template>
  <TotalTime>5417</TotalTime>
  <Words>867</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Traditional Arabic</vt:lpstr>
      <vt:lpstr>Retrospect</vt:lpstr>
      <vt:lpstr>الروض المربع</vt:lpstr>
      <vt:lpstr>تواريخ الاختبار</vt:lpstr>
      <vt:lpstr>تسليم التكلييف</vt:lpstr>
      <vt:lpstr>ويجب الاستنجاء بماء أو حجر ونحوه لكل خارج من سبيل إذا أراد الصلاة ونحوها (إلا الريح)، والطاهر وغير الملوث. (ولا يصح قبله) أي قبل الاستنجاء بماء أو حجر ونحوه (وضوء ولا تيمم)، لحديث المقداد : «يغسل ذكره ثم يتوضأ» ولو كانت النجاسة على غير السبيلين، أو عليهما غير خارجة منهما صح الوضوء والتيمم قبل زوالها .  </vt:lpstr>
      <vt:lpstr>باب السواك وسنن الوضوء </vt:lpstr>
      <vt:lpstr>وما ألحق بذلك من الإدهان والاكتحال، والاختتان والاستحداد ونحوها . السواك والمسواك: اسم للعود الذي يستاك به، ويطلق السواك على الفعل، أي: دلك الفم بالعود لإزالة نحو تغير، كالتسوك. (التسوك بعود لين) سواء كان رطبا أو يابسا، مندى من أراك أو زيتونا أو عرجون أو غيرها، (منق) للفم (غير مضر) احترازا من الرمان والآس، وكل ما له رائحة طيبة (لا يتفتت) ولا يجرح.</vt:lpstr>
      <vt:lpstr>ويكره بعود يجرح أو يضر أو يتفتت، و (لا) يصيب السنة من استاك (بإصبعه وخرقة) ونحوهما، لأن الشرع لم يرد به، ولا يحصل به الإنقاء كالعود، (مسنون كل وقت) خبر قوله: التسوك أي يسن كل وقت لحديث «السواك مطهرة للفم مرضاة للرب» رواه الشافعي وأحمد وغيرهما  (لغير صائم بعد الزوال) فيكره فرضا كان الصوم أو نفلا، وقبل الزوال يستحب له بيابس، ويباح برطب لحديث «إذا صمتم فاستاكوا بالغداة ولا تستاكوا بالعشى» أخرجه البيهقي عن علي رضي الله عنه</vt:lpstr>
      <vt:lpstr>متأكد) خبر ثان للتسوك (عند صلاة) فرضًا كانت أو نفلاً . (و) عند (انتباه) من نوم ليل أو نهار (و) عند (تغير) رائحة (فم) بمأكول أو غيره وعند وضوء وقراءة. زاد الزركشي والمصنف في الإقناع: ودخول مسجد، ومنزل، وإطالة سكوت، وخلو المعدة من الطعام، واصفرار الأسنان. (ويستاك عرضا) استحبابا بالنسبة إلى الأسنان بيده اليسرى على أسنانه ولثته ولسانه  ويغسل السواك ولا بأس أن يستاك به اثنان فأكثر . قال في الرعاية: ويقول إذا استاك: اللهم طهر قلبي ومحص ذنوبي قال بعض الشافعية: وينيوي به الإتيان بالسنة (مبتدئا بجانب فمه الأيمن) فتسن البداءة بالأيمن في سواك وطهور وفي شأنه كله  غير ما يستقذر </vt:lpstr>
      <vt:lpstr>(ويدهن) استحبابا (غبا) يوما يدهن ويوما لا يدهن لأنه صلى الله عليه وسلم نهى عن الترجل إلا غبا رواه النسائي والترمذي وصححه والترجل تسريح الشعر ودهنه (ويكتحل) في كل عين (وترا) ثلاثا، بالإثمد المطيب كل ليلة قبل أن ينام لفعله عليه السلام، رواه أحمد وغيره عن ابن عباس . ويسن نظر في مرآة وتطيب (وتجب التسمية في الوضوء مع الذكر)أي أن يقول بسم الله لا يقوم غيرها مقامها لخبر أبي هريرة مرفوعا «لا صلاة لمن لا وضوء له، ولا وضوء لمن لم يذكر اسم الله عليه» رواه أحمد وغيره. وتسقط مع السهو وكذا غسل وتيمم</vt:lpstr>
      <vt:lpstr>(ويجب الختان) عند البلوغ (ما لم يخف على نفسه). ذكرا كان أو خنثى أو أنثى، فالذكر بأخذ جلدة الحشفة، والأنثى بأخذ جلدة فوق محل الإيلاج تشبه عرف الديك (. ويستحب أن لا تؤخذ كلها، والخنثى بأخذهما، وفعله زمن صغر أفضل، وكره في سابع يوم ومن الولادة إليه .</vt:lpstr>
      <vt:lpstr>(ويكره القزع) وهو حلق بعض الرأس وترك بعض وكذا حلق القفا لغير حجامة ونحوها. ويسن إبقاء شعر الرأس، قال أحمد: هو سنة لو نقوى عليه اتخذناه ولكن له كلفة ومؤنة.ويسرحه ويفرقه ويكون إلى أذنيه وينتهي إلى منكبيه كشعره عليه السلام ولا بأس بزيادة وجعله ذؤابة.  ويعفي لحيته ويحرم حلقها ذكره الشيخ تقي الدين.ولا يكره أخذ ما زاد على القبضة منها وما تحت حلقه. </vt:lpstr>
      <vt:lpstr>ويحف شاربه وهو أولى من قصه. ويقلم أظفاره مخالفا وينتف إبطه ويحلق عانته ) .وله إزالتها بما شاء، والتنوير فعله أحمد في العورة وغيرها، ويدفن ما يزيله من شعر وظفر ونحوه. ويفعله كل أسبوع يوم الجمعة قبل الزوال، ولا يتركه فوق أربعين يوما وأما الشارب ففي كل جمعة .</vt:lpstr>
      <vt:lpstr>(ومن سنن الوضوء) وهي جمع سنة وهي في اللغة الطريقة، وفي الاصطلاح: ما يثاب على فعله ولا يعاقب على تركه، وتطلق أيضا على أقواله وأفعاله وتقريراته صلى الله عليه وسلم. وسمي غسل الأعضاء على الوجه المخصوص وضوءا لتنظيفه المتوضئ وتحسينه، (السواك) وتقدم أنه يتأكد فيه ومحله عند المضمضة.</vt:lpstr>
      <vt:lpstr>(وغسل الكفين ثلاثا) في أول الوضوء ولو تحقق طهارتهما (ويجب) غسلهما ثلاثا بنية وتسمية (من نوم ليل ناقض لوضوء) لما تقدم في أقسام المياه. ويسقط غسلهما والتسمية سهوا وغسلهما لمعنى فيهما فلو استعمل الماء ولم يدخل يده في الإناء لم يصح وضوءه وفسد الماء  (و) من سنن الوضوء (البداءة) قبل غسل الوجه (بمضمضة ثم استنشاق) ثلاثا ثلاثا بيمينه. واستنثاره بيساره، (و) من سننه (المبالغة فيهما) أي في المضمضة والاستنشاق (لغير صائم) فتكره . والمبالغة في المضمضة إدارة الماء بجميع فمه وفي الاستنشاق جذبه بنفسه إلى أقصى الأنف وفي بقية الأعضاء دلك ما ينبو عنه الماء للصائم وغيره  (و) من سننه (تخليل اللحية الكثيفة) بالثاء المثلثة وهي التي تستر البشرة (.فيأخذ كفا من ماء يضعه من تحتها بأصابعه مشتبكة، أو من جانبيها ويعركها، وكذا عنفقة وباقي شعور الوجه (و) من سننه تخليله الأصابع أي أصابع اليدين والرجلين ، قال في الشرح: وهو في الرجلين آكد ويخلل أصابع رجليه بخنصر يده اليسرى من باطن رجله اليمنى، من خنصرها إلى إبهامها وفي اليسرى بالعكس، وأصابع يديه إحداهما بالأخرى (فإن كانت أو بعضها ملتصقة سقط (و) من سننه (التيامن) بلا خلاف (وأخذ ماء جديد للأذنين) بعد مسح رأسه. ومجاوزة محل الفرض.</vt:lpstr>
      <vt:lpstr>    و من سننه (الغسلة الثانية والثالثة) وتكره الزيادة عليها. ويعمل في عدد الغسلات بالأقل، ويجوز الاقتصار على الغسلة الواحدة، والثنتان أفضل منها، والثلاث أفضل منهما، ولو غسل بعض أعضاء الوضوء أكثر من بعض لم يكره.  ولا يسن مسح العنق ،ولا الكلام على الوضوء  </vt:lpstr>
      <vt:lpstr>  باب فروض الضوء وصفته </vt:lpstr>
      <vt:lpstr>الفرض يقال لمعان، منها الحز والقطع. وشرعا: ما أثيب فاعله وعوقب تاركه، والوضوء استعمال ماء طهور في الأعضاء الأربعة على صفة مخصوصة. وكان فرضه مع فرض الصلاة كما رواه ابن ماجه، ذكره في المبدع. </vt:lpstr>
      <vt:lpstr>(فروضه ستة) أحدها (غسل الوجه) لقوله تعالى: {فَاغْسِلُوا وُجُوهَكُمْ} (والفم والأنف منه) أي من الوجه لدخولهما في حده فلا تسقط المضمضة ولا الاستنشاق في وضوء ولا غسل لا عمدا ولا سهوا ، (و) الثاني (غسل اليدين) مع المرفقين لقوله تعالى: {وَأَيْدِيَكُمْ إِلَى الْمَرَافِقِ}، (و) الثالث (مسح الرأس) كله (ومنه الأذنان) لقوله تعالى: {وَامْسَحُوا بِرُءُوسِكُمْ} وقوله صلى الله عليه وسلم «الأذنان من الرأس» رواه ابن ماجه. (و) الرابع (غسل الرجلين) مع الكعبين لقوله تعالى: {وَأَرْجُلَكُمْ إِلَى الْكَعْبَيْنِ}، (و) الخامس (الترتيب) على ما ذكر الله تعالى: لأن الله أدخل الممسوح بين المغسولات ولا نعلم لهذا فائدة غير الترتيب، والآية سيقت لبيان الواجب والنبي صلى الله عليه وسلم رتب الوضوء وقال «هذا وضوء لا يقبل الله الصلاة إلا به» فلو بدأ بشيء من الأعضاء قبل غسل الوجه لم يحسب له. وإن توضأ منكسا أربع مرات صح وضوءه إن قرب الزمن ولو غسلها جميعا دفعة واحدة لم يحسب له غير الوجه وإن انغمس ناويا في ماء، وخرج مرتبا أجزأه وإلا فلا (و) السادس (الموالاة)  لأنه صلى الله عليه وسلم رأى رجلا يصلي في ظهر قدمه لمعة قدر الدرهم لم يصبها الماء، فأمره أن يعيد الوضوء رواه أحمد وغيره. (وهي) أي الموالاة (أن لا يؤخر غسل عضو حتى ينشف الذي قبله) بزمن معتدل، أو قدره من غيره ولا يضر إن جف لاشتغاله بسنة،كتخليل وإسباغ وإزالة وسوسة أو وسخ ويضره الاشتغال بتحصيل ماء أو إسراف أو نجاسة أو وسخ لغير طهارة. </vt:lpstr>
      <vt:lpstr>وسبب وجوب الوضوء الحدث، ويحل جميع البدن كجنابة. (والنية) لغة القصد، ومحلها القلب، فلا يضر سبق لسانه بغير قصده، ويخلصها الله تعالى  (شرط) هو لغة العلامة، واصطلاحا: ما يلزم من عدمه العدم، ولا يلزم من وجوده وجود ولا عدم لذاته.(لطهارة الأحداث كلها) لحديث «إنما الأعمال بالنيات». فلا يصح وضوء وغسل وتيمم ولو مستحبات إلا بها (فينوي رفع الحدث أو يقصد (الطهارة لما لا يباح إلا بها) أي بالطهارة، كالصلاة والطواف ومس المصحف، لأن ذلك يستلزم رفع الحدث، فإن نوى طهارة أو وضوءا أو أطلق أو غسل أعضاءه ليزيل عنها النجاسة، أو ليعلم غيره أو للتبرد لم يجزئه. وإن نوى صلاة معينة لا غيرها ارتفع مطلقا، وينوي من حدثه دائم استباحة الصلاة ويرتفع حدثه، ولا يحتاج إلى تعيين النية للفرض، فلو نوى رفع الحدث لم يرتفع في الأقيس قاله في المبدع، ويستحب نطقه بالنية سرا.</vt:lpstr>
      <vt:lpstr>انتهى</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الروض المربع</dc:title>
  <dc:creator>nora nora</dc:creator>
  <cp:lastModifiedBy>nora nora</cp:lastModifiedBy>
  <cp:revision>96</cp:revision>
  <dcterms:created xsi:type="dcterms:W3CDTF">2017-09-28T06:41:28Z</dcterms:created>
  <dcterms:modified xsi:type="dcterms:W3CDTF">2017-10-26T10:03:19Z</dcterms:modified>
</cp:coreProperties>
</file>