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8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78" y="15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10/11/2015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207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Text Linguistics/Homework 1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543800" cy="4953000"/>
          </a:xfrm>
        </p:spPr>
        <p:txBody>
          <a:bodyPr>
            <a:noAutofit/>
          </a:bodyPr>
          <a:lstStyle/>
          <a:p>
            <a:pPr marL="114300" indent="0" algn="l" rtl="0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Write texts (of your own) as examples for the following:</a:t>
            </a:r>
          </a:p>
          <a:p>
            <a:pPr marL="114300" indent="0" algn="l" rtl="0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endParaRPr lang="en-US" sz="2000" b="1" dirty="0">
              <a:solidFill>
                <a:srgbClr val="0070C0"/>
              </a:solidFill>
            </a:endParaRPr>
          </a:p>
          <a:p>
            <a:pPr lvl="0" algn="l" rtl="0"/>
            <a:r>
              <a:rPr lang="en-US" sz="2000" b="1" dirty="0" smtClean="0">
                <a:solidFill>
                  <a:srgbClr val="FF0000"/>
                </a:solidFill>
              </a:rPr>
              <a:t>1. A personal pronoun referring </a:t>
            </a:r>
            <a:r>
              <a:rPr lang="en-US" sz="2000" b="1" dirty="0" err="1" smtClean="0">
                <a:solidFill>
                  <a:srgbClr val="FF0000"/>
                </a:solidFill>
              </a:rPr>
              <a:t>anaphorically</a:t>
            </a:r>
            <a:r>
              <a:rPr lang="en-US" sz="2000" b="1" dirty="0" smtClean="0">
                <a:solidFill>
                  <a:srgbClr val="FF0000"/>
                </a:solidFill>
              </a:rPr>
              <a:t> to its referent.</a:t>
            </a:r>
          </a:p>
          <a:p>
            <a:pPr lvl="0" algn="l" rtl="0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lvl="0" algn="l" rtl="0"/>
            <a:r>
              <a:rPr lang="en-US" sz="2000" b="1" i="1" dirty="0" smtClean="0">
                <a:solidFill>
                  <a:srgbClr val="0070C0"/>
                </a:solidFill>
              </a:rPr>
              <a:t>King Saud University </a:t>
            </a:r>
            <a:r>
              <a:rPr lang="en-US" sz="2000" b="1" dirty="0" smtClean="0"/>
              <a:t>is considered as one of the best universities in the middle- east.  </a:t>
            </a:r>
            <a:r>
              <a:rPr lang="en-US" sz="2000" b="1" u="sng" dirty="0" smtClean="0">
                <a:solidFill>
                  <a:srgbClr val="0070C0"/>
                </a:solidFill>
              </a:rPr>
              <a:t>It</a:t>
            </a:r>
            <a:r>
              <a:rPr lang="en-US" sz="2000" b="1" dirty="0" smtClean="0"/>
              <a:t> is ranked among the 500 top universities in the Shanghai Academic Ranking of World Universities.</a:t>
            </a:r>
          </a:p>
          <a:p>
            <a:pPr marL="114300" indent="0" algn="just" rtl="0">
              <a:buNone/>
            </a:pP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xmlns="" val="2212390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Text Linguistics/Homework 1</a:t>
            </a:r>
            <a:endParaRPr lang="ar-SA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l" rtl="0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Write texts (of your own) as examples for the following:</a:t>
            </a:r>
          </a:p>
          <a:p>
            <a:pPr marL="114300" indent="0" algn="l" rtl="0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 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</a:rPr>
              <a:t>10. A general comparison using an adjective to express difference.</a:t>
            </a:r>
          </a:p>
          <a:p>
            <a:pPr lvl="0" algn="l" rtl="0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lvl="0" algn="l" rtl="0"/>
            <a:r>
              <a:rPr lang="en-US" sz="2000" b="1" dirty="0" smtClean="0"/>
              <a:t>This course is </a:t>
            </a:r>
            <a:r>
              <a:rPr lang="en-US" sz="2000" b="1" i="1" dirty="0" smtClean="0">
                <a:solidFill>
                  <a:srgbClr val="0070C0"/>
                </a:solidFill>
              </a:rPr>
              <a:t>different from </a:t>
            </a:r>
            <a:r>
              <a:rPr lang="en-US" sz="2000" b="1" i="1" dirty="0" smtClean="0"/>
              <a:t>other courses I am specialized in.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0"/>
            <a:endParaRPr lang="en-US" b="1" dirty="0" smtClean="0"/>
          </a:p>
          <a:p>
            <a:pPr algn="ctr" rtl="0"/>
            <a:endParaRPr lang="en-US" b="1" dirty="0" smtClean="0"/>
          </a:p>
          <a:p>
            <a:pPr algn="ctr" rtl="0">
              <a:buNone/>
            </a:pPr>
            <a:r>
              <a:rPr lang="en-US" sz="4400" b="1" dirty="0" smtClean="0">
                <a:solidFill>
                  <a:srgbClr val="0070C0"/>
                </a:solidFill>
              </a:rPr>
              <a:t>Good Luck</a:t>
            </a:r>
            <a:endParaRPr lang="en-US" sz="44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Text Linguistics/Homework 1</a:t>
            </a:r>
            <a:endParaRPr lang="ar-SA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l" rtl="0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Write texts (of your own) as examples for the following:</a:t>
            </a:r>
          </a:p>
          <a:p>
            <a:pPr marL="114300" indent="0" algn="l" rtl="0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 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</a:rPr>
              <a:t>2. A personal pronoun referring </a:t>
            </a:r>
            <a:r>
              <a:rPr lang="en-US" sz="2000" b="1" dirty="0" err="1" smtClean="0">
                <a:solidFill>
                  <a:srgbClr val="FF0000"/>
                </a:solidFill>
              </a:rPr>
              <a:t>cataphorically</a:t>
            </a:r>
            <a:r>
              <a:rPr lang="en-US" sz="2000" b="1" dirty="0" smtClean="0">
                <a:solidFill>
                  <a:srgbClr val="FF0000"/>
                </a:solidFill>
              </a:rPr>
              <a:t> to its referent.</a:t>
            </a:r>
          </a:p>
          <a:p>
            <a:pPr lvl="0" algn="l" rtl="0">
              <a:buNone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lvl="0" algn="l" rtl="0"/>
            <a:r>
              <a:rPr lang="en-US" sz="2000" b="1" dirty="0" smtClean="0"/>
              <a:t>Because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u="sng" dirty="0" smtClean="0">
                <a:solidFill>
                  <a:srgbClr val="0070C0"/>
                </a:solidFill>
              </a:rPr>
              <a:t>it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smtClean="0"/>
              <a:t>was ranked among the 500 top universities in the Shanghai Academic Ranking of World Universities, </a:t>
            </a:r>
            <a:r>
              <a:rPr lang="en-US" sz="2000" b="1" i="1" dirty="0" smtClean="0">
                <a:solidFill>
                  <a:srgbClr val="0070C0"/>
                </a:solidFill>
              </a:rPr>
              <a:t>King Saud University </a:t>
            </a:r>
            <a:r>
              <a:rPr lang="en-US" sz="2000" b="1" dirty="0" smtClean="0"/>
              <a:t>is considered as one of the best universities in the middle- east</a:t>
            </a:r>
          </a:p>
          <a:p>
            <a:endParaRPr lang="ar-S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Text Linguistics/Homework 1</a:t>
            </a:r>
            <a:endParaRPr lang="ar-SA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l" rtl="0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Write texts (of your own) as examples for the following:</a:t>
            </a:r>
          </a:p>
          <a:p>
            <a:pPr marL="114300" indent="0" algn="l" rtl="0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 </a:t>
            </a:r>
          </a:p>
          <a:p>
            <a:pPr lvl="0" algn="l" rtl="0"/>
            <a:r>
              <a:rPr lang="en-US" sz="2000" b="1" dirty="0" smtClean="0">
                <a:solidFill>
                  <a:srgbClr val="FF0000"/>
                </a:solidFill>
              </a:rPr>
              <a:t>3. An object pronoun referring </a:t>
            </a:r>
            <a:r>
              <a:rPr lang="en-US" sz="2000" b="1" dirty="0" err="1" smtClean="0">
                <a:solidFill>
                  <a:srgbClr val="FF0000"/>
                </a:solidFill>
              </a:rPr>
              <a:t>anaphorically</a:t>
            </a:r>
            <a:r>
              <a:rPr lang="en-US" sz="2000" b="1" dirty="0" smtClean="0">
                <a:solidFill>
                  <a:srgbClr val="FF0000"/>
                </a:solidFill>
              </a:rPr>
              <a:t> to its referent.</a:t>
            </a:r>
          </a:p>
          <a:p>
            <a:pPr lvl="0" algn="l" rtl="0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lvl="0" algn="l" rtl="0"/>
            <a:r>
              <a:rPr lang="en-US" sz="2000" b="1" i="1" dirty="0" smtClean="0">
                <a:solidFill>
                  <a:srgbClr val="0070C0"/>
                </a:solidFill>
              </a:rPr>
              <a:t>King Saud University </a:t>
            </a:r>
            <a:r>
              <a:rPr lang="en-US" sz="2000" b="1" dirty="0" smtClean="0"/>
              <a:t>is considered as one of the best universities in the middle- east. I chose to join </a:t>
            </a:r>
            <a:r>
              <a:rPr lang="en-US" sz="2000" b="1" u="sng" dirty="0" smtClean="0">
                <a:solidFill>
                  <a:srgbClr val="0070C0"/>
                </a:solidFill>
              </a:rPr>
              <a:t>it</a:t>
            </a:r>
            <a:r>
              <a:rPr lang="en-US" sz="2000" b="1" dirty="0" smtClean="0"/>
              <a:t> for its high ranking amongst the 500 top universities according to the Shanghai Academic Ranking of World Universities.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Text Linguistics/Homework 1</a:t>
            </a:r>
            <a:endParaRPr lang="ar-SA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l" rtl="0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Write texts (of your own) as examples for the following:</a:t>
            </a:r>
          </a:p>
          <a:p>
            <a:pPr marL="114300" indent="0" algn="l" rtl="0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 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</a:rPr>
              <a:t>4. A possessive determiner referring </a:t>
            </a:r>
            <a:r>
              <a:rPr lang="en-US" sz="2000" b="1" dirty="0" err="1" smtClean="0">
                <a:solidFill>
                  <a:srgbClr val="FF0000"/>
                </a:solidFill>
              </a:rPr>
              <a:t>cataphorically</a:t>
            </a:r>
            <a:r>
              <a:rPr lang="en-US" sz="2000" b="1" dirty="0" smtClean="0">
                <a:solidFill>
                  <a:srgbClr val="FF0000"/>
                </a:solidFill>
              </a:rPr>
              <a:t> to its referent.</a:t>
            </a:r>
          </a:p>
          <a:p>
            <a:pPr lvl="0" algn="l" rtl="0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algn="l" rtl="0"/>
            <a:r>
              <a:rPr lang="en-US" sz="2000" b="1" dirty="0" smtClean="0"/>
              <a:t>Due to </a:t>
            </a:r>
            <a:r>
              <a:rPr lang="en-US" sz="2000" b="1" u="sng" dirty="0" smtClean="0">
                <a:solidFill>
                  <a:srgbClr val="0070C0"/>
                </a:solidFill>
              </a:rPr>
              <a:t>its</a:t>
            </a:r>
            <a:r>
              <a:rPr lang="en-US" sz="2000" b="1" dirty="0" smtClean="0"/>
              <a:t> ranking amongst the 500 top universities in the Shanghai Academic Ranking of World Universities, I chose to join </a:t>
            </a:r>
            <a:r>
              <a:rPr lang="en-US" sz="2000" b="1" i="1" dirty="0" smtClean="0">
                <a:solidFill>
                  <a:srgbClr val="0070C0"/>
                </a:solidFill>
              </a:rPr>
              <a:t>King Saud University</a:t>
            </a:r>
            <a:r>
              <a:rPr lang="en-US" sz="2000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Text Linguistics/Homework 1</a:t>
            </a:r>
            <a:endParaRPr lang="ar-SA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l" rtl="0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Write texts (of your own) as examples for the following:</a:t>
            </a:r>
          </a:p>
          <a:p>
            <a:pPr marL="114300" indent="0" algn="l" rtl="0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 </a:t>
            </a:r>
          </a:p>
          <a:p>
            <a:pPr lvl="0" algn="l" rtl="0"/>
            <a:r>
              <a:rPr lang="en-US" sz="2000" b="1" dirty="0" smtClean="0">
                <a:solidFill>
                  <a:srgbClr val="FF0000"/>
                </a:solidFill>
              </a:rPr>
              <a:t>5. A possessive pronoun referring </a:t>
            </a:r>
            <a:r>
              <a:rPr lang="en-US" sz="2000" b="1" dirty="0" err="1" smtClean="0">
                <a:solidFill>
                  <a:srgbClr val="FF0000"/>
                </a:solidFill>
              </a:rPr>
              <a:t>anaphorically</a:t>
            </a:r>
            <a:r>
              <a:rPr lang="en-US" sz="2000" b="1" dirty="0" smtClean="0">
                <a:solidFill>
                  <a:srgbClr val="FF0000"/>
                </a:solidFill>
              </a:rPr>
              <a:t> to its referent.</a:t>
            </a:r>
          </a:p>
          <a:p>
            <a:pPr lvl="0" algn="l" rtl="0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algn="l" rtl="0"/>
            <a:r>
              <a:rPr lang="en-US" sz="2000" b="1" i="1" dirty="0" smtClean="0">
                <a:solidFill>
                  <a:srgbClr val="0070C0"/>
                </a:solidFill>
              </a:rPr>
              <a:t>My major </a:t>
            </a:r>
            <a:r>
              <a:rPr lang="en-US" sz="2000" b="1" dirty="0" smtClean="0"/>
              <a:t>is English while my </a:t>
            </a:r>
            <a:r>
              <a:rPr lang="en-US" sz="2000" b="1" dirty="0" smtClean="0"/>
              <a:t>cousin’s major </a:t>
            </a:r>
            <a:r>
              <a:rPr lang="en-US" sz="2000" b="1" dirty="0" smtClean="0"/>
              <a:t>is </a:t>
            </a:r>
            <a:r>
              <a:rPr lang="en-US" sz="2000" b="1" dirty="0" smtClean="0"/>
              <a:t>French. </a:t>
            </a:r>
            <a:r>
              <a:rPr lang="en-US" sz="2000" b="1" smtClean="0"/>
              <a:t>However,  </a:t>
            </a:r>
            <a:r>
              <a:rPr lang="en-US" sz="2000" b="1" u="sng" dirty="0" smtClean="0">
                <a:solidFill>
                  <a:srgbClr val="0070C0"/>
                </a:solidFill>
              </a:rPr>
              <a:t>m</a:t>
            </a:r>
            <a:r>
              <a:rPr lang="en-US" sz="2000" b="1" u="sng" smtClean="0">
                <a:solidFill>
                  <a:srgbClr val="0070C0"/>
                </a:solidFill>
              </a:rPr>
              <a:t>ine</a:t>
            </a:r>
            <a:r>
              <a:rPr lang="en-US" sz="2000" b="1" smtClean="0"/>
              <a:t> </a:t>
            </a:r>
            <a:r>
              <a:rPr lang="en-US" sz="2000" b="1" dirty="0" smtClean="0"/>
              <a:t>is more demanded in the labor market nowadays. </a:t>
            </a:r>
            <a:endParaRPr lang="ar-SA" sz="2000" dirty="0" smtClean="0"/>
          </a:p>
          <a:p>
            <a:pPr algn="l" rtl="0">
              <a:buNone/>
            </a:pPr>
            <a:r>
              <a:rPr lang="en-US" sz="2000" b="1" dirty="0" smtClean="0"/>
              <a:t> </a:t>
            </a:r>
            <a:endParaRPr lang="ar-SA" sz="2000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Text Linguistics/Homework 1</a:t>
            </a:r>
            <a:endParaRPr lang="ar-SA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l" rtl="0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Write texts (of your own) as examples for the following:</a:t>
            </a:r>
          </a:p>
          <a:p>
            <a:pPr marL="114300" indent="0" algn="l" rtl="0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 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</a:rPr>
              <a:t>6. A demonstrative pronoun functioning as a head and referring </a:t>
            </a:r>
            <a:r>
              <a:rPr lang="en-US" sz="2000" b="1" dirty="0" err="1" smtClean="0">
                <a:solidFill>
                  <a:srgbClr val="FF0000"/>
                </a:solidFill>
              </a:rPr>
              <a:t>cataphorically</a:t>
            </a:r>
            <a:r>
              <a:rPr lang="en-US" sz="2000" b="1" dirty="0" smtClean="0">
                <a:solidFill>
                  <a:srgbClr val="FF0000"/>
                </a:solidFill>
              </a:rPr>
              <a:t> to its referent.</a:t>
            </a:r>
          </a:p>
          <a:p>
            <a:pPr lvl="0" algn="l" rtl="0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algn="l" rtl="0"/>
            <a:r>
              <a:rPr lang="en-US" sz="2000" b="1" dirty="0" smtClean="0"/>
              <a:t>Do you know the course I enjoy most? </a:t>
            </a:r>
            <a:r>
              <a:rPr lang="en-US" sz="2000" b="1" u="sng" dirty="0" smtClean="0">
                <a:solidFill>
                  <a:srgbClr val="0070C0"/>
                </a:solidFill>
              </a:rPr>
              <a:t>That</a:t>
            </a:r>
            <a:r>
              <a:rPr lang="en-US" sz="2000" b="1" dirty="0" smtClean="0"/>
              <a:t> is </a:t>
            </a:r>
            <a:r>
              <a:rPr lang="en-US" sz="2000" b="1" i="1" dirty="0" smtClean="0">
                <a:solidFill>
                  <a:srgbClr val="0070C0"/>
                </a:solidFill>
              </a:rPr>
              <a:t>translation</a:t>
            </a:r>
            <a:r>
              <a:rPr lang="en-US" sz="2000" b="1" dirty="0" smtClean="0"/>
              <a:t>.</a:t>
            </a:r>
            <a:endParaRPr lang="ar-SA" sz="2000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Text Linguistics/Homework 1</a:t>
            </a:r>
            <a:endParaRPr lang="ar-SA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l" rtl="0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Write texts (of your own) as examples for the following:</a:t>
            </a:r>
          </a:p>
          <a:p>
            <a:pPr marL="114300" indent="0" algn="l" rtl="0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 </a:t>
            </a:r>
          </a:p>
          <a:p>
            <a:pPr lvl="0" algn="l" rtl="0"/>
            <a:r>
              <a:rPr lang="en-US" sz="2000" b="1" dirty="0" smtClean="0">
                <a:solidFill>
                  <a:srgbClr val="FF0000"/>
                </a:solidFill>
              </a:rPr>
              <a:t>7. A demonstrative pronoun functioning as a determiner and referring </a:t>
            </a:r>
            <a:r>
              <a:rPr lang="en-US" sz="2000" b="1" dirty="0" err="1" smtClean="0">
                <a:solidFill>
                  <a:srgbClr val="FF0000"/>
                </a:solidFill>
              </a:rPr>
              <a:t>anaphorically</a:t>
            </a:r>
            <a:r>
              <a:rPr lang="en-US" sz="2000" b="1" dirty="0" smtClean="0">
                <a:solidFill>
                  <a:srgbClr val="FF0000"/>
                </a:solidFill>
              </a:rPr>
              <a:t> to its referent.</a:t>
            </a:r>
          </a:p>
          <a:p>
            <a:pPr lvl="0" algn="l" rtl="0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lvl="0" algn="l" rtl="0"/>
            <a:r>
              <a:rPr lang="en-US" sz="2000" b="1" i="1" dirty="0" smtClean="0">
                <a:solidFill>
                  <a:srgbClr val="0070C0"/>
                </a:solidFill>
              </a:rPr>
              <a:t>King Saud university </a:t>
            </a:r>
            <a:r>
              <a:rPr lang="en-US" sz="2000" b="1" dirty="0" smtClean="0"/>
              <a:t>is considered as one of the best universities in the middle- east. In fact,  </a:t>
            </a:r>
            <a:r>
              <a:rPr lang="en-US" sz="2000" b="1" u="sng" dirty="0" smtClean="0">
                <a:solidFill>
                  <a:srgbClr val="0070C0"/>
                </a:solidFill>
              </a:rPr>
              <a:t>this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smtClean="0"/>
              <a:t>university is ranked among the 500 top Universities in the Shanghai Academic Ranking of World Universities.</a:t>
            </a:r>
          </a:p>
          <a:p>
            <a:pPr algn="l" rtl="0"/>
            <a:endParaRPr lang="ar-SA" sz="2000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Text Linguistics/Homework 1</a:t>
            </a:r>
            <a:endParaRPr lang="ar-SA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l" rtl="0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Write texts (of your own) as examples for the following:</a:t>
            </a:r>
          </a:p>
          <a:p>
            <a:pPr marL="114300" indent="0" algn="l" rtl="0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 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</a:rPr>
              <a:t>8. A demonstrative neutral determiner with a lexical item representing a whole class.</a:t>
            </a:r>
          </a:p>
          <a:p>
            <a:pPr lvl="0" algn="l" rtl="0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lvl="0" algn="l" rtl="0"/>
            <a:r>
              <a:rPr lang="en-US" sz="2000" b="1" i="1" dirty="0" smtClean="0">
                <a:solidFill>
                  <a:srgbClr val="0070C0"/>
                </a:solidFill>
              </a:rPr>
              <a:t>The rich </a:t>
            </a:r>
            <a:r>
              <a:rPr lang="en-US" sz="2000" b="1" dirty="0" smtClean="0"/>
              <a:t>should help </a:t>
            </a:r>
            <a:r>
              <a:rPr lang="en-US" sz="2000" b="1" i="1" dirty="0" smtClean="0">
                <a:solidFill>
                  <a:srgbClr val="0070C0"/>
                </a:solidFill>
              </a:rPr>
              <a:t>the poor.</a:t>
            </a:r>
            <a:endParaRPr lang="en-US" sz="2000" b="1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Text Linguistics/Homework 1</a:t>
            </a:r>
            <a:endParaRPr lang="ar-SA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l" rtl="0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Write texts (of your own) as examples for the following:</a:t>
            </a:r>
          </a:p>
          <a:p>
            <a:pPr marL="114300" indent="0" algn="l" rtl="0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 </a:t>
            </a:r>
          </a:p>
          <a:p>
            <a:pPr lvl="0" algn="l" rtl="0"/>
            <a:r>
              <a:rPr lang="en-US" sz="2000" b="1" dirty="0" smtClean="0">
                <a:solidFill>
                  <a:srgbClr val="FF0000"/>
                </a:solidFill>
              </a:rPr>
              <a:t>9. A general comparison using an adverb to express similarity.</a:t>
            </a:r>
          </a:p>
          <a:p>
            <a:pPr lvl="0" algn="l" rtl="0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lvl="0" algn="l" rtl="0"/>
            <a:r>
              <a:rPr lang="en-US" sz="2000" b="1" dirty="0" smtClean="0"/>
              <a:t>That student speaks English </a:t>
            </a:r>
            <a:r>
              <a:rPr lang="en-US" sz="2000" b="1" i="1" dirty="0" smtClean="0">
                <a:solidFill>
                  <a:srgbClr val="0070C0"/>
                </a:solidFill>
              </a:rPr>
              <a:t>as fluently as </a:t>
            </a:r>
            <a:r>
              <a:rPr lang="en-US" sz="2000" b="1" i="1" dirty="0" smtClean="0"/>
              <a:t>a native speaker of English . </a:t>
            </a:r>
            <a:endParaRPr lang="en-US" sz="2000" b="1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232</TotalTime>
  <Words>533</Words>
  <Application>Microsoft Office PowerPoint</Application>
  <PresentationFormat>عرض على الشاشة (3:4)‏</PresentationFormat>
  <Paragraphs>64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Adjacency</vt:lpstr>
      <vt:lpstr>   Text Linguistics/Homework 1   </vt:lpstr>
      <vt:lpstr>Text Linguistics/Homework 1</vt:lpstr>
      <vt:lpstr>Text Linguistics/Homework 1</vt:lpstr>
      <vt:lpstr>Text Linguistics/Homework 1</vt:lpstr>
      <vt:lpstr>Text Linguistics/Homework 1</vt:lpstr>
      <vt:lpstr>Text Linguistics/Homework 1</vt:lpstr>
      <vt:lpstr>Text Linguistics/Homework 1</vt:lpstr>
      <vt:lpstr>Text Linguistics/Homework 1</vt:lpstr>
      <vt:lpstr>Text Linguistics/Homework 1</vt:lpstr>
      <vt:lpstr>Text Linguistics/Homework 1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course consists of Two main parts:  Theoretical Part; Introduction What is translation? Who is the competent translator? Main Approaches of translation semantic  approach communicative approach Common Problems of translation  Practical Part; Islamic texts to be translated from Arabic into English and vice versa  Quranic Chapters and verses Hadeeth (Prophetic sayings) Fatawa ( Religious Verdicts)</dc:title>
  <dc:creator>Shafi</dc:creator>
  <cp:lastModifiedBy>ASUS</cp:lastModifiedBy>
  <cp:revision>34</cp:revision>
  <dcterms:created xsi:type="dcterms:W3CDTF">2006-08-16T00:00:00Z</dcterms:created>
  <dcterms:modified xsi:type="dcterms:W3CDTF">2015-10-11T17:53:57Z</dcterms:modified>
</cp:coreProperties>
</file>