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55" r:id="rId2"/>
    <p:sldId id="4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6600"/>
    <a:srgbClr val="FF99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434" autoAdjust="0"/>
  </p:normalViewPr>
  <p:slideViewPr>
    <p:cSldViewPr>
      <p:cViewPr varScale="1">
        <p:scale>
          <a:sx n="71" d="100"/>
          <a:sy n="71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68" y="663864"/>
            <a:ext cx="5018533" cy="501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08" y="2161646"/>
            <a:ext cx="8141789" cy="23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50030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تصميم افتراضي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Dr. AHMAD</cp:lastModifiedBy>
  <cp:revision>1340</cp:revision>
  <dcterms:created xsi:type="dcterms:W3CDTF">2005-10-30T21:58:20Z</dcterms:created>
  <dcterms:modified xsi:type="dcterms:W3CDTF">2015-02-21T07:47:35Z</dcterms:modified>
</cp:coreProperties>
</file>