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60" r:id="rId4"/>
    <p:sldId id="261" r:id="rId5"/>
    <p:sldId id="262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80" r:id="rId14"/>
    <p:sldId id="271" r:id="rId15"/>
    <p:sldId id="272" r:id="rId16"/>
    <p:sldId id="273" r:id="rId17"/>
    <p:sldId id="281" r:id="rId18"/>
    <p:sldId id="275" r:id="rId19"/>
    <p:sldId id="274" r:id="rId20"/>
    <p:sldId id="276" r:id="rId21"/>
    <p:sldId id="277" r:id="rId22"/>
    <p:sldId id="278" r:id="rId23"/>
    <p:sldId id="279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445" y="-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8B9BA9F-E5C1-46CF-BEA2-910241465626}" type="doc">
      <dgm:prSet loTypeId="urn:microsoft.com/office/officeart/2005/8/layout/orgChart1" loCatId="hierarchy" qsTypeId="urn:microsoft.com/office/officeart/2005/8/quickstyle/3d2" qsCatId="3D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C870D552-B59A-4BA4-9030-1286D3343194}">
      <dgm:prSet phldrT="[Text]" custT="1"/>
      <dgm:spPr/>
      <dgm:t>
        <a:bodyPr/>
        <a:lstStyle/>
        <a:p>
          <a:r>
            <a:rPr lang="en-US" sz="1400" b="1" dirty="0" smtClean="0"/>
            <a:t>The Nervous System </a:t>
          </a:r>
          <a:endParaRPr lang="en-US" sz="1400" b="1" dirty="0"/>
        </a:p>
      </dgm:t>
    </dgm:pt>
    <dgm:pt modelId="{DA6911C3-8A02-4BA3-A5B2-EF7290A7E733}" type="parTrans" cxnId="{EA54157C-4CD1-4572-8664-844492CE5982}">
      <dgm:prSet/>
      <dgm:spPr/>
      <dgm:t>
        <a:bodyPr/>
        <a:lstStyle/>
        <a:p>
          <a:endParaRPr lang="en-US" sz="1800" b="1"/>
        </a:p>
      </dgm:t>
    </dgm:pt>
    <dgm:pt modelId="{350CBB5C-7E12-4681-B466-D7EA84477621}" type="sibTrans" cxnId="{EA54157C-4CD1-4572-8664-844492CE5982}">
      <dgm:prSet/>
      <dgm:spPr/>
      <dgm:t>
        <a:bodyPr/>
        <a:lstStyle/>
        <a:p>
          <a:endParaRPr lang="en-US" sz="1800" b="1"/>
        </a:p>
      </dgm:t>
    </dgm:pt>
    <dgm:pt modelId="{592C6502-0F34-4984-BE2C-7E375041A9C8}">
      <dgm:prSet phldrT="[Text]" custT="1"/>
      <dgm:spPr/>
      <dgm:t>
        <a:bodyPr/>
        <a:lstStyle/>
        <a:p>
          <a:r>
            <a:rPr lang="en-US" sz="1400" b="1" dirty="0" smtClean="0"/>
            <a:t>CNS</a:t>
          </a:r>
          <a:endParaRPr lang="en-US" sz="1400" b="1" dirty="0"/>
        </a:p>
      </dgm:t>
    </dgm:pt>
    <dgm:pt modelId="{8AE3C1CC-DE92-4D35-A482-75C507500D7D}" type="parTrans" cxnId="{0FF31CBE-88AC-4558-AFD9-4BF314519DEB}">
      <dgm:prSet/>
      <dgm:spPr/>
      <dgm:t>
        <a:bodyPr/>
        <a:lstStyle/>
        <a:p>
          <a:endParaRPr lang="en-US" sz="1800" b="1"/>
        </a:p>
      </dgm:t>
    </dgm:pt>
    <dgm:pt modelId="{F822EAB2-7B69-456D-B6D9-12842CC6D38B}" type="sibTrans" cxnId="{0FF31CBE-88AC-4558-AFD9-4BF314519DEB}">
      <dgm:prSet/>
      <dgm:spPr/>
      <dgm:t>
        <a:bodyPr/>
        <a:lstStyle/>
        <a:p>
          <a:endParaRPr lang="en-US" sz="1800" b="1"/>
        </a:p>
      </dgm:t>
    </dgm:pt>
    <dgm:pt modelId="{7E31C1D2-6F5C-4E58-B7E7-2FC451F8B9AA}">
      <dgm:prSet phldrT="[Text]" custT="1"/>
      <dgm:spPr/>
      <dgm:t>
        <a:bodyPr/>
        <a:lstStyle/>
        <a:p>
          <a:r>
            <a:rPr lang="en-US" sz="1400" b="1" dirty="0" smtClean="0"/>
            <a:t>PNS</a:t>
          </a:r>
          <a:endParaRPr lang="en-US" sz="1400" b="1" dirty="0"/>
        </a:p>
      </dgm:t>
    </dgm:pt>
    <dgm:pt modelId="{C1730FE2-C291-427D-8A38-DE9BB7357ECA}" type="parTrans" cxnId="{3428664A-D7E8-495F-ABF2-E808077200D4}">
      <dgm:prSet/>
      <dgm:spPr/>
      <dgm:t>
        <a:bodyPr/>
        <a:lstStyle/>
        <a:p>
          <a:endParaRPr lang="en-US" sz="1800" b="1"/>
        </a:p>
      </dgm:t>
    </dgm:pt>
    <dgm:pt modelId="{99E25AC7-55BE-4BA4-BA54-5158155345ED}" type="sibTrans" cxnId="{3428664A-D7E8-495F-ABF2-E808077200D4}">
      <dgm:prSet/>
      <dgm:spPr/>
      <dgm:t>
        <a:bodyPr/>
        <a:lstStyle/>
        <a:p>
          <a:endParaRPr lang="en-US" sz="1800" b="1"/>
        </a:p>
      </dgm:t>
    </dgm:pt>
    <dgm:pt modelId="{4FB61835-3737-4E66-865D-10FE62AB6CF6}" type="asst">
      <dgm:prSet custT="1"/>
      <dgm:spPr/>
      <dgm:t>
        <a:bodyPr/>
        <a:lstStyle/>
        <a:p>
          <a:r>
            <a:rPr lang="en-US" sz="1400" b="1" dirty="0" smtClean="0"/>
            <a:t>Sensory division (afferent) </a:t>
          </a:r>
          <a:endParaRPr lang="en-US" sz="1400" b="1" dirty="0"/>
        </a:p>
      </dgm:t>
    </dgm:pt>
    <dgm:pt modelId="{FB33BC79-5C64-4039-97B6-36F1E601DBEA}" type="parTrans" cxnId="{36F7E7F2-7950-447B-B451-85024F6D8B42}">
      <dgm:prSet/>
      <dgm:spPr/>
      <dgm:t>
        <a:bodyPr/>
        <a:lstStyle/>
        <a:p>
          <a:endParaRPr lang="en-US" sz="1800" b="1"/>
        </a:p>
      </dgm:t>
    </dgm:pt>
    <dgm:pt modelId="{4F76F94E-5F6F-4668-9559-67422E0F9528}" type="sibTrans" cxnId="{36F7E7F2-7950-447B-B451-85024F6D8B42}">
      <dgm:prSet/>
      <dgm:spPr/>
      <dgm:t>
        <a:bodyPr/>
        <a:lstStyle/>
        <a:p>
          <a:endParaRPr lang="en-US" sz="1800" b="1"/>
        </a:p>
      </dgm:t>
    </dgm:pt>
    <dgm:pt modelId="{489B8287-D382-4088-8605-1C0814D88A8B}" type="asst">
      <dgm:prSet custT="1"/>
      <dgm:spPr/>
      <dgm:t>
        <a:bodyPr/>
        <a:lstStyle/>
        <a:p>
          <a:r>
            <a:rPr lang="en-US" sz="1400" b="1" dirty="0" smtClean="0"/>
            <a:t>Motor division (efferent)</a:t>
          </a:r>
          <a:endParaRPr lang="en-US" sz="1400" b="1" dirty="0"/>
        </a:p>
      </dgm:t>
    </dgm:pt>
    <dgm:pt modelId="{141F21F6-9934-43B6-B27D-90D8D888E8D7}" type="parTrans" cxnId="{F6462C3E-C6A1-4214-B46B-49E3B2D2D176}">
      <dgm:prSet/>
      <dgm:spPr/>
      <dgm:t>
        <a:bodyPr/>
        <a:lstStyle/>
        <a:p>
          <a:endParaRPr lang="en-US" sz="1800" b="1"/>
        </a:p>
      </dgm:t>
    </dgm:pt>
    <dgm:pt modelId="{27E6493A-A715-46C5-AEAD-1D615C1EF32C}" type="sibTrans" cxnId="{F6462C3E-C6A1-4214-B46B-49E3B2D2D176}">
      <dgm:prSet/>
      <dgm:spPr/>
      <dgm:t>
        <a:bodyPr/>
        <a:lstStyle/>
        <a:p>
          <a:endParaRPr lang="en-US" sz="1800" b="1"/>
        </a:p>
      </dgm:t>
    </dgm:pt>
    <dgm:pt modelId="{E371D86A-ACCA-4E16-8D92-94A71B148311}" type="asst">
      <dgm:prSet custT="1"/>
      <dgm:spPr/>
      <dgm:t>
        <a:bodyPr/>
        <a:lstStyle/>
        <a:p>
          <a:r>
            <a:rPr lang="en-US" sz="1400" b="1" dirty="0" smtClean="0"/>
            <a:t>Brain </a:t>
          </a:r>
          <a:endParaRPr lang="en-US" sz="1400" b="1" dirty="0"/>
        </a:p>
      </dgm:t>
    </dgm:pt>
    <dgm:pt modelId="{221FD8E7-33EA-4299-9F48-0254ED674902}" type="parTrans" cxnId="{6997D4C9-7FFC-43B6-9FD5-13E109F7ABCC}">
      <dgm:prSet/>
      <dgm:spPr/>
      <dgm:t>
        <a:bodyPr/>
        <a:lstStyle/>
        <a:p>
          <a:endParaRPr lang="en-US" sz="1800" b="1"/>
        </a:p>
      </dgm:t>
    </dgm:pt>
    <dgm:pt modelId="{50C1E209-3993-4F51-80F0-6DA67DD5FA5E}" type="sibTrans" cxnId="{6997D4C9-7FFC-43B6-9FD5-13E109F7ABCC}">
      <dgm:prSet/>
      <dgm:spPr/>
      <dgm:t>
        <a:bodyPr/>
        <a:lstStyle/>
        <a:p>
          <a:endParaRPr lang="en-US" sz="1800" b="1"/>
        </a:p>
      </dgm:t>
    </dgm:pt>
    <dgm:pt modelId="{4FECCC36-D566-4FE3-9620-07BBEEA2F50D}" type="asst">
      <dgm:prSet custT="1"/>
      <dgm:spPr/>
      <dgm:t>
        <a:bodyPr/>
        <a:lstStyle/>
        <a:p>
          <a:r>
            <a:rPr lang="en-US" sz="1400" b="1" dirty="0" smtClean="0"/>
            <a:t>Spinal cord </a:t>
          </a:r>
          <a:endParaRPr lang="en-US" sz="1400" b="1" dirty="0"/>
        </a:p>
      </dgm:t>
    </dgm:pt>
    <dgm:pt modelId="{D0DEFE55-3C16-4A89-A0A2-02F9675056C8}" type="parTrans" cxnId="{830D4662-1B61-437A-A606-3FB9645C3018}">
      <dgm:prSet/>
      <dgm:spPr/>
      <dgm:t>
        <a:bodyPr/>
        <a:lstStyle/>
        <a:p>
          <a:endParaRPr lang="en-US" sz="1800" b="1"/>
        </a:p>
      </dgm:t>
    </dgm:pt>
    <dgm:pt modelId="{1D072818-C542-4F47-970F-CA54EDCC2BBE}" type="sibTrans" cxnId="{830D4662-1B61-437A-A606-3FB9645C3018}">
      <dgm:prSet/>
      <dgm:spPr/>
      <dgm:t>
        <a:bodyPr/>
        <a:lstStyle/>
        <a:p>
          <a:endParaRPr lang="en-US" sz="1800" b="1"/>
        </a:p>
      </dgm:t>
    </dgm:pt>
    <dgm:pt modelId="{C7C0D9CA-74F9-421F-B587-60660508B6FE}" type="asst">
      <dgm:prSet custT="1"/>
      <dgm:spPr/>
      <dgm:t>
        <a:bodyPr/>
        <a:lstStyle/>
        <a:p>
          <a:r>
            <a:rPr lang="en-US" sz="1400" b="1" dirty="0" smtClean="0"/>
            <a:t>Somatic nervous system (voluntary)</a:t>
          </a:r>
          <a:endParaRPr lang="en-US" sz="1400" b="1" dirty="0"/>
        </a:p>
      </dgm:t>
    </dgm:pt>
    <dgm:pt modelId="{C7C77255-C1AD-44BA-ABD8-1F7F33650C3D}" type="parTrans" cxnId="{3498F3E6-79F9-4296-A056-ED1B501673F8}">
      <dgm:prSet/>
      <dgm:spPr/>
      <dgm:t>
        <a:bodyPr/>
        <a:lstStyle/>
        <a:p>
          <a:endParaRPr lang="en-US" sz="1800" b="1"/>
        </a:p>
      </dgm:t>
    </dgm:pt>
    <dgm:pt modelId="{B0422B71-914D-4A21-9CA5-34D06474BBA0}" type="sibTrans" cxnId="{3498F3E6-79F9-4296-A056-ED1B501673F8}">
      <dgm:prSet/>
      <dgm:spPr/>
      <dgm:t>
        <a:bodyPr/>
        <a:lstStyle/>
        <a:p>
          <a:endParaRPr lang="en-US" sz="1800" b="1"/>
        </a:p>
      </dgm:t>
    </dgm:pt>
    <dgm:pt modelId="{ADE685E0-7D99-46CE-9C66-957F7A63D449}" type="asst">
      <dgm:prSet custT="1"/>
      <dgm:spPr/>
      <dgm:t>
        <a:bodyPr/>
        <a:lstStyle/>
        <a:p>
          <a:r>
            <a:rPr lang="en-US" sz="1400" b="1" dirty="0" smtClean="0"/>
            <a:t>Autonomic nervous system (involuntary) </a:t>
          </a:r>
          <a:endParaRPr lang="en-US" sz="1400" b="1" dirty="0"/>
        </a:p>
      </dgm:t>
    </dgm:pt>
    <dgm:pt modelId="{007122E6-585C-471A-845D-43EC85BF8DAA}" type="parTrans" cxnId="{50430A49-4E0D-41B7-A989-82EB20162E61}">
      <dgm:prSet/>
      <dgm:spPr/>
      <dgm:t>
        <a:bodyPr/>
        <a:lstStyle/>
        <a:p>
          <a:endParaRPr lang="en-US" sz="1800" b="1"/>
        </a:p>
      </dgm:t>
    </dgm:pt>
    <dgm:pt modelId="{F2EAFF56-70E2-4ACD-8E74-9CA9016A05E9}" type="sibTrans" cxnId="{50430A49-4E0D-41B7-A989-82EB20162E61}">
      <dgm:prSet/>
      <dgm:spPr/>
      <dgm:t>
        <a:bodyPr/>
        <a:lstStyle/>
        <a:p>
          <a:endParaRPr lang="en-US" sz="1800" b="1"/>
        </a:p>
      </dgm:t>
    </dgm:pt>
    <dgm:pt modelId="{982BB287-88F4-4654-BB68-176091B68646}" type="asst">
      <dgm:prSet custT="1"/>
      <dgm:spPr/>
      <dgm:t>
        <a:bodyPr/>
        <a:lstStyle/>
        <a:p>
          <a:r>
            <a:rPr lang="en-US" sz="1400" b="1" dirty="0" smtClean="0"/>
            <a:t>Sympathetic </a:t>
          </a:r>
          <a:endParaRPr lang="en-US" sz="1400" b="1" dirty="0"/>
        </a:p>
      </dgm:t>
    </dgm:pt>
    <dgm:pt modelId="{A3A1CB30-CEDE-4D5D-B874-DB43524D5136}" type="parTrans" cxnId="{141D8122-9AB3-4C53-8B3E-617EC200204C}">
      <dgm:prSet/>
      <dgm:spPr/>
      <dgm:t>
        <a:bodyPr/>
        <a:lstStyle/>
        <a:p>
          <a:endParaRPr lang="en-US" sz="1800" b="1"/>
        </a:p>
      </dgm:t>
    </dgm:pt>
    <dgm:pt modelId="{86B2E261-3989-4777-A7BF-E92F96778356}" type="sibTrans" cxnId="{141D8122-9AB3-4C53-8B3E-617EC200204C}">
      <dgm:prSet/>
      <dgm:spPr/>
      <dgm:t>
        <a:bodyPr/>
        <a:lstStyle/>
        <a:p>
          <a:endParaRPr lang="en-US" sz="1800" b="1"/>
        </a:p>
      </dgm:t>
    </dgm:pt>
    <dgm:pt modelId="{1027FF8C-D408-4545-9D4E-5888364A3FDD}" type="asst">
      <dgm:prSet custT="1"/>
      <dgm:spPr/>
      <dgm:t>
        <a:bodyPr/>
        <a:lstStyle/>
        <a:p>
          <a:r>
            <a:rPr lang="en-US" sz="1400" b="1" dirty="0" smtClean="0"/>
            <a:t>Parasympathetic </a:t>
          </a:r>
          <a:endParaRPr lang="en-US" sz="1400" b="1" dirty="0"/>
        </a:p>
      </dgm:t>
    </dgm:pt>
    <dgm:pt modelId="{38F808B0-A795-49CF-B111-0F537B7C1B12}" type="parTrans" cxnId="{59A1FB8B-2BE4-4BE8-A2B2-09830DC8CA4B}">
      <dgm:prSet/>
      <dgm:spPr/>
      <dgm:t>
        <a:bodyPr/>
        <a:lstStyle/>
        <a:p>
          <a:endParaRPr lang="en-US" sz="1800" b="1"/>
        </a:p>
      </dgm:t>
    </dgm:pt>
    <dgm:pt modelId="{3ECBD86F-3610-4E5F-AA3F-9B933642AEB8}" type="sibTrans" cxnId="{59A1FB8B-2BE4-4BE8-A2B2-09830DC8CA4B}">
      <dgm:prSet/>
      <dgm:spPr/>
      <dgm:t>
        <a:bodyPr/>
        <a:lstStyle/>
        <a:p>
          <a:endParaRPr lang="en-US" sz="1800" b="1"/>
        </a:p>
      </dgm:t>
    </dgm:pt>
    <dgm:pt modelId="{95FA5F01-6295-4B4A-AB4B-0548287BD16D}" type="pres">
      <dgm:prSet presAssocID="{B8B9BA9F-E5C1-46CF-BEA2-91024146562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5D861E7A-DDA0-4FCD-8D03-7AFD937C9E5D}" type="pres">
      <dgm:prSet presAssocID="{C870D552-B59A-4BA4-9030-1286D3343194}" presName="hierRoot1" presStyleCnt="0">
        <dgm:presLayoutVars>
          <dgm:hierBranch val="init"/>
        </dgm:presLayoutVars>
      </dgm:prSet>
      <dgm:spPr/>
    </dgm:pt>
    <dgm:pt modelId="{2B79B9C2-82E6-46C0-B2E6-9CC4A57941C6}" type="pres">
      <dgm:prSet presAssocID="{C870D552-B59A-4BA4-9030-1286D3343194}" presName="rootComposite1" presStyleCnt="0"/>
      <dgm:spPr/>
    </dgm:pt>
    <dgm:pt modelId="{4B9BE4DB-B515-4B03-B89D-5081478BF2D0}" type="pres">
      <dgm:prSet presAssocID="{C870D552-B59A-4BA4-9030-1286D3343194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2F48B0C-2638-4F18-A08B-25DF5472C45F}" type="pres">
      <dgm:prSet presAssocID="{C870D552-B59A-4BA4-9030-1286D3343194}" presName="rootConnector1" presStyleLbl="node1" presStyleIdx="0" presStyleCnt="0"/>
      <dgm:spPr/>
      <dgm:t>
        <a:bodyPr/>
        <a:lstStyle/>
        <a:p>
          <a:endParaRPr lang="en-US"/>
        </a:p>
      </dgm:t>
    </dgm:pt>
    <dgm:pt modelId="{96F3A308-AF8E-490E-8DCA-64DA46A8AD48}" type="pres">
      <dgm:prSet presAssocID="{C870D552-B59A-4BA4-9030-1286D3343194}" presName="hierChild2" presStyleCnt="0"/>
      <dgm:spPr/>
    </dgm:pt>
    <dgm:pt modelId="{4B0547B8-2920-487C-8381-2736CF8FE282}" type="pres">
      <dgm:prSet presAssocID="{8AE3C1CC-DE92-4D35-A482-75C507500D7D}" presName="Name37" presStyleLbl="parChTrans1D2" presStyleIdx="0" presStyleCnt="2"/>
      <dgm:spPr/>
      <dgm:t>
        <a:bodyPr/>
        <a:lstStyle/>
        <a:p>
          <a:endParaRPr lang="en-US"/>
        </a:p>
      </dgm:t>
    </dgm:pt>
    <dgm:pt modelId="{3718D823-A203-408D-9E43-B5F912E77A25}" type="pres">
      <dgm:prSet presAssocID="{592C6502-0F34-4984-BE2C-7E375041A9C8}" presName="hierRoot2" presStyleCnt="0">
        <dgm:presLayoutVars>
          <dgm:hierBranch val="init"/>
        </dgm:presLayoutVars>
      </dgm:prSet>
      <dgm:spPr/>
    </dgm:pt>
    <dgm:pt modelId="{9EDF1D1C-CF66-47A9-B6BF-CA8A4DCD2989}" type="pres">
      <dgm:prSet presAssocID="{592C6502-0F34-4984-BE2C-7E375041A9C8}" presName="rootComposite" presStyleCnt="0"/>
      <dgm:spPr/>
    </dgm:pt>
    <dgm:pt modelId="{45F68F44-A6F6-4F58-BC30-8C5FDBEB7EE0}" type="pres">
      <dgm:prSet presAssocID="{592C6502-0F34-4984-BE2C-7E375041A9C8}" presName="rootText" presStyleLbl="node2" presStyleIdx="0" presStyleCnt="2" custLinFactNeighborX="-1489" custLinFactNeighborY="-32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7EFA2BE-9D99-48F6-A60E-B6172CB7EBA1}" type="pres">
      <dgm:prSet presAssocID="{592C6502-0F34-4984-BE2C-7E375041A9C8}" presName="rootConnector" presStyleLbl="node2" presStyleIdx="0" presStyleCnt="2"/>
      <dgm:spPr/>
      <dgm:t>
        <a:bodyPr/>
        <a:lstStyle/>
        <a:p>
          <a:endParaRPr lang="en-US"/>
        </a:p>
      </dgm:t>
    </dgm:pt>
    <dgm:pt modelId="{CCFEA119-64FF-4FFC-9599-3652FA19AB22}" type="pres">
      <dgm:prSet presAssocID="{592C6502-0F34-4984-BE2C-7E375041A9C8}" presName="hierChild4" presStyleCnt="0"/>
      <dgm:spPr/>
    </dgm:pt>
    <dgm:pt modelId="{8FFAFAA7-5613-42BC-B673-61CFF8DAA455}" type="pres">
      <dgm:prSet presAssocID="{592C6502-0F34-4984-BE2C-7E375041A9C8}" presName="hierChild5" presStyleCnt="0"/>
      <dgm:spPr/>
    </dgm:pt>
    <dgm:pt modelId="{07AE65B8-46B2-4197-8152-96E7F512487D}" type="pres">
      <dgm:prSet presAssocID="{221FD8E7-33EA-4299-9F48-0254ED674902}" presName="Name111" presStyleLbl="parChTrans1D3" presStyleIdx="0" presStyleCnt="4"/>
      <dgm:spPr/>
      <dgm:t>
        <a:bodyPr/>
        <a:lstStyle/>
        <a:p>
          <a:endParaRPr lang="en-US"/>
        </a:p>
      </dgm:t>
    </dgm:pt>
    <dgm:pt modelId="{2FD5C25B-15AB-43E9-83D9-0E9EFDD8E307}" type="pres">
      <dgm:prSet presAssocID="{E371D86A-ACCA-4E16-8D92-94A71B148311}" presName="hierRoot3" presStyleCnt="0">
        <dgm:presLayoutVars>
          <dgm:hierBranch val="init"/>
        </dgm:presLayoutVars>
      </dgm:prSet>
      <dgm:spPr/>
    </dgm:pt>
    <dgm:pt modelId="{72447DFA-34AB-48FA-BEEA-4F1555CFDB7A}" type="pres">
      <dgm:prSet presAssocID="{E371D86A-ACCA-4E16-8D92-94A71B148311}" presName="rootComposite3" presStyleCnt="0"/>
      <dgm:spPr/>
    </dgm:pt>
    <dgm:pt modelId="{873A7711-6583-4C57-BD98-A8BFA33F2E38}" type="pres">
      <dgm:prSet presAssocID="{E371D86A-ACCA-4E16-8D92-94A71B148311}" presName="rootText3" presStyleLbl="asst2" presStyleIdx="0" presStyleCnt="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04B9390-4F12-4A53-98B7-38FD9617A175}" type="pres">
      <dgm:prSet presAssocID="{E371D86A-ACCA-4E16-8D92-94A71B148311}" presName="rootConnector3" presStyleLbl="asst2" presStyleIdx="0" presStyleCnt="8"/>
      <dgm:spPr/>
      <dgm:t>
        <a:bodyPr/>
        <a:lstStyle/>
        <a:p>
          <a:endParaRPr lang="en-US"/>
        </a:p>
      </dgm:t>
    </dgm:pt>
    <dgm:pt modelId="{700DBA72-2577-4C8A-8AF8-76B8199DF896}" type="pres">
      <dgm:prSet presAssocID="{E371D86A-ACCA-4E16-8D92-94A71B148311}" presName="hierChild6" presStyleCnt="0"/>
      <dgm:spPr/>
    </dgm:pt>
    <dgm:pt modelId="{AC82B919-F5BF-4D74-9143-628E44371D0A}" type="pres">
      <dgm:prSet presAssocID="{E371D86A-ACCA-4E16-8D92-94A71B148311}" presName="hierChild7" presStyleCnt="0"/>
      <dgm:spPr/>
    </dgm:pt>
    <dgm:pt modelId="{6A74C9AC-8424-4FCD-897D-EF68E6B8B6FE}" type="pres">
      <dgm:prSet presAssocID="{D0DEFE55-3C16-4A89-A0A2-02F9675056C8}" presName="Name111" presStyleLbl="parChTrans1D3" presStyleIdx="1" presStyleCnt="4"/>
      <dgm:spPr/>
      <dgm:t>
        <a:bodyPr/>
        <a:lstStyle/>
        <a:p>
          <a:endParaRPr lang="en-US"/>
        </a:p>
      </dgm:t>
    </dgm:pt>
    <dgm:pt modelId="{DB6C4EA8-5ABD-40E7-8474-C0005669B16D}" type="pres">
      <dgm:prSet presAssocID="{4FECCC36-D566-4FE3-9620-07BBEEA2F50D}" presName="hierRoot3" presStyleCnt="0">
        <dgm:presLayoutVars>
          <dgm:hierBranch val="init"/>
        </dgm:presLayoutVars>
      </dgm:prSet>
      <dgm:spPr/>
    </dgm:pt>
    <dgm:pt modelId="{A64CD02B-DD99-455E-BCEC-D73D7F7A01D5}" type="pres">
      <dgm:prSet presAssocID="{4FECCC36-D566-4FE3-9620-07BBEEA2F50D}" presName="rootComposite3" presStyleCnt="0"/>
      <dgm:spPr/>
    </dgm:pt>
    <dgm:pt modelId="{ABB19465-D877-4A55-95A7-8E8AFB504994}" type="pres">
      <dgm:prSet presAssocID="{4FECCC36-D566-4FE3-9620-07BBEEA2F50D}" presName="rootText3" presStyleLbl="asst2" presStyleIdx="1" presStyleCnt="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778F650-B493-4D97-8A2D-1FB0ABE49410}" type="pres">
      <dgm:prSet presAssocID="{4FECCC36-D566-4FE3-9620-07BBEEA2F50D}" presName="rootConnector3" presStyleLbl="asst2" presStyleIdx="1" presStyleCnt="8"/>
      <dgm:spPr/>
      <dgm:t>
        <a:bodyPr/>
        <a:lstStyle/>
        <a:p>
          <a:endParaRPr lang="en-US"/>
        </a:p>
      </dgm:t>
    </dgm:pt>
    <dgm:pt modelId="{93F9FD7F-6039-4A86-9970-6E4F474467CF}" type="pres">
      <dgm:prSet presAssocID="{4FECCC36-D566-4FE3-9620-07BBEEA2F50D}" presName="hierChild6" presStyleCnt="0"/>
      <dgm:spPr/>
    </dgm:pt>
    <dgm:pt modelId="{B3A8AE81-794E-441C-8D09-B38F8515BCA2}" type="pres">
      <dgm:prSet presAssocID="{4FECCC36-D566-4FE3-9620-07BBEEA2F50D}" presName="hierChild7" presStyleCnt="0"/>
      <dgm:spPr/>
    </dgm:pt>
    <dgm:pt modelId="{FB8A39A1-5B27-4048-83FE-1D54F3A05A89}" type="pres">
      <dgm:prSet presAssocID="{C1730FE2-C291-427D-8A38-DE9BB7357ECA}" presName="Name37" presStyleLbl="parChTrans1D2" presStyleIdx="1" presStyleCnt="2"/>
      <dgm:spPr/>
      <dgm:t>
        <a:bodyPr/>
        <a:lstStyle/>
        <a:p>
          <a:endParaRPr lang="en-US"/>
        </a:p>
      </dgm:t>
    </dgm:pt>
    <dgm:pt modelId="{65FC28E9-C9DA-44A2-9062-98049C7B0BE0}" type="pres">
      <dgm:prSet presAssocID="{7E31C1D2-6F5C-4E58-B7E7-2FC451F8B9AA}" presName="hierRoot2" presStyleCnt="0">
        <dgm:presLayoutVars>
          <dgm:hierBranch val="init"/>
        </dgm:presLayoutVars>
      </dgm:prSet>
      <dgm:spPr/>
    </dgm:pt>
    <dgm:pt modelId="{0AB03C41-F830-45B1-ACAB-0DE2D047E89C}" type="pres">
      <dgm:prSet presAssocID="{7E31C1D2-6F5C-4E58-B7E7-2FC451F8B9AA}" presName="rootComposite" presStyleCnt="0"/>
      <dgm:spPr/>
    </dgm:pt>
    <dgm:pt modelId="{6179FB85-C18E-424C-B013-99D77F34CC1B}" type="pres">
      <dgm:prSet presAssocID="{7E31C1D2-6F5C-4E58-B7E7-2FC451F8B9AA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BB37D6C-6C5F-47EE-84A0-71408C653A33}" type="pres">
      <dgm:prSet presAssocID="{7E31C1D2-6F5C-4E58-B7E7-2FC451F8B9AA}" presName="rootConnector" presStyleLbl="node2" presStyleIdx="1" presStyleCnt="2"/>
      <dgm:spPr/>
      <dgm:t>
        <a:bodyPr/>
        <a:lstStyle/>
        <a:p>
          <a:endParaRPr lang="en-US"/>
        </a:p>
      </dgm:t>
    </dgm:pt>
    <dgm:pt modelId="{E34A4547-668A-4524-8F6B-366DD07C9014}" type="pres">
      <dgm:prSet presAssocID="{7E31C1D2-6F5C-4E58-B7E7-2FC451F8B9AA}" presName="hierChild4" presStyleCnt="0"/>
      <dgm:spPr/>
    </dgm:pt>
    <dgm:pt modelId="{33316567-D626-4C55-ABEB-B4A2871FB05C}" type="pres">
      <dgm:prSet presAssocID="{7E31C1D2-6F5C-4E58-B7E7-2FC451F8B9AA}" presName="hierChild5" presStyleCnt="0"/>
      <dgm:spPr/>
    </dgm:pt>
    <dgm:pt modelId="{AEF42B31-0F33-4617-B1B7-D30BFDA9EDFE}" type="pres">
      <dgm:prSet presAssocID="{FB33BC79-5C64-4039-97B6-36F1E601DBEA}" presName="Name111" presStyleLbl="parChTrans1D3" presStyleIdx="2" presStyleCnt="4"/>
      <dgm:spPr/>
      <dgm:t>
        <a:bodyPr/>
        <a:lstStyle/>
        <a:p>
          <a:endParaRPr lang="en-US"/>
        </a:p>
      </dgm:t>
    </dgm:pt>
    <dgm:pt modelId="{E80D2104-79AF-4AE5-B7CD-C54AA8F99749}" type="pres">
      <dgm:prSet presAssocID="{4FB61835-3737-4E66-865D-10FE62AB6CF6}" presName="hierRoot3" presStyleCnt="0">
        <dgm:presLayoutVars>
          <dgm:hierBranch val="init"/>
        </dgm:presLayoutVars>
      </dgm:prSet>
      <dgm:spPr/>
    </dgm:pt>
    <dgm:pt modelId="{8AFA358F-3526-4C82-8C97-A8B3DDF8F34B}" type="pres">
      <dgm:prSet presAssocID="{4FB61835-3737-4E66-865D-10FE62AB6CF6}" presName="rootComposite3" presStyleCnt="0"/>
      <dgm:spPr/>
    </dgm:pt>
    <dgm:pt modelId="{6B205A0C-2F36-4A6E-86DE-6EA67BE1F5E9}" type="pres">
      <dgm:prSet presAssocID="{4FB61835-3737-4E66-865D-10FE62AB6CF6}" presName="rootText3" presStyleLbl="asst2" presStyleIdx="2" presStyleCnt="8" custLinFactNeighborX="-8392" custLinFactNeighborY="323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5AC5B7C-FB8A-45BF-A0D2-23667E6356C5}" type="pres">
      <dgm:prSet presAssocID="{4FB61835-3737-4E66-865D-10FE62AB6CF6}" presName="rootConnector3" presStyleLbl="asst2" presStyleIdx="2" presStyleCnt="8"/>
      <dgm:spPr/>
      <dgm:t>
        <a:bodyPr/>
        <a:lstStyle/>
        <a:p>
          <a:endParaRPr lang="en-US"/>
        </a:p>
      </dgm:t>
    </dgm:pt>
    <dgm:pt modelId="{402E143C-7E8F-4104-A0EB-8C0AFBC683D0}" type="pres">
      <dgm:prSet presAssocID="{4FB61835-3737-4E66-865D-10FE62AB6CF6}" presName="hierChild6" presStyleCnt="0"/>
      <dgm:spPr/>
    </dgm:pt>
    <dgm:pt modelId="{F8CC0197-AB42-47E6-982F-BAE508AA4E79}" type="pres">
      <dgm:prSet presAssocID="{4FB61835-3737-4E66-865D-10FE62AB6CF6}" presName="hierChild7" presStyleCnt="0"/>
      <dgm:spPr/>
    </dgm:pt>
    <dgm:pt modelId="{8A2D64F4-DC48-405A-88A5-8ECA7521EF40}" type="pres">
      <dgm:prSet presAssocID="{141F21F6-9934-43B6-B27D-90D8D888E8D7}" presName="Name111" presStyleLbl="parChTrans1D3" presStyleIdx="3" presStyleCnt="4"/>
      <dgm:spPr/>
      <dgm:t>
        <a:bodyPr/>
        <a:lstStyle/>
        <a:p>
          <a:endParaRPr lang="en-US"/>
        </a:p>
      </dgm:t>
    </dgm:pt>
    <dgm:pt modelId="{98F7D333-ED51-4412-9A20-481F2F5E2543}" type="pres">
      <dgm:prSet presAssocID="{489B8287-D382-4088-8605-1C0814D88A8B}" presName="hierRoot3" presStyleCnt="0">
        <dgm:presLayoutVars>
          <dgm:hierBranch val="init"/>
        </dgm:presLayoutVars>
      </dgm:prSet>
      <dgm:spPr/>
    </dgm:pt>
    <dgm:pt modelId="{8ECCC5C4-AADB-4F21-BD34-3F2A8F9A709B}" type="pres">
      <dgm:prSet presAssocID="{489B8287-D382-4088-8605-1C0814D88A8B}" presName="rootComposite3" presStyleCnt="0"/>
      <dgm:spPr/>
    </dgm:pt>
    <dgm:pt modelId="{F6A488C7-FC71-49EF-99D1-B271CECB94DE}" type="pres">
      <dgm:prSet presAssocID="{489B8287-D382-4088-8605-1C0814D88A8B}" presName="rootText3" presStyleLbl="asst2" presStyleIdx="3" presStyleCnt="8" custLinFactNeighborX="26383" custLinFactNeighborY="323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1667930-1191-4F28-A14B-F6EBBEF7AA8A}" type="pres">
      <dgm:prSet presAssocID="{489B8287-D382-4088-8605-1C0814D88A8B}" presName="rootConnector3" presStyleLbl="asst2" presStyleIdx="3" presStyleCnt="8"/>
      <dgm:spPr/>
      <dgm:t>
        <a:bodyPr/>
        <a:lstStyle/>
        <a:p>
          <a:endParaRPr lang="en-US"/>
        </a:p>
      </dgm:t>
    </dgm:pt>
    <dgm:pt modelId="{1C70A6B3-286A-420F-A339-C97965A18DA5}" type="pres">
      <dgm:prSet presAssocID="{489B8287-D382-4088-8605-1C0814D88A8B}" presName="hierChild6" presStyleCnt="0"/>
      <dgm:spPr/>
    </dgm:pt>
    <dgm:pt modelId="{6738006D-6C26-4CD8-8B2B-D00B7FC5CEC0}" type="pres">
      <dgm:prSet presAssocID="{489B8287-D382-4088-8605-1C0814D88A8B}" presName="hierChild7" presStyleCnt="0"/>
      <dgm:spPr/>
    </dgm:pt>
    <dgm:pt modelId="{1A0CA19B-5087-4C1F-9A84-9FFBC1767A00}" type="pres">
      <dgm:prSet presAssocID="{C7C77255-C1AD-44BA-ABD8-1F7F33650C3D}" presName="Name111" presStyleLbl="parChTrans1D4" presStyleIdx="0" presStyleCnt="4"/>
      <dgm:spPr/>
      <dgm:t>
        <a:bodyPr/>
        <a:lstStyle/>
        <a:p>
          <a:endParaRPr lang="en-US"/>
        </a:p>
      </dgm:t>
    </dgm:pt>
    <dgm:pt modelId="{079F24B2-EA2A-4490-8566-EE70826315CB}" type="pres">
      <dgm:prSet presAssocID="{C7C0D9CA-74F9-421F-B587-60660508B6FE}" presName="hierRoot3" presStyleCnt="0">
        <dgm:presLayoutVars>
          <dgm:hierBranch val="init"/>
        </dgm:presLayoutVars>
      </dgm:prSet>
      <dgm:spPr/>
    </dgm:pt>
    <dgm:pt modelId="{470B0E85-D6F6-4CD3-907B-8141555E0DAF}" type="pres">
      <dgm:prSet presAssocID="{C7C0D9CA-74F9-421F-B587-60660508B6FE}" presName="rootComposite3" presStyleCnt="0"/>
      <dgm:spPr/>
    </dgm:pt>
    <dgm:pt modelId="{9A18B7C2-8BC2-4F8E-8B34-9E3395203BD6}" type="pres">
      <dgm:prSet presAssocID="{C7C0D9CA-74F9-421F-B587-60660508B6FE}" presName="rootText3" presStyleLbl="asst2" presStyleIdx="4" presStyleCnt="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B7B296B-333B-4134-8F10-F458D6FE16A0}" type="pres">
      <dgm:prSet presAssocID="{C7C0D9CA-74F9-421F-B587-60660508B6FE}" presName="rootConnector3" presStyleLbl="asst2" presStyleIdx="4" presStyleCnt="8"/>
      <dgm:spPr/>
      <dgm:t>
        <a:bodyPr/>
        <a:lstStyle/>
        <a:p>
          <a:endParaRPr lang="en-US"/>
        </a:p>
      </dgm:t>
    </dgm:pt>
    <dgm:pt modelId="{0A260625-AC30-4485-9885-F3C9C609B57C}" type="pres">
      <dgm:prSet presAssocID="{C7C0D9CA-74F9-421F-B587-60660508B6FE}" presName="hierChild6" presStyleCnt="0"/>
      <dgm:spPr/>
    </dgm:pt>
    <dgm:pt modelId="{1BB10EEF-595F-4AD6-817E-F9B516280F2E}" type="pres">
      <dgm:prSet presAssocID="{C7C0D9CA-74F9-421F-B587-60660508B6FE}" presName="hierChild7" presStyleCnt="0"/>
      <dgm:spPr/>
    </dgm:pt>
    <dgm:pt modelId="{2193A429-C6E9-4C95-8E53-4AFB772D22AE}" type="pres">
      <dgm:prSet presAssocID="{007122E6-585C-471A-845D-43EC85BF8DAA}" presName="Name111" presStyleLbl="parChTrans1D4" presStyleIdx="1" presStyleCnt="4"/>
      <dgm:spPr/>
      <dgm:t>
        <a:bodyPr/>
        <a:lstStyle/>
        <a:p>
          <a:endParaRPr lang="en-US"/>
        </a:p>
      </dgm:t>
    </dgm:pt>
    <dgm:pt modelId="{DFCAB341-09DA-4386-943C-0628A9F9D43E}" type="pres">
      <dgm:prSet presAssocID="{ADE685E0-7D99-46CE-9C66-957F7A63D449}" presName="hierRoot3" presStyleCnt="0">
        <dgm:presLayoutVars>
          <dgm:hierBranch val="init"/>
        </dgm:presLayoutVars>
      </dgm:prSet>
      <dgm:spPr/>
    </dgm:pt>
    <dgm:pt modelId="{01CC8CF6-E634-415F-B0BD-30B785704061}" type="pres">
      <dgm:prSet presAssocID="{ADE685E0-7D99-46CE-9C66-957F7A63D449}" presName="rootComposite3" presStyleCnt="0"/>
      <dgm:spPr/>
    </dgm:pt>
    <dgm:pt modelId="{E32C2D20-8091-4479-B78C-697FE75344CC}" type="pres">
      <dgm:prSet presAssocID="{ADE685E0-7D99-46CE-9C66-957F7A63D449}" presName="rootText3" presStyleLbl="asst2" presStyleIdx="5" presStyleCnt="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04A4708-0367-45EC-ABBC-6BE5E6632438}" type="pres">
      <dgm:prSet presAssocID="{ADE685E0-7D99-46CE-9C66-957F7A63D449}" presName="rootConnector3" presStyleLbl="asst2" presStyleIdx="5" presStyleCnt="8"/>
      <dgm:spPr/>
      <dgm:t>
        <a:bodyPr/>
        <a:lstStyle/>
        <a:p>
          <a:endParaRPr lang="en-US"/>
        </a:p>
      </dgm:t>
    </dgm:pt>
    <dgm:pt modelId="{8540AB21-B0F8-41DC-BC56-EC595D0C9FB8}" type="pres">
      <dgm:prSet presAssocID="{ADE685E0-7D99-46CE-9C66-957F7A63D449}" presName="hierChild6" presStyleCnt="0"/>
      <dgm:spPr/>
    </dgm:pt>
    <dgm:pt modelId="{A9E3386C-7401-46F9-8850-7867709EC454}" type="pres">
      <dgm:prSet presAssocID="{ADE685E0-7D99-46CE-9C66-957F7A63D449}" presName="hierChild7" presStyleCnt="0"/>
      <dgm:spPr/>
    </dgm:pt>
    <dgm:pt modelId="{34ADEEA8-45EB-4146-A534-F2271D07FB6C}" type="pres">
      <dgm:prSet presAssocID="{A3A1CB30-CEDE-4D5D-B874-DB43524D5136}" presName="Name111" presStyleLbl="parChTrans1D4" presStyleIdx="2" presStyleCnt="4"/>
      <dgm:spPr/>
      <dgm:t>
        <a:bodyPr/>
        <a:lstStyle/>
        <a:p>
          <a:endParaRPr lang="en-US"/>
        </a:p>
      </dgm:t>
    </dgm:pt>
    <dgm:pt modelId="{DBC509FD-F417-4522-B711-7B61AE109D4E}" type="pres">
      <dgm:prSet presAssocID="{982BB287-88F4-4654-BB68-176091B68646}" presName="hierRoot3" presStyleCnt="0">
        <dgm:presLayoutVars>
          <dgm:hierBranch val="init"/>
        </dgm:presLayoutVars>
      </dgm:prSet>
      <dgm:spPr/>
    </dgm:pt>
    <dgm:pt modelId="{5E9D46B8-FF3B-41AF-9338-B341C69E9DAD}" type="pres">
      <dgm:prSet presAssocID="{982BB287-88F4-4654-BB68-176091B68646}" presName="rootComposite3" presStyleCnt="0"/>
      <dgm:spPr/>
    </dgm:pt>
    <dgm:pt modelId="{1EF933FB-81BA-4F52-B971-FB21C0B1E88E}" type="pres">
      <dgm:prSet presAssocID="{982BB287-88F4-4654-BB68-176091B68646}" presName="rootText3" presStyleLbl="asst2" presStyleIdx="6" presStyleCnt="8" custLinFactNeighborX="-10071" custLinFactNeighborY="-270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A4973D5-9EAF-462E-9CA5-6737CFD7AF8D}" type="pres">
      <dgm:prSet presAssocID="{982BB287-88F4-4654-BB68-176091B68646}" presName="rootConnector3" presStyleLbl="asst2" presStyleIdx="6" presStyleCnt="8"/>
      <dgm:spPr/>
      <dgm:t>
        <a:bodyPr/>
        <a:lstStyle/>
        <a:p>
          <a:endParaRPr lang="en-US"/>
        </a:p>
      </dgm:t>
    </dgm:pt>
    <dgm:pt modelId="{37BAB47B-A631-4683-82FE-94ACAF57B344}" type="pres">
      <dgm:prSet presAssocID="{982BB287-88F4-4654-BB68-176091B68646}" presName="hierChild6" presStyleCnt="0"/>
      <dgm:spPr/>
    </dgm:pt>
    <dgm:pt modelId="{35BE36C1-819C-43F0-AA8E-D2B63F330F5A}" type="pres">
      <dgm:prSet presAssocID="{982BB287-88F4-4654-BB68-176091B68646}" presName="hierChild7" presStyleCnt="0"/>
      <dgm:spPr/>
    </dgm:pt>
    <dgm:pt modelId="{3A2167A5-8101-4643-A048-0FBA419A911C}" type="pres">
      <dgm:prSet presAssocID="{38F808B0-A795-49CF-B111-0F537B7C1B12}" presName="Name111" presStyleLbl="parChTrans1D4" presStyleIdx="3" presStyleCnt="4"/>
      <dgm:spPr/>
      <dgm:t>
        <a:bodyPr/>
        <a:lstStyle/>
        <a:p>
          <a:endParaRPr lang="en-US"/>
        </a:p>
      </dgm:t>
    </dgm:pt>
    <dgm:pt modelId="{BD0112E7-7A82-4EC1-A363-4B87C546BF11}" type="pres">
      <dgm:prSet presAssocID="{1027FF8C-D408-4545-9D4E-5888364A3FDD}" presName="hierRoot3" presStyleCnt="0">
        <dgm:presLayoutVars>
          <dgm:hierBranch val="init"/>
        </dgm:presLayoutVars>
      </dgm:prSet>
      <dgm:spPr/>
    </dgm:pt>
    <dgm:pt modelId="{0D941D7C-C742-4A8D-A43C-2560BD8AE24A}" type="pres">
      <dgm:prSet presAssocID="{1027FF8C-D408-4545-9D4E-5888364A3FDD}" presName="rootComposite3" presStyleCnt="0"/>
      <dgm:spPr/>
    </dgm:pt>
    <dgm:pt modelId="{7DABC343-3A4C-481A-8D41-5B6CACF72977}" type="pres">
      <dgm:prSet presAssocID="{1027FF8C-D408-4545-9D4E-5888364A3FDD}" presName="rootText3" presStyleLbl="asst2" presStyleIdx="7" presStyleCnt="8" custScaleX="10771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A07E07D-7081-4445-A3A3-1FED816B118C}" type="pres">
      <dgm:prSet presAssocID="{1027FF8C-D408-4545-9D4E-5888364A3FDD}" presName="rootConnector3" presStyleLbl="asst2" presStyleIdx="7" presStyleCnt="8"/>
      <dgm:spPr/>
      <dgm:t>
        <a:bodyPr/>
        <a:lstStyle/>
        <a:p>
          <a:endParaRPr lang="en-US"/>
        </a:p>
      </dgm:t>
    </dgm:pt>
    <dgm:pt modelId="{04766FF7-875D-49BC-9EB2-006E417C4B1E}" type="pres">
      <dgm:prSet presAssocID="{1027FF8C-D408-4545-9D4E-5888364A3FDD}" presName="hierChild6" presStyleCnt="0"/>
      <dgm:spPr/>
    </dgm:pt>
    <dgm:pt modelId="{DB791CDE-1C99-4D0E-B675-07FC31603E7F}" type="pres">
      <dgm:prSet presAssocID="{1027FF8C-D408-4545-9D4E-5888364A3FDD}" presName="hierChild7" presStyleCnt="0"/>
      <dgm:spPr/>
    </dgm:pt>
    <dgm:pt modelId="{CD24C2FB-6072-46CA-B898-D0144E5EE915}" type="pres">
      <dgm:prSet presAssocID="{C870D552-B59A-4BA4-9030-1286D3343194}" presName="hierChild3" presStyleCnt="0"/>
      <dgm:spPr/>
    </dgm:pt>
  </dgm:ptLst>
  <dgm:cxnLst>
    <dgm:cxn modelId="{AFC9914E-F8FF-41A3-9CBB-3ECDF2591362}" type="presOf" srcId="{C870D552-B59A-4BA4-9030-1286D3343194}" destId="{4B9BE4DB-B515-4B03-B89D-5081478BF2D0}" srcOrd="0" destOrd="0" presId="urn:microsoft.com/office/officeart/2005/8/layout/orgChart1"/>
    <dgm:cxn modelId="{3A40E03F-EB83-44E2-BEF6-88034BD8C584}" type="presOf" srcId="{D0DEFE55-3C16-4A89-A0A2-02F9675056C8}" destId="{6A74C9AC-8424-4FCD-897D-EF68E6B8B6FE}" srcOrd="0" destOrd="0" presId="urn:microsoft.com/office/officeart/2005/8/layout/orgChart1"/>
    <dgm:cxn modelId="{3A69796C-E3DE-4521-B929-4D1B445D5E7D}" type="presOf" srcId="{C7C77255-C1AD-44BA-ABD8-1F7F33650C3D}" destId="{1A0CA19B-5087-4C1F-9A84-9FFBC1767A00}" srcOrd="0" destOrd="0" presId="urn:microsoft.com/office/officeart/2005/8/layout/orgChart1"/>
    <dgm:cxn modelId="{3498F3E6-79F9-4296-A056-ED1B501673F8}" srcId="{489B8287-D382-4088-8605-1C0814D88A8B}" destId="{C7C0D9CA-74F9-421F-B587-60660508B6FE}" srcOrd="0" destOrd="0" parTransId="{C7C77255-C1AD-44BA-ABD8-1F7F33650C3D}" sibTransId="{B0422B71-914D-4A21-9CA5-34D06474BBA0}"/>
    <dgm:cxn modelId="{F731BF89-1E36-49C0-9766-72A62A3DA251}" type="presOf" srcId="{FB33BC79-5C64-4039-97B6-36F1E601DBEA}" destId="{AEF42B31-0F33-4617-B1B7-D30BFDA9EDFE}" srcOrd="0" destOrd="0" presId="urn:microsoft.com/office/officeart/2005/8/layout/orgChart1"/>
    <dgm:cxn modelId="{0F1EEA1A-0ED7-48BE-8869-00E6C9F40D1A}" type="presOf" srcId="{4FECCC36-D566-4FE3-9620-07BBEEA2F50D}" destId="{1778F650-B493-4D97-8A2D-1FB0ABE49410}" srcOrd="1" destOrd="0" presId="urn:microsoft.com/office/officeart/2005/8/layout/orgChart1"/>
    <dgm:cxn modelId="{EFBFFD45-9984-4521-8A1E-DD659982AE45}" type="presOf" srcId="{489B8287-D382-4088-8605-1C0814D88A8B}" destId="{F6A488C7-FC71-49EF-99D1-B271CECB94DE}" srcOrd="0" destOrd="0" presId="urn:microsoft.com/office/officeart/2005/8/layout/orgChart1"/>
    <dgm:cxn modelId="{B4AF0BB6-D7AC-467B-A43B-A6C87C809989}" type="presOf" srcId="{7E31C1D2-6F5C-4E58-B7E7-2FC451F8B9AA}" destId="{6179FB85-C18E-424C-B013-99D77F34CC1B}" srcOrd="0" destOrd="0" presId="urn:microsoft.com/office/officeart/2005/8/layout/orgChart1"/>
    <dgm:cxn modelId="{7EAA322D-9531-4868-9598-31C59234D901}" type="presOf" srcId="{A3A1CB30-CEDE-4D5D-B874-DB43524D5136}" destId="{34ADEEA8-45EB-4146-A534-F2271D07FB6C}" srcOrd="0" destOrd="0" presId="urn:microsoft.com/office/officeart/2005/8/layout/orgChart1"/>
    <dgm:cxn modelId="{DDBCCC37-FCD5-4B9F-B456-E716B43F0375}" type="presOf" srcId="{592C6502-0F34-4984-BE2C-7E375041A9C8}" destId="{87EFA2BE-9D99-48F6-A60E-B6172CB7EBA1}" srcOrd="1" destOrd="0" presId="urn:microsoft.com/office/officeart/2005/8/layout/orgChart1"/>
    <dgm:cxn modelId="{AB4E11BA-F61D-4BC6-8256-7907302117EC}" type="presOf" srcId="{1027FF8C-D408-4545-9D4E-5888364A3FDD}" destId="{2A07E07D-7081-4445-A3A3-1FED816B118C}" srcOrd="1" destOrd="0" presId="urn:microsoft.com/office/officeart/2005/8/layout/orgChart1"/>
    <dgm:cxn modelId="{2EE3E483-5845-4C52-8D50-0324C11A9C84}" type="presOf" srcId="{007122E6-585C-471A-845D-43EC85BF8DAA}" destId="{2193A429-C6E9-4C95-8E53-4AFB772D22AE}" srcOrd="0" destOrd="0" presId="urn:microsoft.com/office/officeart/2005/8/layout/orgChart1"/>
    <dgm:cxn modelId="{929B51FE-6C54-459D-8FB3-9ABE240340EA}" type="presOf" srcId="{4FB61835-3737-4E66-865D-10FE62AB6CF6}" destId="{95AC5B7C-FB8A-45BF-A0D2-23667E6356C5}" srcOrd="1" destOrd="0" presId="urn:microsoft.com/office/officeart/2005/8/layout/orgChart1"/>
    <dgm:cxn modelId="{F6462C3E-C6A1-4214-B46B-49E3B2D2D176}" srcId="{7E31C1D2-6F5C-4E58-B7E7-2FC451F8B9AA}" destId="{489B8287-D382-4088-8605-1C0814D88A8B}" srcOrd="1" destOrd="0" parTransId="{141F21F6-9934-43B6-B27D-90D8D888E8D7}" sibTransId="{27E6493A-A715-46C5-AEAD-1D615C1EF32C}"/>
    <dgm:cxn modelId="{9DE54152-7070-40E9-9569-7CD31E268C98}" type="presOf" srcId="{ADE685E0-7D99-46CE-9C66-957F7A63D449}" destId="{E32C2D20-8091-4479-B78C-697FE75344CC}" srcOrd="0" destOrd="0" presId="urn:microsoft.com/office/officeart/2005/8/layout/orgChart1"/>
    <dgm:cxn modelId="{A79C207D-7D0B-4953-B6C7-2E52B497EBC1}" type="presOf" srcId="{C7C0D9CA-74F9-421F-B587-60660508B6FE}" destId="{2B7B296B-333B-4134-8F10-F458D6FE16A0}" srcOrd="1" destOrd="0" presId="urn:microsoft.com/office/officeart/2005/8/layout/orgChart1"/>
    <dgm:cxn modelId="{4CF171FE-5580-4DCB-AFDF-7258CCE81161}" type="presOf" srcId="{C870D552-B59A-4BA4-9030-1286D3343194}" destId="{82F48B0C-2638-4F18-A08B-25DF5472C45F}" srcOrd="1" destOrd="0" presId="urn:microsoft.com/office/officeart/2005/8/layout/orgChart1"/>
    <dgm:cxn modelId="{B0CE6A19-B091-49F7-8F62-7895A7B00641}" type="presOf" srcId="{ADE685E0-7D99-46CE-9C66-957F7A63D449}" destId="{804A4708-0367-45EC-ABBC-6BE5E6632438}" srcOrd="1" destOrd="0" presId="urn:microsoft.com/office/officeart/2005/8/layout/orgChart1"/>
    <dgm:cxn modelId="{67542D9A-BE3F-46E2-93C0-EADEA8F6B723}" type="presOf" srcId="{7E31C1D2-6F5C-4E58-B7E7-2FC451F8B9AA}" destId="{9BB37D6C-6C5F-47EE-84A0-71408C653A33}" srcOrd="1" destOrd="0" presId="urn:microsoft.com/office/officeart/2005/8/layout/orgChart1"/>
    <dgm:cxn modelId="{ECBA4C23-17CF-4527-BCAE-6DC7156F2CCA}" type="presOf" srcId="{592C6502-0F34-4984-BE2C-7E375041A9C8}" destId="{45F68F44-A6F6-4F58-BC30-8C5FDBEB7EE0}" srcOrd="0" destOrd="0" presId="urn:microsoft.com/office/officeart/2005/8/layout/orgChart1"/>
    <dgm:cxn modelId="{DFD5E54E-C44A-43A8-A3E7-44643215398B}" type="presOf" srcId="{E371D86A-ACCA-4E16-8D92-94A71B148311}" destId="{304B9390-4F12-4A53-98B7-38FD9617A175}" srcOrd="1" destOrd="0" presId="urn:microsoft.com/office/officeart/2005/8/layout/orgChart1"/>
    <dgm:cxn modelId="{36F7E7F2-7950-447B-B451-85024F6D8B42}" srcId="{7E31C1D2-6F5C-4E58-B7E7-2FC451F8B9AA}" destId="{4FB61835-3737-4E66-865D-10FE62AB6CF6}" srcOrd="0" destOrd="0" parTransId="{FB33BC79-5C64-4039-97B6-36F1E601DBEA}" sibTransId="{4F76F94E-5F6F-4668-9559-67422E0F9528}"/>
    <dgm:cxn modelId="{6997D4C9-7FFC-43B6-9FD5-13E109F7ABCC}" srcId="{592C6502-0F34-4984-BE2C-7E375041A9C8}" destId="{E371D86A-ACCA-4E16-8D92-94A71B148311}" srcOrd="0" destOrd="0" parTransId="{221FD8E7-33EA-4299-9F48-0254ED674902}" sibTransId="{50C1E209-3993-4F51-80F0-6DA67DD5FA5E}"/>
    <dgm:cxn modelId="{B031D778-0810-4030-898B-B246DDD67EC3}" type="presOf" srcId="{4FECCC36-D566-4FE3-9620-07BBEEA2F50D}" destId="{ABB19465-D877-4A55-95A7-8E8AFB504994}" srcOrd="0" destOrd="0" presId="urn:microsoft.com/office/officeart/2005/8/layout/orgChart1"/>
    <dgm:cxn modelId="{D11247FC-55EF-499F-9DF3-A00E9DB93ED8}" type="presOf" srcId="{38F808B0-A795-49CF-B111-0F537B7C1B12}" destId="{3A2167A5-8101-4643-A048-0FBA419A911C}" srcOrd="0" destOrd="0" presId="urn:microsoft.com/office/officeart/2005/8/layout/orgChart1"/>
    <dgm:cxn modelId="{0FF31CBE-88AC-4558-AFD9-4BF314519DEB}" srcId="{C870D552-B59A-4BA4-9030-1286D3343194}" destId="{592C6502-0F34-4984-BE2C-7E375041A9C8}" srcOrd="0" destOrd="0" parTransId="{8AE3C1CC-DE92-4D35-A482-75C507500D7D}" sibTransId="{F822EAB2-7B69-456D-B6D9-12842CC6D38B}"/>
    <dgm:cxn modelId="{B8EA888E-38BC-4948-9A4D-68F46C5D27CB}" type="presOf" srcId="{4FB61835-3737-4E66-865D-10FE62AB6CF6}" destId="{6B205A0C-2F36-4A6E-86DE-6EA67BE1F5E9}" srcOrd="0" destOrd="0" presId="urn:microsoft.com/office/officeart/2005/8/layout/orgChart1"/>
    <dgm:cxn modelId="{9B4236EA-FF4C-4E18-A692-122A9BBA2DC7}" type="presOf" srcId="{141F21F6-9934-43B6-B27D-90D8D888E8D7}" destId="{8A2D64F4-DC48-405A-88A5-8ECA7521EF40}" srcOrd="0" destOrd="0" presId="urn:microsoft.com/office/officeart/2005/8/layout/orgChart1"/>
    <dgm:cxn modelId="{9878C23D-2C47-4E75-93E2-A1ABBFC57B5B}" type="presOf" srcId="{982BB287-88F4-4654-BB68-176091B68646}" destId="{FA4973D5-9EAF-462E-9CA5-6737CFD7AF8D}" srcOrd="1" destOrd="0" presId="urn:microsoft.com/office/officeart/2005/8/layout/orgChart1"/>
    <dgm:cxn modelId="{F42816F9-2071-4A25-A235-981F7C27906C}" type="presOf" srcId="{B8B9BA9F-E5C1-46CF-BEA2-910241465626}" destId="{95FA5F01-6295-4B4A-AB4B-0548287BD16D}" srcOrd="0" destOrd="0" presId="urn:microsoft.com/office/officeart/2005/8/layout/orgChart1"/>
    <dgm:cxn modelId="{7DF56B45-7C89-4539-A0C8-F9DBA8613ADE}" type="presOf" srcId="{221FD8E7-33EA-4299-9F48-0254ED674902}" destId="{07AE65B8-46B2-4197-8152-96E7F512487D}" srcOrd="0" destOrd="0" presId="urn:microsoft.com/office/officeart/2005/8/layout/orgChart1"/>
    <dgm:cxn modelId="{C45480C8-9631-4739-984B-0164AD1A6251}" type="presOf" srcId="{E371D86A-ACCA-4E16-8D92-94A71B148311}" destId="{873A7711-6583-4C57-BD98-A8BFA33F2E38}" srcOrd="0" destOrd="0" presId="urn:microsoft.com/office/officeart/2005/8/layout/orgChart1"/>
    <dgm:cxn modelId="{141D8122-9AB3-4C53-8B3E-617EC200204C}" srcId="{ADE685E0-7D99-46CE-9C66-957F7A63D449}" destId="{982BB287-88F4-4654-BB68-176091B68646}" srcOrd="0" destOrd="0" parTransId="{A3A1CB30-CEDE-4D5D-B874-DB43524D5136}" sibTransId="{86B2E261-3989-4777-A7BF-E92F96778356}"/>
    <dgm:cxn modelId="{0B162220-C000-44EF-8564-2F54830E0CAB}" type="presOf" srcId="{1027FF8C-D408-4545-9D4E-5888364A3FDD}" destId="{7DABC343-3A4C-481A-8D41-5B6CACF72977}" srcOrd="0" destOrd="0" presId="urn:microsoft.com/office/officeart/2005/8/layout/orgChart1"/>
    <dgm:cxn modelId="{50430A49-4E0D-41B7-A989-82EB20162E61}" srcId="{489B8287-D382-4088-8605-1C0814D88A8B}" destId="{ADE685E0-7D99-46CE-9C66-957F7A63D449}" srcOrd="1" destOrd="0" parTransId="{007122E6-585C-471A-845D-43EC85BF8DAA}" sibTransId="{F2EAFF56-70E2-4ACD-8E74-9CA9016A05E9}"/>
    <dgm:cxn modelId="{59A1FB8B-2BE4-4BE8-A2B2-09830DC8CA4B}" srcId="{ADE685E0-7D99-46CE-9C66-957F7A63D449}" destId="{1027FF8C-D408-4545-9D4E-5888364A3FDD}" srcOrd="1" destOrd="0" parTransId="{38F808B0-A795-49CF-B111-0F537B7C1B12}" sibTransId="{3ECBD86F-3610-4E5F-AA3F-9B933642AEB8}"/>
    <dgm:cxn modelId="{830D4662-1B61-437A-A606-3FB9645C3018}" srcId="{592C6502-0F34-4984-BE2C-7E375041A9C8}" destId="{4FECCC36-D566-4FE3-9620-07BBEEA2F50D}" srcOrd="1" destOrd="0" parTransId="{D0DEFE55-3C16-4A89-A0A2-02F9675056C8}" sibTransId="{1D072818-C542-4F47-970F-CA54EDCC2BBE}"/>
    <dgm:cxn modelId="{5121C994-E5CF-4F05-9971-B3DA7AC824ED}" type="presOf" srcId="{982BB287-88F4-4654-BB68-176091B68646}" destId="{1EF933FB-81BA-4F52-B971-FB21C0B1E88E}" srcOrd="0" destOrd="0" presId="urn:microsoft.com/office/officeart/2005/8/layout/orgChart1"/>
    <dgm:cxn modelId="{3428664A-D7E8-495F-ABF2-E808077200D4}" srcId="{C870D552-B59A-4BA4-9030-1286D3343194}" destId="{7E31C1D2-6F5C-4E58-B7E7-2FC451F8B9AA}" srcOrd="1" destOrd="0" parTransId="{C1730FE2-C291-427D-8A38-DE9BB7357ECA}" sibTransId="{99E25AC7-55BE-4BA4-BA54-5158155345ED}"/>
    <dgm:cxn modelId="{0C8EF3A7-E3CB-40B3-85E4-66DA78237144}" type="presOf" srcId="{8AE3C1CC-DE92-4D35-A482-75C507500D7D}" destId="{4B0547B8-2920-487C-8381-2736CF8FE282}" srcOrd="0" destOrd="0" presId="urn:microsoft.com/office/officeart/2005/8/layout/orgChart1"/>
    <dgm:cxn modelId="{F133218D-4F0A-46F0-B902-DDC41B1258FF}" type="presOf" srcId="{C1730FE2-C291-427D-8A38-DE9BB7357ECA}" destId="{FB8A39A1-5B27-4048-83FE-1D54F3A05A89}" srcOrd="0" destOrd="0" presId="urn:microsoft.com/office/officeart/2005/8/layout/orgChart1"/>
    <dgm:cxn modelId="{C8BCCA03-9ACD-40D2-BF97-95F90985104B}" type="presOf" srcId="{489B8287-D382-4088-8605-1C0814D88A8B}" destId="{A1667930-1191-4F28-A14B-F6EBBEF7AA8A}" srcOrd="1" destOrd="0" presId="urn:microsoft.com/office/officeart/2005/8/layout/orgChart1"/>
    <dgm:cxn modelId="{F8F71B40-5410-4D11-8974-973C41AB66F6}" type="presOf" srcId="{C7C0D9CA-74F9-421F-B587-60660508B6FE}" destId="{9A18B7C2-8BC2-4F8E-8B34-9E3395203BD6}" srcOrd="0" destOrd="0" presId="urn:microsoft.com/office/officeart/2005/8/layout/orgChart1"/>
    <dgm:cxn modelId="{EA54157C-4CD1-4572-8664-844492CE5982}" srcId="{B8B9BA9F-E5C1-46CF-BEA2-910241465626}" destId="{C870D552-B59A-4BA4-9030-1286D3343194}" srcOrd="0" destOrd="0" parTransId="{DA6911C3-8A02-4BA3-A5B2-EF7290A7E733}" sibTransId="{350CBB5C-7E12-4681-B466-D7EA84477621}"/>
    <dgm:cxn modelId="{646D54DE-9331-465A-BF1F-FAFB26A97656}" type="presParOf" srcId="{95FA5F01-6295-4B4A-AB4B-0548287BD16D}" destId="{5D861E7A-DDA0-4FCD-8D03-7AFD937C9E5D}" srcOrd="0" destOrd="0" presId="urn:microsoft.com/office/officeart/2005/8/layout/orgChart1"/>
    <dgm:cxn modelId="{4D252F28-48C3-4D79-9C25-DB19612408A9}" type="presParOf" srcId="{5D861E7A-DDA0-4FCD-8D03-7AFD937C9E5D}" destId="{2B79B9C2-82E6-46C0-B2E6-9CC4A57941C6}" srcOrd="0" destOrd="0" presId="urn:microsoft.com/office/officeart/2005/8/layout/orgChart1"/>
    <dgm:cxn modelId="{E6435C8B-1127-4E4A-890A-B3800692030C}" type="presParOf" srcId="{2B79B9C2-82E6-46C0-B2E6-9CC4A57941C6}" destId="{4B9BE4DB-B515-4B03-B89D-5081478BF2D0}" srcOrd="0" destOrd="0" presId="urn:microsoft.com/office/officeart/2005/8/layout/orgChart1"/>
    <dgm:cxn modelId="{3134300D-B934-4F66-9DC7-4E7626AE2CA9}" type="presParOf" srcId="{2B79B9C2-82E6-46C0-B2E6-9CC4A57941C6}" destId="{82F48B0C-2638-4F18-A08B-25DF5472C45F}" srcOrd="1" destOrd="0" presId="urn:microsoft.com/office/officeart/2005/8/layout/orgChart1"/>
    <dgm:cxn modelId="{201FD865-53B2-4D31-A8DF-B2D7CD2B406E}" type="presParOf" srcId="{5D861E7A-DDA0-4FCD-8D03-7AFD937C9E5D}" destId="{96F3A308-AF8E-490E-8DCA-64DA46A8AD48}" srcOrd="1" destOrd="0" presId="urn:microsoft.com/office/officeart/2005/8/layout/orgChart1"/>
    <dgm:cxn modelId="{C9A3B4BE-5FB4-4F43-8101-0DC0CF23BF78}" type="presParOf" srcId="{96F3A308-AF8E-490E-8DCA-64DA46A8AD48}" destId="{4B0547B8-2920-487C-8381-2736CF8FE282}" srcOrd="0" destOrd="0" presId="urn:microsoft.com/office/officeart/2005/8/layout/orgChart1"/>
    <dgm:cxn modelId="{E8F39B04-0DA2-477C-9868-530E6C8CC195}" type="presParOf" srcId="{96F3A308-AF8E-490E-8DCA-64DA46A8AD48}" destId="{3718D823-A203-408D-9E43-B5F912E77A25}" srcOrd="1" destOrd="0" presId="urn:microsoft.com/office/officeart/2005/8/layout/orgChart1"/>
    <dgm:cxn modelId="{A0145E08-4311-4B55-AB4B-A2E5A88C62F3}" type="presParOf" srcId="{3718D823-A203-408D-9E43-B5F912E77A25}" destId="{9EDF1D1C-CF66-47A9-B6BF-CA8A4DCD2989}" srcOrd="0" destOrd="0" presId="urn:microsoft.com/office/officeart/2005/8/layout/orgChart1"/>
    <dgm:cxn modelId="{9B53DF9B-026D-4D2E-98C3-C5B0B57DC311}" type="presParOf" srcId="{9EDF1D1C-CF66-47A9-B6BF-CA8A4DCD2989}" destId="{45F68F44-A6F6-4F58-BC30-8C5FDBEB7EE0}" srcOrd="0" destOrd="0" presId="urn:microsoft.com/office/officeart/2005/8/layout/orgChart1"/>
    <dgm:cxn modelId="{A332F3CC-4623-4F7C-AE5B-54E61AC4A2F1}" type="presParOf" srcId="{9EDF1D1C-CF66-47A9-B6BF-CA8A4DCD2989}" destId="{87EFA2BE-9D99-48F6-A60E-B6172CB7EBA1}" srcOrd="1" destOrd="0" presId="urn:microsoft.com/office/officeart/2005/8/layout/orgChart1"/>
    <dgm:cxn modelId="{CC93345B-D358-4CE6-B293-413ED4B7F7A2}" type="presParOf" srcId="{3718D823-A203-408D-9E43-B5F912E77A25}" destId="{CCFEA119-64FF-4FFC-9599-3652FA19AB22}" srcOrd="1" destOrd="0" presId="urn:microsoft.com/office/officeart/2005/8/layout/orgChart1"/>
    <dgm:cxn modelId="{B901250C-BBCF-4154-A268-D18005DADAA8}" type="presParOf" srcId="{3718D823-A203-408D-9E43-B5F912E77A25}" destId="{8FFAFAA7-5613-42BC-B673-61CFF8DAA455}" srcOrd="2" destOrd="0" presId="urn:microsoft.com/office/officeart/2005/8/layout/orgChart1"/>
    <dgm:cxn modelId="{1B5309BB-A4B1-49C4-9738-0AC6D2DCEA03}" type="presParOf" srcId="{8FFAFAA7-5613-42BC-B673-61CFF8DAA455}" destId="{07AE65B8-46B2-4197-8152-96E7F512487D}" srcOrd="0" destOrd="0" presId="urn:microsoft.com/office/officeart/2005/8/layout/orgChart1"/>
    <dgm:cxn modelId="{38AD8269-2F1D-4A14-95CD-1F83E8895133}" type="presParOf" srcId="{8FFAFAA7-5613-42BC-B673-61CFF8DAA455}" destId="{2FD5C25B-15AB-43E9-83D9-0E9EFDD8E307}" srcOrd="1" destOrd="0" presId="urn:microsoft.com/office/officeart/2005/8/layout/orgChart1"/>
    <dgm:cxn modelId="{B3D8A5B8-1229-42FD-83A3-0C293FD01888}" type="presParOf" srcId="{2FD5C25B-15AB-43E9-83D9-0E9EFDD8E307}" destId="{72447DFA-34AB-48FA-BEEA-4F1555CFDB7A}" srcOrd="0" destOrd="0" presId="urn:microsoft.com/office/officeart/2005/8/layout/orgChart1"/>
    <dgm:cxn modelId="{BE1F6BFF-319B-42AC-9FB0-D0C02D38BE70}" type="presParOf" srcId="{72447DFA-34AB-48FA-BEEA-4F1555CFDB7A}" destId="{873A7711-6583-4C57-BD98-A8BFA33F2E38}" srcOrd="0" destOrd="0" presId="urn:microsoft.com/office/officeart/2005/8/layout/orgChart1"/>
    <dgm:cxn modelId="{AC846629-85A1-47B2-B63B-AC72A8DE5FB2}" type="presParOf" srcId="{72447DFA-34AB-48FA-BEEA-4F1555CFDB7A}" destId="{304B9390-4F12-4A53-98B7-38FD9617A175}" srcOrd="1" destOrd="0" presId="urn:microsoft.com/office/officeart/2005/8/layout/orgChart1"/>
    <dgm:cxn modelId="{4AD6DDD2-56D6-4690-A363-0D008FEB0CCA}" type="presParOf" srcId="{2FD5C25B-15AB-43E9-83D9-0E9EFDD8E307}" destId="{700DBA72-2577-4C8A-8AF8-76B8199DF896}" srcOrd="1" destOrd="0" presId="urn:microsoft.com/office/officeart/2005/8/layout/orgChart1"/>
    <dgm:cxn modelId="{455D9EB8-78C3-4408-8AFB-915201E63C27}" type="presParOf" srcId="{2FD5C25B-15AB-43E9-83D9-0E9EFDD8E307}" destId="{AC82B919-F5BF-4D74-9143-628E44371D0A}" srcOrd="2" destOrd="0" presId="urn:microsoft.com/office/officeart/2005/8/layout/orgChart1"/>
    <dgm:cxn modelId="{4DE54DB2-63E9-4A71-B5DD-DE5C5C5B1FED}" type="presParOf" srcId="{8FFAFAA7-5613-42BC-B673-61CFF8DAA455}" destId="{6A74C9AC-8424-4FCD-897D-EF68E6B8B6FE}" srcOrd="2" destOrd="0" presId="urn:microsoft.com/office/officeart/2005/8/layout/orgChart1"/>
    <dgm:cxn modelId="{D433FFD8-910B-4650-A0C4-034F5FA821DD}" type="presParOf" srcId="{8FFAFAA7-5613-42BC-B673-61CFF8DAA455}" destId="{DB6C4EA8-5ABD-40E7-8474-C0005669B16D}" srcOrd="3" destOrd="0" presId="urn:microsoft.com/office/officeart/2005/8/layout/orgChart1"/>
    <dgm:cxn modelId="{54C9A274-379E-48FF-9C1D-D9B71AD1E21E}" type="presParOf" srcId="{DB6C4EA8-5ABD-40E7-8474-C0005669B16D}" destId="{A64CD02B-DD99-455E-BCEC-D73D7F7A01D5}" srcOrd="0" destOrd="0" presId="urn:microsoft.com/office/officeart/2005/8/layout/orgChart1"/>
    <dgm:cxn modelId="{C19FC75C-239C-430C-93FA-841C456ADD9F}" type="presParOf" srcId="{A64CD02B-DD99-455E-BCEC-D73D7F7A01D5}" destId="{ABB19465-D877-4A55-95A7-8E8AFB504994}" srcOrd="0" destOrd="0" presId="urn:microsoft.com/office/officeart/2005/8/layout/orgChart1"/>
    <dgm:cxn modelId="{D2A1FB59-52A2-478E-9F27-88C8F78FEE01}" type="presParOf" srcId="{A64CD02B-DD99-455E-BCEC-D73D7F7A01D5}" destId="{1778F650-B493-4D97-8A2D-1FB0ABE49410}" srcOrd="1" destOrd="0" presId="urn:microsoft.com/office/officeart/2005/8/layout/orgChart1"/>
    <dgm:cxn modelId="{0D89B569-26AB-49C9-9B97-141DF3EF553E}" type="presParOf" srcId="{DB6C4EA8-5ABD-40E7-8474-C0005669B16D}" destId="{93F9FD7F-6039-4A86-9970-6E4F474467CF}" srcOrd="1" destOrd="0" presId="urn:microsoft.com/office/officeart/2005/8/layout/orgChart1"/>
    <dgm:cxn modelId="{78659D59-6A31-4A76-94E7-130FC37B9976}" type="presParOf" srcId="{DB6C4EA8-5ABD-40E7-8474-C0005669B16D}" destId="{B3A8AE81-794E-441C-8D09-B38F8515BCA2}" srcOrd="2" destOrd="0" presId="urn:microsoft.com/office/officeart/2005/8/layout/orgChart1"/>
    <dgm:cxn modelId="{32764BE9-13DE-4233-91B6-4D521097DEE3}" type="presParOf" srcId="{96F3A308-AF8E-490E-8DCA-64DA46A8AD48}" destId="{FB8A39A1-5B27-4048-83FE-1D54F3A05A89}" srcOrd="2" destOrd="0" presId="urn:microsoft.com/office/officeart/2005/8/layout/orgChart1"/>
    <dgm:cxn modelId="{D03D8CF8-11BD-4BE6-B0DD-6E72BAE6F4A7}" type="presParOf" srcId="{96F3A308-AF8E-490E-8DCA-64DA46A8AD48}" destId="{65FC28E9-C9DA-44A2-9062-98049C7B0BE0}" srcOrd="3" destOrd="0" presId="urn:microsoft.com/office/officeart/2005/8/layout/orgChart1"/>
    <dgm:cxn modelId="{03C8EFE6-DE94-40B7-A78C-46F7F2EA3BC8}" type="presParOf" srcId="{65FC28E9-C9DA-44A2-9062-98049C7B0BE0}" destId="{0AB03C41-F830-45B1-ACAB-0DE2D047E89C}" srcOrd="0" destOrd="0" presId="urn:microsoft.com/office/officeart/2005/8/layout/orgChart1"/>
    <dgm:cxn modelId="{BC7A4F97-BCDA-48CF-B773-890F69BC0285}" type="presParOf" srcId="{0AB03C41-F830-45B1-ACAB-0DE2D047E89C}" destId="{6179FB85-C18E-424C-B013-99D77F34CC1B}" srcOrd="0" destOrd="0" presId="urn:microsoft.com/office/officeart/2005/8/layout/orgChart1"/>
    <dgm:cxn modelId="{2A31607F-14EF-4BB0-B532-1C17D028F709}" type="presParOf" srcId="{0AB03C41-F830-45B1-ACAB-0DE2D047E89C}" destId="{9BB37D6C-6C5F-47EE-84A0-71408C653A33}" srcOrd="1" destOrd="0" presId="urn:microsoft.com/office/officeart/2005/8/layout/orgChart1"/>
    <dgm:cxn modelId="{57E5E072-0AD0-46B4-85C0-A0303B4E22BE}" type="presParOf" srcId="{65FC28E9-C9DA-44A2-9062-98049C7B0BE0}" destId="{E34A4547-668A-4524-8F6B-366DD07C9014}" srcOrd="1" destOrd="0" presId="urn:microsoft.com/office/officeart/2005/8/layout/orgChart1"/>
    <dgm:cxn modelId="{0F950C8D-541C-4543-8B98-71B77CDBE1C9}" type="presParOf" srcId="{65FC28E9-C9DA-44A2-9062-98049C7B0BE0}" destId="{33316567-D626-4C55-ABEB-B4A2871FB05C}" srcOrd="2" destOrd="0" presId="urn:microsoft.com/office/officeart/2005/8/layout/orgChart1"/>
    <dgm:cxn modelId="{D3E32300-953E-4FF0-A80E-B9E6089F9E80}" type="presParOf" srcId="{33316567-D626-4C55-ABEB-B4A2871FB05C}" destId="{AEF42B31-0F33-4617-B1B7-D30BFDA9EDFE}" srcOrd="0" destOrd="0" presId="urn:microsoft.com/office/officeart/2005/8/layout/orgChart1"/>
    <dgm:cxn modelId="{2CE353B0-E9F4-4F1C-B4DD-D96BB4AE47A4}" type="presParOf" srcId="{33316567-D626-4C55-ABEB-B4A2871FB05C}" destId="{E80D2104-79AF-4AE5-B7CD-C54AA8F99749}" srcOrd="1" destOrd="0" presId="urn:microsoft.com/office/officeart/2005/8/layout/orgChart1"/>
    <dgm:cxn modelId="{05B50934-BFA7-466C-9C3F-A166DFDFC7E8}" type="presParOf" srcId="{E80D2104-79AF-4AE5-B7CD-C54AA8F99749}" destId="{8AFA358F-3526-4C82-8C97-A8B3DDF8F34B}" srcOrd="0" destOrd="0" presId="urn:microsoft.com/office/officeart/2005/8/layout/orgChart1"/>
    <dgm:cxn modelId="{5748EBE5-6F6B-4E9A-98F5-AD425E895FE1}" type="presParOf" srcId="{8AFA358F-3526-4C82-8C97-A8B3DDF8F34B}" destId="{6B205A0C-2F36-4A6E-86DE-6EA67BE1F5E9}" srcOrd="0" destOrd="0" presId="urn:microsoft.com/office/officeart/2005/8/layout/orgChart1"/>
    <dgm:cxn modelId="{367B2268-7EAA-4390-89DB-E0A7869FE34A}" type="presParOf" srcId="{8AFA358F-3526-4C82-8C97-A8B3DDF8F34B}" destId="{95AC5B7C-FB8A-45BF-A0D2-23667E6356C5}" srcOrd="1" destOrd="0" presId="urn:microsoft.com/office/officeart/2005/8/layout/orgChart1"/>
    <dgm:cxn modelId="{35603007-E639-440D-A774-43C7650BC423}" type="presParOf" srcId="{E80D2104-79AF-4AE5-B7CD-C54AA8F99749}" destId="{402E143C-7E8F-4104-A0EB-8C0AFBC683D0}" srcOrd="1" destOrd="0" presId="urn:microsoft.com/office/officeart/2005/8/layout/orgChart1"/>
    <dgm:cxn modelId="{AE8A04B9-0094-4F12-A2E9-5EE19DC64E63}" type="presParOf" srcId="{E80D2104-79AF-4AE5-B7CD-C54AA8F99749}" destId="{F8CC0197-AB42-47E6-982F-BAE508AA4E79}" srcOrd="2" destOrd="0" presId="urn:microsoft.com/office/officeart/2005/8/layout/orgChart1"/>
    <dgm:cxn modelId="{F48496E4-5EA9-4ED2-8434-267B96FE2185}" type="presParOf" srcId="{33316567-D626-4C55-ABEB-B4A2871FB05C}" destId="{8A2D64F4-DC48-405A-88A5-8ECA7521EF40}" srcOrd="2" destOrd="0" presId="urn:microsoft.com/office/officeart/2005/8/layout/orgChart1"/>
    <dgm:cxn modelId="{AA51113B-ABC5-46EC-B8D2-BB3D016D8539}" type="presParOf" srcId="{33316567-D626-4C55-ABEB-B4A2871FB05C}" destId="{98F7D333-ED51-4412-9A20-481F2F5E2543}" srcOrd="3" destOrd="0" presId="urn:microsoft.com/office/officeart/2005/8/layout/orgChart1"/>
    <dgm:cxn modelId="{BDADD842-52B6-463C-9FEB-F38BD745290A}" type="presParOf" srcId="{98F7D333-ED51-4412-9A20-481F2F5E2543}" destId="{8ECCC5C4-AADB-4F21-BD34-3F2A8F9A709B}" srcOrd="0" destOrd="0" presId="urn:microsoft.com/office/officeart/2005/8/layout/orgChart1"/>
    <dgm:cxn modelId="{EAFC06A1-60FE-4807-8251-B4B678D87169}" type="presParOf" srcId="{8ECCC5C4-AADB-4F21-BD34-3F2A8F9A709B}" destId="{F6A488C7-FC71-49EF-99D1-B271CECB94DE}" srcOrd="0" destOrd="0" presId="urn:microsoft.com/office/officeart/2005/8/layout/orgChart1"/>
    <dgm:cxn modelId="{2B4AD5A0-F34A-4F9C-836E-8F7F061ABCBC}" type="presParOf" srcId="{8ECCC5C4-AADB-4F21-BD34-3F2A8F9A709B}" destId="{A1667930-1191-4F28-A14B-F6EBBEF7AA8A}" srcOrd="1" destOrd="0" presId="urn:microsoft.com/office/officeart/2005/8/layout/orgChart1"/>
    <dgm:cxn modelId="{D7971237-9421-43BE-84D1-F2D3448DF71F}" type="presParOf" srcId="{98F7D333-ED51-4412-9A20-481F2F5E2543}" destId="{1C70A6B3-286A-420F-A339-C97965A18DA5}" srcOrd="1" destOrd="0" presId="urn:microsoft.com/office/officeart/2005/8/layout/orgChart1"/>
    <dgm:cxn modelId="{FA870F6F-80C1-4E8D-9461-E3299B8386E2}" type="presParOf" srcId="{98F7D333-ED51-4412-9A20-481F2F5E2543}" destId="{6738006D-6C26-4CD8-8B2B-D00B7FC5CEC0}" srcOrd="2" destOrd="0" presId="urn:microsoft.com/office/officeart/2005/8/layout/orgChart1"/>
    <dgm:cxn modelId="{A26A145C-F9C4-4636-8836-4D15647BB07C}" type="presParOf" srcId="{6738006D-6C26-4CD8-8B2B-D00B7FC5CEC0}" destId="{1A0CA19B-5087-4C1F-9A84-9FFBC1767A00}" srcOrd="0" destOrd="0" presId="urn:microsoft.com/office/officeart/2005/8/layout/orgChart1"/>
    <dgm:cxn modelId="{2C288477-D360-4618-A7CE-1F0791C0B734}" type="presParOf" srcId="{6738006D-6C26-4CD8-8B2B-D00B7FC5CEC0}" destId="{079F24B2-EA2A-4490-8566-EE70826315CB}" srcOrd="1" destOrd="0" presId="urn:microsoft.com/office/officeart/2005/8/layout/orgChart1"/>
    <dgm:cxn modelId="{B29A3ACA-6A7E-4F3B-BCA9-8414BAA9D69E}" type="presParOf" srcId="{079F24B2-EA2A-4490-8566-EE70826315CB}" destId="{470B0E85-D6F6-4CD3-907B-8141555E0DAF}" srcOrd="0" destOrd="0" presId="urn:microsoft.com/office/officeart/2005/8/layout/orgChart1"/>
    <dgm:cxn modelId="{ECC6757E-8ADC-48D2-9128-796227A66087}" type="presParOf" srcId="{470B0E85-D6F6-4CD3-907B-8141555E0DAF}" destId="{9A18B7C2-8BC2-4F8E-8B34-9E3395203BD6}" srcOrd="0" destOrd="0" presId="urn:microsoft.com/office/officeart/2005/8/layout/orgChart1"/>
    <dgm:cxn modelId="{AA57A53B-AFF7-47E3-A8D1-7173227A53DF}" type="presParOf" srcId="{470B0E85-D6F6-4CD3-907B-8141555E0DAF}" destId="{2B7B296B-333B-4134-8F10-F458D6FE16A0}" srcOrd="1" destOrd="0" presId="urn:microsoft.com/office/officeart/2005/8/layout/orgChart1"/>
    <dgm:cxn modelId="{186B23A3-9362-46FD-8C28-53DA6D1BF580}" type="presParOf" srcId="{079F24B2-EA2A-4490-8566-EE70826315CB}" destId="{0A260625-AC30-4485-9885-F3C9C609B57C}" srcOrd="1" destOrd="0" presId="urn:microsoft.com/office/officeart/2005/8/layout/orgChart1"/>
    <dgm:cxn modelId="{A24C12C8-C284-4173-8263-E70953D3A9AA}" type="presParOf" srcId="{079F24B2-EA2A-4490-8566-EE70826315CB}" destId="{1BB10EEF-595F-4AD6-817E-F9B516280F2E}" srcOrd="2" destOrd="0" presId="urn:microsoft.com/office/officeart/2005/8/layout/orgChart1"/>
    <dgm:cxn modelId="{7149C7E2-61F7-4A4C-930E-E2D444D07DFE}" type="presParOf" srcId="{6738006D-6C26-4CD8-8B2B-D00B7FC5CEC0}" destId="{2193A429-C6E9-4C95-8E53-4AFB772D22AE}" srcOrd="2" destOrd="0" presId="urn:microsoft.com/office/officeart/2005/8/layout/orgChart1"/>
    <dgm:cxn modelId="{D394B262-3639-47DD-A5DB-050E2C5E2158}" type="presParOf" srcId="{6738006D-6C26-4CD8-8B2B-D00B7FC5CEC0}" destId="{DFCAB341-09DA-4386-943C-0628A9F9D43E}" srcOrd="3" destOrd="0" presId="urn:microsoft.com/office/officeart/2005/8/layout/orgChart1"/>
    <dgm:cxn modelId="{B02BB375-A2C9-4913-A196-541CC54610A2}" type="presParOf" srcId="{DFCAB341-09DA-4386-943C-0628A9F9D43E}" destId="{01CC8CF6-E634-415F-B0BD-30B785704061}" srcOrd="0" destOrd="0" presId="urn:microsoft.com/office/officeart/2005/8/layout/orgChart1"/>
    <dgm:cxn modelId="{C5FBAEB1-AF25-46C5-9D4D-D2F6E28C73F6}" type="presParOf" srcId="{01CC8CF6-E634-415F-B0BD-30B785704061}" destId="{E32C2D20-8091-4479-B78C-697FE75344CC}" srcOrd="0" destOrd="0" presId="urn:microsoft.com/office/officeart/2005/8/layout/orgChart1"/>
    <dgm:cxn modelId="{8D348E05-4D01-4135-A377-93A809060DFD}" type="presParOf" srcId="{01CC8CF6-E634-415F-B0BD-30B785704061}" destId="{804A4708-0367-45EC-ABBC-6BE5E6632438}" srcOrd="1" destOrd="0" presId="urn:microsoft.com/office/officeart/2005/8/layout/orgChart1"/>
    <dgm:cxn modelId="{9832E728-199F-43C0-BFF8-D92F33EBC664}" type="presParOf" srcId="{DFCAB341-09DA-4386-943C-0628A9F9D43E}" destId="{8540AB21-B0F8-41DC-BC56-EC595D0C9FB8}" srcOrd="1" destOrd="0" presId="urn:microsoft.com/office/officeart/2005/8/layout/orgChart1"/>
    <dgm:cxn modelId="{D5E32740-1A86-4691-9EF3-F2A775172201}" type="presParOf" srcId="{DFCAB341-09DA-4386-943C-0628A9F9D43E}" destId="{A9E3386C-7401-46F9-8850-7867709EC454}" srcOrd="2" destOrd="0" presId="urn:microsoft.com/office/officeart/2005/8/layout/orgChart1"/>
    <dgm:cxn modelId="{B9D37B38-CC2C-4E7F-8B0B-4894A8C658AE}" type="presParOf" srcId="{A9E3386C-7401-46F9-8850-7867709EC454}" destId="{34ADEEA8-45EB-4146-A534-F2271D07FB6C}" srcOrd="0" destOrd="0" presId="urn:microsoft.com/office/officeart/2005/8/layout/orgChart1"/>
    <dgm:cxn modelId="{181E82C8-C3DA-46D4-A33E-7C7795E38338}" type="presParOf" srcId="{A9E3386C-7401-46F9-8850-7867709EC454}" destId="{DBC509FD-F417-4522-B711-7B61AE109D4E}" srcOrd="1" destOrd="0" presId="urn:microsoft.com/office/officeart/2005/8/layout/orgChart1"/>
    <dgm:cxn modelId="{41A126E6-2D4A-4F7C-A4A0-EF31760F03C0}" type="presParOf" srcId="{DBC509FD-F417-4522-B711-7B61AE109D4E}" destId="{5E9D46B8-FF3B-41AF-9338-B341C69E9DAD}" srcOrd="0" destOrd="0" presId="urn:microsoft.com/office/officeart/2005/8/layout/orgChart1"/>
    <dgm:cxn modelId="{40E94439-7656-4238-9720-11CBE01A66F8}" type="presParOf" srcId="{5E9D46B8-FF3B-41AF-9338-B341C69E9DAD}" destId="{1EF933FB-81BA-4F52-B971-FB21C0B1E88E}" srcOrd="0" destOrd="0" presId="urn:microsoft.com/office/officeart/2005/8/layout/orgChart1"/>
    <dgm:cxn modelId="{F99772DE-20AB-4A91-B10A-B1D528D6EE5A}" type="presParOf" srcId="{5E9D46B8-FF3B-41AF-9338-B341C69E9DAD}" destId="{FA4973D5-9EAF-462E-9CA5-6737CFD7AF8D}" srcOrd="1" destOrd="0" presId="urn:microsoft.com/office/officeart/2005/8/layout/orgChart1"/>
    <dgm:cxn modelId="{925A71FA-074C-4942-B5FA-D9943C0DF419}" type="presParOf" srcId="{DBC509FD-F417-4522-B711-7B61AE109D4E}" destId="{37BAB47B-A631-4683-82FE-94ACAF57B344}" srcOrd="1" destOrd="0" presId="urn:microsoft.com/office/officeart/2005/8/layout/orgChart1"/>
    <dgm:cxn modelId="{BB9410BF-AD82-4251-9B77-EAF3F347F2F6}" type="presParOf" srcId="{DBC509FD-F417-4522-B711-7B61AE109D4E}" destId="{35BE36C1-819C-43F0-AA8E-D2B63F330F5A}" srcOrd="2" destOrd="0" presId="urn:microsoft.com/office/officeart/2005/8/layout/orgChart1"/>
    <dgm:cxn modelId="{DF7AF7FD-B561-4973-8F53-EBCA0A7ABFBF}" type="presParOf" srcId="{A9E3386C-7401-46F9-8850-7867709EC454}" destId="{3A2167A5-8101-4643-A048-0FBA419A911C}" srcOrd="2" destOrd="0" presId="urn:microsoft.com/office/officeart/2005/8/layout/orgChart1"/>
    <dgm:cxn modelId="{09E9612F-F479-47F7-BCFB-85B5AE80C6DC}" type="presParOf" srcId="{A9E3386C-7401-46F9-8850-7867709EC454}" destId="{BD0112E7-7A82-4EC1-A363-4B87C546BF11}" srcOrd="3" destOrd="0" presId="urn:microsoft.com/office/officeart/2005/8/layout/orgChart1"/>
    <dgm:cxn modelId="{DB5E3BDB-04FD-4D56-BEEA-793923CF0EB4}" type="presParOf" srcId="{BD0112E7-7A82-4EC1-A363-4B87C546BF11}" destId="{0D941D7C-C742-4A8D-A43C-2560BD8AE24A}" srcOrd="0" destOrd="0" presId="urn:microsoft.com/office/officeart/2005/8/layout/orgChart1"/>
    <dgm:cxn modelId="{D74CF311-B41C-4BA9-B4CF-A47E35DD8B4A}" type="presParOf" srcId="{0D941D7C-C742-4A8D-A43C-2560BD8AE24A}" destId="{7DABC343-3A4C-481A-8D41-5B6CACF72977}" srcOrd="0" destOrd="0" presId="urn:microsoft.com/office/officeart/2005/8/layout/orgChart1"/>
    <dgm:cxn modelId="{6FF038D1-9A37-444A-B2F8-4D36427A9242}" type="presParOf" srcId="{0D941D7C-C742-4A8D-A43C-2560BD8AE24A}" destId="{2A07E07D-7081-4445-A3A3-1FED816B118C}" srcOrd="1" destOrd="0" presId="urn:microsoft.com/office/officeart/2005/8/layout/orgChart1"/>
    <dgm:cxn modelId="{0804DABE-5A3C-4608-9C35-FD826E353C5E}" type="presParOf" srcId="{BD0112E7-7A82-4EC1-A363-4B87C546BF11}" destId="{04766FF7-875D-49BC-9EB2-006E417C4B1E}" srcOrd="1" destOrd="0" presId="urn:microsoft.com/office/officeart/2005/8/layout/orgChart1"/>
    <dgm:cxn modelId="{4215EFDB-D77C-485B-B1C1-CFD061162B01}" type="presParOf" srcId="{BD0112E7-7A82-4EC1-A363-4B87C546BF11}" destId="{DB791CDE-1C99-4D0E-B675-07FC31603E7F}" srcOrd="2" destOrd="0" presId="urn:microsoft.com/office/officeart/2005/8/layout/orgChart1"/>
    <dgm:cxn modelId="{DE24E778-3529-48BD-982E-B0D935AB0BB9}" type="presParOf" srcId="{5D861E7A-DDA0-4FCD-8D03-7AFD937C9E5D}" destId="{CD24C2FB-6072-46CA-B898-D0144E5EE91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3DE91EB-B9F9-4C0D-B2FD-4268C6263A61}" type="doc">
      <dgm:prSet loTypeId="urn:microsoft.com/office/officeart/2005/8/layout/cycle4" loCatId="matrix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35CDAB63-151F-46E1-94BA-1787309E4B8E}">
      <dgm:prSet phldrT="[Text]" custT="1"/>
      <dgm:spPr/>
      <dgm:t>
        <a:bodyPr/>
        <a:lstStyle/>
        <a:p>
          <a:r>
            <a:rPr lang="en-US" sz="2400" b="1" dirty="0" smtClean="0"/>
            <a:t>Sensation </a:t>
          </a:r>
          <a:endParaRPr lang="en-US" sz="1800" b="1" dirty="0"/>
        </a:p>
      </dgm:t>
    </dgm:pt>
    <dgm:pt modelId="{86A2E8BE-B88E-4CF6-89F0-9B21FF42DDA2}" type="parTrans" cxnId="{D6825004-439E-4F71-94FF-14EB2CCAA19F}">
      <dgm:prSet/>
      <dgm:spPr/>
      <dgm:t>
        <a:bodyPr/>
        <a:lstStyle/>
        <a:p>
          <a:endParaRPr lang="en-US"/>
        </a:p>
      </dgm:t>
    </dgm:pt>
    <dgm:pt modelId="{B62ED863-368C-4C7A-A0ED-B2B0023989A7}" type="sibTrans" cxnId="{D6825004-439E-4F71-94FF-14EB2CCAA19F}">
      <dgm:prSet/>
      <dgm:spPr/>
      <dgm:t>
        <a:bodyPr/>
        <a:lstStyle/>
        <a:p>
          <a:endParaRPr lang="en-US"/>
        </a:p>
      </dgm:t>
    </dgm:pt>
    <dgm:pt modelId="{43A68141-C599-47E9-A442-591F056C82BA}">
      <dgm:prSet phldrT="[Text]" custT="1"/>
      <dgm:spPr/>
      <dgm:t>
        <a:bodyPr/>
        <a:lstStyle/>
        <a:p>
          <a:pPr algn="l"/>
          <a:r>
            <a:rPr lang="en-US" sz="1800" b="1" dirty="0" smtClean="0"/>
            <a:t>Quick sharp pain </a:t>
          </a:r>
          <a:endParaRPr lang="en-US" sz="1800" b="1" dirty="0"/>
        </a:p>
      </dgm:t>
    </dgm:pt>
    <dgm:pt modelId="{E1D966CE-49B0-488A-B483-8858B4BBF973}" type="parTrans" cxnId="{FA7A32BF-421B-485D-A794-EEEEE2D295D0}">
      <dgm:prSet/>
      <dgm:spPr/>
      <dgm:t>
        <a:bodyPr/>
        <a:lstStyle/>
        <a:p>
          <a:endParaRPr lang="en-US"/>
        </a:p>
      </dgm:t>
    </dgm:pt>
    <dgm:pt modelId="{D01FA50B-5E31-4DCD-A8FB-B84D8AC08C05}" type="sibTrans" cxnId="{FA7A32BF-421B-485D-A794-EEEEE2D295D0}">
      <dgm:prSet/>
      <dgm:spPr/>
      <dgm:t>
        <a:bodyPr/>
        <a:lstStyle/>
        <a:p>
          <a:endParaRPr lang="en-US"/>
        </a:p>
      </dgm:t>
    </dgm:pt>
    <dgm:pt modelId="{26BACAAD-DCC3-469D-834F-CABAB96F28DF}">
      <dgm:prSet phldrT="[Text]" custT="1"/>
      <dgm:spPr/>
      <dgm:t>
        <a:bodyPr/>
        <a:lstStyle/>
        <a:p>
          <a:r>
            <a:rPr lang="en-US" sz="2400" b="1" dirty="0" smtClean="0"/>
            <a:t>Localization</a:t>
          </a:r>
          <a:r>
            <a:rPr lang="en-US" sz="1600" dirty="0" smtClean="0"/>
            <a:t> </a:t>
          </a:r>
          <a:endParaRPr lang="en-US" sz="1600" dirty="0"/>
        </a:p>
      </dgm:t>
    </dgm:pt>
    <dgm:pt modelId="{92B399F6-25B4-4D76-8630-F96F34904580}" type="parTrans" cxnId="{27C9869D-A36D-47C3-8F8C-B165818193A3}">
      <dgm:prSet/>
      <dgm:spPr/>
      <dgm:t>
        <a:bodyPr/>
        <a:lstStyle/>
        <a:p>
          <a:endParaRPr lang="en-US"/>
        </a:p>
      </dgm:t>
    </dgm:pt>
    <dgm:pt modelId="{3B880DE0-FDF8-4520-BCA7-D41072EAAD64}" type="sibTrans" cxnId="{27C9869D-A36D-47C3-8F8C-B165818193A3}">
      <dgm:prSet/>
      <dgm:spPr/>
      <dgm:t>
        <a:bodyPr/>
        <a:lstStyle/>
        <a:p>
          <a:endParaRPr lang="en-US"/>
        </a:p>
      </dgm:t>
    </dgm:pt>
    <dgm:pt modelId="{D150427B-4B63-4715-A98C-BEB529C72F25}">
      <dgm:prSet phldrT="[Text]" custT="1"/>
      <dgm:spPr/>
      <dgm:t>
        <a:bodyPr/>
        <a:lstStyle/>
        <a:p>
          <a:r>
            <a:rPr lang="en-US" sz="1800" b="1" dirty="0" smtClean="0"/>
            <a:t>General</a:t>
          </a:r>
          <a:endParaRPr lang="en-US" sz="1800" b="1" dirty="0"/>
        </a:p>
      </dgm:t>
    </dgm:pt>
    <dgm:pt modelId="{D981AE0B-ABEB-4BF6-8C57-CC2AF55A9F1F}" type="parTrans" cxnId="{5D46DF59-FA9F-4E02-9D6E-6F621FD59513}">
      <dgm:prSet/>
      <dgm:spPr/>
      <dgm:t>
        <a:bodyPr/>
        <a:lstStyle/>
        <a:p>
          <a:endParaRPr lang="en-US"/>
        </a:p>
      </dgm:t>
    </dgm:pt>
    <dgm:pt modelId="{526A19AB-A74D-424F-8C64-F07E66F22B8F}" type="sibTrans" cxnId="{5D46DF59-FA9F-4E02-9D6E-6F621FD59513}">
      <dgm:prSet/>
      <dgm:spPr/>
      <dgm:t>
        <a:bodyPr/>
        <a:lstStyle/>
        <a:p>
          <a:endParaRPr lang="en-US"/>
        </a:p>
      </dgm:t>
    </dgm:pt>
    <dgm:pt modelId="{DB254385-B724-442A-9B9D-3304508D8E56}">
      <dgm:prSet phldrT="[Text]" custT="1"/>
      <dgm:spPr/>
      <dgm:t>
        <a:bodyPr/>
        <a:lstStyle/>
        <a:p>
          <a:r>
            <a:rPr lang="en-US" sz="2400" b="1" dirty="0" smtClean="0"/>
            <a:t>Duration </a:t>
          </a:r>
          <a:endParaRPr lang="en-US" sz="2400" b="1" dirty="0"/>
        </a:p>
      </dgm:t>
    </dgm:pt>
    <dgm:pt modelId="{D9D23E05-046F-48A2-8D9B-991191C9186E}" type="parTrans" cxnId="{092A49C6-CEFD-4DC3-A25C-F046EC4D3A93}">
      <dgm:prSet/>
      <dgm:spPr/>
      <dgm:t>
        <a:bodyPr/>
        <a:lstStyle/>
        <a:p>
          <a:endParaRPr lang="en-US"/>
        </a:p>
      </dgm:t>
    </dgm:pt>
    <dgm:pt modelId="{F3C673A9-DAE4-4DDE-8A91-BF1A908FBB7B}" type="sibTrans" cxnId="{092A49C6-CEFD-4DC3-A25C-F046EC4D3A93}">
      <dgm:prSet/>
      <dgm:spPr/>
      <dgm:t>
        <a:bodyPr/>
        <a:lstStyle/>
        <a:p>
          <a:endParaRPr lang="en-US"/>
        </a:p>
      </dgm:t>
    </dgm:pt>
    <dgm:pt modelId="{D93077B3-3F2B-4A16-B7D6-74EE56FDB601}">
      <dgm:prSet phldrT="[Text]" custT="1"/>
      <dgm:spPr/>
      <dgm:t>
        <a:bodyPr/>
        <a:lstStyle/>
        <a:p>
          <a:r>
            <a:rPr lang="en-US" sz="1800" b="1" dirty="0" smtClean="0"/>
            <a:t>Chronic </a:t>
          </a:r>
          <a:endParaRPr lang="en-US" sz="1800" b="1" dirty="0"/>
        </a:p>
      </dgm:t>
    </dgm:pt>
    <dgm:pt modelId="{230521CD-AFC3-43BF-B382-69CC24C7CA32}" type="parTrans" cxnId="{3F7BD835-BF15-41EB-B6F7-91D2A66ACB17}">
      <dgm:prSet/>
      <dgm:spPr/>
      <dgm:t>
        <a:bodyPr/>
        <a:lstStyle/>
        <a:p>
          <a:endParaRPr lang="en-US"/>
        </a:p>
      </dgm:t>
    </dgm:pt>
    <dgm:pt modelId="{FC108F34-E7E6-48BE-A86D-EA11756071F4}" type="sibTrans" cxnId="{3F7BD835-BF15-41EB-B6F7-91D2A66ACB17}">
      <dgm:prSet/>
      <dgm:spPr/>
      <dgm:t>
        <a:bodyPr/>
        <a:lstStyle/>
        <a:p>
          <a:endParaRPr lang="en-US"/>
        </a:p>
      </dgm:t>
    </dgm:pt>
    <dgm:pt modelId="{C5295B8C-25ED-43BC-B4E6-1C3822150A3A}">
      <dgm:prSet phldrT="[Text]" custT="1"/>
      <dgm:spPr/>
      <dgm:t>
        <a:bodyPr/>
        <a:lstStyle/>
        <a:p>
          <a:r>
            <a:rPr lang="en-US" sz="2400" b="1" dirty="0" smtClean="0"/>
            <a:t>Source </a:t>
          </a:r>
          <a:endParaRPr lang="en-US" sz="2400" b="1" dirty="0"/>
        </a:p>
      </dgm:t>
    </dgm:pt>
    <dgm:pt modelId="{A6737D45-A131-4091-8137-E3B8234929FC}" type="parTrans" cxnId="{65823940-7ED2-4F62-BE90-3E693C33D0A3}">
      <dgm:prSet/>
      <dgm:spPr/>
      <dgm:t>
        <a:bodyPr/>
        <a:lstStyle/>
        <a:p>
          <a:endParaRPr lang="en-US"/>
        </a:p>
      </dgm:t>
    </dgm:pt>
    <dgm:pt modelId="{A7CE166A-BCBD-42EC-8E19-DDB8E471557D}" type="sibTrans" cxnId="{65823940-7ED2-4F62-BE90-3E693C33D0A3}">
      <dgm:prSet/>
      <dgm:spPr/>
      <dgm:t>
        <a:bodyPr/>
        <a:lstStyle/>
        <a:p>
          <a:endParaRPr lang="en-US"/>
        </a:p>
      </dgm:t>
    </dgm:pt>
    <dgm:pt modelId="{C015575C-827C-4A4E-8753-3E7E342471A4}">
      <dgm:prSet phldrT="[Text]" custT="1"/>
      <dgm:spPr/>
      <dgm:t>
        <a:bodyPr/>
        <a:lstStyle/>
        <a:p>
          <a:r>
            <a:rPr lang="en-US" sz="1800" b="1" dirty="0" smtClean="0"/>
            <a:t>Somatic </a:t>
          </a:r>
          <a:endParaRPr lang="en-US" sz="1800" b="1" dirty="0"/>
        </a:p>
      </dgm:t>
    </dgm:pt>
    <dgm:pt modelId="{F5C11009-3A7B-4DE9-9D2D-956BA491024C}" type="parTrans" cxnId="{5FE36534-A598-4DF4-A0D3-EBF643E90C44}">
      <dgm:prSet/>
      <dgm:spPr/>
      <dgm:t>
        <a:bodyPr/>
        <a:lstStyle/>
        <a:p>
          <a:endParaRPr lang="en-US"/>
        </a:p>
      </dgm:t>
    </dgm:pt>
    <dgm:pt modelId="{5EC3D979-BD91-403E-AE12-60E4551FBF76}" type="sibTrans" cxnId="{5FE36534-A598-4DF4-A0D3-EBF643E90C44}">
      <dgm:prSet/>
      <dgm:spPr/>
      <dgm:t>
        <a:bodyPr/>
        <a:lstStyle/>
        <a:p>
          <a:endParaRPr lang="en-US"/>
        </a:p>
      </dgm:t>
    </dgm:pt>
    <dgm:pt modelId="{65E93989-4CD3-4DF8-833E-C05FEF68C19D}">
      <dgm:prSet phldrT="[Text]" custT="1"/>
      <dgm:spPr/>
      <dgm:t>
        <a:bodyPr/>
        <a:lstStyle/>
        <a:p>
          <a:r>
            <a:rPr lang="en-US" sz="1800" b="1" dirty="0" smtClean="0"/>
            <a:t>Specific area </a:t>
          </a:r>
          <a:endParaRPr lang="en-US" sz="1800" b="1" dirty="0"/>
        </a:p>
      </dgm:t>
    </dgm:pt>
    <dgm:pt modelId="{87D8046A-191D-42CA-934F-441F20FDCB8F}" type="parTrans" cxnId="{2821B59B-E614-438F-8AEE-AB8A9B0D0DA3}">
      <dgm:prSet/>
      <dgm:spPr/>
      <dgm:t>
        <a:bodyPr/>
        <a:lstStyle/>
        <a:p>
          <a:endParaRPr lang="en-US"/>
        </a:p>
      </dgm:t>
    </dgm:pt>
    <dgm:pt modelId="{EC743109-2495-497A-B943-D72A99A8DEFD}" type="sibTrans" cxnId="{2821B59B-E614-438F-8AEE-AB8A9B0D0DA3}">
      <dgm:prSet/>
      <dgm:spPr/>
      <dgm:t>
        <a:bodyPr/>
        <a:lstStyle/>
        <a:p>
          <a:endParaRPr lang="en-US"/>
        </a:p>
      </dgm:t>
    </dgm:pt>
    <dgm:pt modelId="{8F82C718-A5AD-4D0D-B267-81785E7597FD}">
      <dgm:prSet phldrT="[Text]" custT="1"/>
      <dgm:spPr/>
      <dgm:t>
        <a:bodyPr/>
        <a:lstStyle/>
        <a:p>
          <a:pPr algn="l"/>
          <a:r>
            <a:rPr lang="en-US" sz="1800" b="1" dirty="0" smtClean="0"/>
            <a:t>Slow pain </a:t>
          </a:r>
          <a:endParaRPr lang="en-US" sz="1800" b="1" dirty="0"/>
        </a:p>
      </dgm:t>
    </dgm:pt>
    <dgm:pt modelId="{5CC384AE-1600-474F-B03A-006AA02ECEDA}" type="parTrans" cxnId="{FF608FAC-7D0E-4D61-9912-6FC5C6178FB9}">
      <dgm:prSet/>
      <dgm:spPr/>
      <dgm:t>
        <a:bodyPr/>
        <a:lstStyle/>
        <a:p>
          <a:endParaRPr lang="en-US"/>
        </a:p>
      </dgm:t>
    </dgm:pt>
    <dgm:pt modelId="{5478768F-6B1A-4577-9E18-7E162418C543}" type="sibTrans" cxnId="{FF608FAC-7D0E-4D61-9912-6FC5C6178FB9}">
      <dgm:prSet/>
      <dgm:spPr/>
      <dgm:t>
        <a:bodyPr/>
        <a:lstStyle/>
        <a:p>
          <a:endParaRPr lang="en-US"/>
        </a:p>
      </dgm:t>
    </dgm:pt>
    <dgm:pt modelId="{2A379D2F-8839-465D-8197-FACB3B1F5218}">
      <dgm:prSet phldrT="[Text]" custT="1"/>
      <dgm:spPr/>
      <dgm:t>
        <a:bodyPr/>
        <a:lstStyle/>
        <a:p>
          <a:r>
            <a:rPr lang="en-US" sz="1800" b="1" dirty="0" smtClean="0"/>
            <a:t>Acute </a:t>
          </a:r>
          <a:endParaRPr lang="en-US" sz="1800" b="1" dirty="0"/>
        </a:p>
      </dgm:t>
    </dgm:pt>
    <dgm:pt modelId="{91DAF6C8-7DA5-4166-A161-756107D5868A}" type="parTrans" cxnId="{5A8FBD30-69AB-4AD0-80CF-C4002E74EA9A}">
      <dgm:prSet/>
      <dgm:spPr/>
      <dgm:t>
        <a:bodyPr/>
        <a:lstStyle/>
        <a:p>
          <a:endParaRPr lang="en-US"/>
        </a:p>
      </dgm:t>
    </dgm:pt>
    <dgm:pt modelId="{2D1B71EB-05F9-45A2-AFA2-FEF9DBB1F18E}" type="sibTrans" cxnId="{5A8FBD30-69AB-4AD0-80CF-C4002E74EA9A}">
      <dgm:prSet/>
      <dgm:spPr/>
      <dgm:t>
        <a:bodyPr/>
        <a:lstStyle/>
        <a:p>
          <a:endParaRPr lang="en-US"/>
        </a:p>
      </dgm:t>
    </dgm:pt>
    <dgm:pt modelId="{CB6D510C-3557-4F81-A981-5B14567C488B}">
      <dgm:prSet phldrT="[Text]" custT="1"/>
      <dgm:spPr/>
      <dgm:t>
        <a:bodyPr/>
        <a:lstStyle/>
        <a:p>
          <a:r>
            <a:rPr lang="en-US" sz="1800" b="1" dirty="0" smtClean="0"/>
            <a:t>Visceral</a:t>
          </a:r>
          <a:endParaRPr lang="en-US" sz="1800" b="1" dirty="0"/>
        </a:p>
      </dgm:t>
    </dgm:pt>
    <dgm:pt modelId="{9F646A49-0305-45F1-BB68-86A507619425}" type="parTrans" cxnId="{29A50448-1C86-4AA2-8C07-0302FB483DD7}">
      <dgm:prSet/>
      <dgm:spPr/>
      <dgm:t>
        <a:bodyPr/>
        <a:lstStyle/>
        <a:p>
          <a:endParaRPr lang="en-US"/>
        </a:p>
      </dgm:t>
    </dgm:pt>
    <dgm:pt modelId="{7229AC24-A7C7-416F-B497-330197A14026}" type="sibTrans" cxnId="{29A50448-1C86-4AA2-8C07-0302FB483DD7}">
      <dgm:prSet/>
      <dgm:spPr/>
      <dgm:t>
        <a:bodyPr/>
        <a:lstStyle/>
        <a:p>
          <a:endParaRPr lang="en-US"/>
        </a:p>
      </dgm:t>
    </dgm:pt>
    <dgm:pt modelId="{6A0814AC-8F88-407C-B9D5-F2C82872884B}">
      <dgm:prSet phldrT="[Text]" custT="1"/>
      <dgm:spPr/>
      <dgm:t>
        <a:bodyPr/>
        <a:lstStyle/>
        <a:p>
          <a:r>
            <a:rPr lang="en-US" sz="1800" b="1" dirty="0" smtClean="0"/>
            <a:t>Referred pain</a:t>
          </a:r>
          <a:endParaRPr lang="en-US" sz="1800" b="1" dirty="0"/>
        </a:p>
      </dgm:t>
    </dgm:pt>
    <dgm:pt modelId="{04FAAD57-55B6-4A26-BCC9-BB6BF458ECFC}" type="parTrans" cxnId="{700C9436-DFE1-4122-A12D-7F447E1F713D}">
      <dgm:prSet/>
      <dgm:spPr/>
      <dgm:t>
        <a:bodyPr/>
        <a:lstStyle/>
        <a:p>
          <a:endParaRPr lang="en-US"/>
        </a:p>
      </dgm:t>
    </dgm:pt>
    <dgm:pt modelId="{63CAB679-43CB-47C7-9717-BF818BDDB28C}" type="sibTrans" cxnId="{700C9436-DFE1-4122-A12D-7F447E1F713D}">
      <dgm:prSet/>
      <dgm:spPr/>
      <dgm:t>
        <a:bodyPr/>
        <a:lstStyle/>
        <a:p>
          <a:endParaRPr lang="en-US"/>
        </a:p>
      </dgm:t>
    </dgm:pt>
    <dgm:pt modelId="{24774E15-3410-447E-9DC9-B0165288D9A0}" type="pres">
      <dgm:prSet presAssocID="{33DE91EB-B9F9-4C0D-B2FD-4268C6263A61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5290042-53F7-45A5-A19B-7A7EA38A3D13}" type="pres">
      <dgm:prSet presAssocID="{33DE91EB-B9F9-4C0D-B2FD-4268C6263A61}" presName="children" presStyleCnt="0"/>
      <dgm:spPr/>
    </dgm:pt>
    <dgm:pt modelId="{0D454B81-7495-48CE-8903-AD5AF0FEF39B}" type="pres">
      <dgm:prSet presAssocID="{33DE91EB-B9F9-4C0D-B2FD-4268C6263A61}" presName="child1group" presStyleCnt="0"/>
      <dgm:spPr/>
    </dgm:pt>
    <dgm:pt modelId="{E5317629-1E08-4393-86B1-A9E81365BE32}" type="pres">
      <dgm:prSet presAssocID="{33DE91EB-B9F9-4C0D-B2FD-4268C6263A61}" presName="child1" presStyleLbl="bgAcc1" presStyleIdx="0" presStyleCnt="4" custScaleX="137448" custLinFactNeighborX="-31624" custLinFactNeighborY="21763"/>
      <dgm:spPr/>
      <dgm:t>
        <a:bodyPr/>
        <a:lstStyle/>
        <a:p>
          <a:endParaRPr lang="en-US"/>
        </a:p>
      </dgm:t>
    </dgm:pt>
    <dgm:pt modelId="{D3936217-ED7E-4759-BC91-6EE18F5ACC56}" type="pres">
      <dgm:prSet presAssocID="{33DE91EB-B9F9-4C0D-B2FD-4268C6263A61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C5B06C-5F40-4833-B08B-0885DAEF50DA}" type="pres">
      <dgm:prSet presAssocID="{33DE91EB-B9F9-4C0D-B2FD-4268C6263A61}" presName="child2group" presStyleCnt="0"/>
      <dgm:spPr/>
    </dgm:pt>
    <dgm:pt modelId="{6899A86D-C64C-4930-B2A6-6731C61000F3}" type="pres">
      <dgm:prSet presAssocID="{33DE91EB-B9F9-4C0D-B2FD-4268C6263A61}" presName="child2" presStyleLbl="bgAcc1" presStyleIdx="1" presStyleCnt="4" custScaleX="116806" custLinFactNeighborX="32128" custLinFactNeighborY="21763"/>
      <dgm:spPr/>
      <dgm:t>
        <a:bodyPr/>
        <a:lstStyle/>
        <a:p>
          <a:endParaRPr lang="en-US"/>
        </a:p>
      </dgm:t>
    </dgm:pt>
    <dgm:pt modelId="{D09CA54B-43C1-4211-B366-378A76144325}" type="pres">
      <dgm:prSet presAssocID="{33DE91EB-B9F9-4C0D-B2FD-4268C6263A61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74086B-9F7E-4B2A-81DC-B129C38590F1}" type="pres">
      <dgm:prSet presAssocID="{33DE91EB-B9F9-4C0D-B2FD-4268C6263A61}" presName="child3group" presStyleCnt="0"/>
      <dgm:spPr/>
    </dgm:pt>
    <dgm:pt modelId="{5F03664E-E65B-43AC-89EF-47584296E4AE}" type="pres">
      <dgm:prSet presAssocID="{33DE91EB-B9F9-4C0D-B2FD-4268C6263A61}" presName="child3" presStyleLbl="bgAcc1" presStyleIdx="2" presStyleCnt="4" custLinFactNeighborX="44319" custLinFactNeighborY="-11197"/>
      <dgm:spPr/>
      <dgm:t>
        <a:bodyPr/>
        <a:lstStyle/>
        <a:p>
          <a:endParaRPr lang="en-US"/>
        </a:p>
      </dgm:t>
    </dgm:pt>
    <dgm:pt modelId="{D00BACA8-6D21-402E-8F62-860812F21CAC}" type="pres">
      <dgm:prSet presAssocID="{33DE91EB-B9F9-4C0D-B2FD-4268C6263A61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5C6223-E6CF-41E1-BFCD-4058AD8348DE}" type="pres">
      <dgm:prSet presAssocID="{33DE91EB-B9F9-4C0D-B2FD-4268C6263A61}" presName="child4group" presStyleCnt="0"/>
      <dgm:spPr/>
    </dgm:pt>
    <dgm:pt modelId="{3A25FCA3-8C08-4C98-BDE2-15F0BB285928}" type="pres">
      <dgm:prSet presAssocID="{33DE91EB-B9F9-4C0D-B2FD-4268C6263A61}" presName="child4" presStyleLbl="bgAcc1" presStyleIdx="3" presStyleCnt="4" custScaleX="121145" custLinFactNeighborX="-42197" custLinFactNeighborY="-16637"/>
      <dgm:spPr/>
      <dgm:t>
        <a:bodyPr/>
        <a:lstStyle/>
        <a:p>
          <a:endParaRPr lang="en-US"/>
        </a:p>
      </dgm:t>
    </dgm:pt>
    <dgm:pt modelId="{CB61C3C7-0C2E-4295-A933-12287D1A4922}" type="pres">
      <dgm:prSet presAssocID="{33DE91EB-B9F9-4C0D-B2FD-4268C6263A61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2F133B-6BF9-4CAB-91B4-B32C4FBCEF64}" type="pres">
      <dgm:prSet presAssocID="{33DE91EB-B9F9-4C0D-B2FD-4268C6263A61}" presName="childPlaceholder" presStyleCnt="0"/>
      <dgm:spPr/>
    </dgm:pt>
    <dgm:pt modelId="{72C74883-F568-488C-8FA8-B233AA7575B2}" type="pres">
      <dgm:prSet presAssocID="{33DE91EB-B9F9-4C0D-B2FD-4268C6263A61}" presName="circle" presStyleCnt="0"/>
      <dgm:spPr/>
    </dgm:pt>
    <dgm:pt modelId="{96D5EA20-A367-4A5E-9160-6A55B183FC67}" type="pres">
      <dgm:prSet presAssocID="{33DE91EB-B9F9-4C0D-B2FD-4268C6263A61}" presName="quadrant1" presStyleLbl="node1" presStyleIdx="0" presStyleCnt="4" custScaleX="155302" custLinFactNeighborX="-15387" custLinFactNeighborY="-88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7B187A-5E25-4576-B724-33DF091284A6}" type="pres">
      <dgm:prSet presAssocID="{33DE91EB-B9F9-4C0D-B2FD-4268C6263A61}" presName="quadrant2" presStyleLbl="node1" presStyleIdx="1" presStyleCnt="4" custScaleX="152340" custLinFactNeighborX="24927" custLinFactNeighborY="-88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FD3D43-39B1-430A-BF25-A3D9E931828E}" type="pres">
      <dgm:prSet presAssocID="{33DE91EB-B9F9-4C0D-B2FD-4268C6263A61}" presName="quadrant3" presStyleLbl="node1" presStyleIdx="2" presStyleCnt="4" custScaleX="157813" custLinFactNeighborX="25921" custLinFactNeighborY="-320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A29EE8-9B36-46EF-B624-9F940FEC5FA7}" type="pres">
      <dgm:prSet presAssocID="{33DE91EB-B9F9-4C0D-B2FD-4268C6263A61}" presName="quadrant4" presStyleLbl="node1" presStyleIdx="3" presStyleCnt="4" custScaleX="144571" custLinFactNeighborX="-20752" custLinFactNeighborY="-320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7040A5-EB22-47CC-BD52-1FCB60FDBE79}" type="pres">
      <dgm:prSet presAssocID="{33DE91EB-B9F9-4C0D-B2FD-4268C6263A61}" presName="quadrantPlaceholder" presStyleCnt="0"/>
      <dgm:spPr/>
    </dgm:pt>
    <dgm:pt modelId="{EA92765E-5695-4C8B-8741-A99FB486E2C7}" type="pres">
      <dgm:prSet presAssocID="{33DE91EB-B9F9-4C0D-B2FD-4268C6263A61}" presName="center1" presStyleLbl="fgShp" presStyleIdx="0" presStyleCnt="2"/>
      <dgm:spPr/>
    </dgm:pt>
    <dgm:pt modelId="{B39CB47E-A3D3-453A-86E2-5D20B17A746C}" type="pres">
      <dgm:prSet presAssocID="{33DE91EB-B9F9-4C0D-B2FD-4268C6263A61}" presName="center2" presStyleLbl="fgShp" presStyleIdx="1" presStyleCnt="2"/>
      <dgm:spPr/>
    </dgm:pt>
  </dgm:ptLst>
  <dgm:cxnLst>
    <dgm:cxn modelId="{672F091F-3830-4663-BB9F-97F001927053}" type="presOf" srcId="{65E93989-4CD3-4DF8-833E-C05FEF68C19D}" destId="{6899A86D-C64C-4930-B2A6-6731C61000F3}" srcOrd="0" destOrd="1" presId="urn:microsoft.com/office/officeart/2005/8/layout/cycle4"/>
    <dgm:cxn modelId="{C17EF2B2-FAED-46F7-AB16-5894283637FF}" type="presOf" srcId="{35CDAB63-151F-46E1-94BA-1787309E4B8E}" destId="{96D5EA20-A367-4A5E-9160-6A55B183FC67}" srcOrd="0" destOrd="0" presId="urn:microsoft.com/office/officeart/2005/8/layout/cycle4"/>
    <dgm:cxn modelId="{5FE36534-A598-4DF4-A0D3-EBF643E90C44}" srcId="{C5295B8C-25ED-43BC-B4E6-1C3822150A3A}" destId="{C015575C-827C-4A4E-8753-3E7E342471A4}" srcOrd="0" destOrd="0" parTransId="{F5C11009-3A7B-4DE9-9D2D-956BA491024C}" sibTransId="{5EC3D979-BD91-403E-AE12-60E4551FBF76}"/>
    <dgm:cxn modelId="{092A49C6-CEFD-4DC3-A25C-F046EC4D3A93}" srcId="{33DE91EB-B9F9-4C0D-B2FD-4268C6263A61}" destId="{DB254385-B724-442A-9B9D-3304508D8E56}" srcOrd="2" destOrd="0" parTransId="{D9D23E05-046F-48A2-8D9B-991191C9186E}" sibTransId="{F3C673A9-DAE4-4DDE-8A91-BF1A908FBB7B}"/>
    <dgm:cxn modelId="{3F7BD835-BF15-41EB-B6F7-91D2A66ACB17}" srcId="{DB254385-B724-442A-9B9D-3304508D8E56}" destId="{D93077B3-3F2B-4A16-B7D6-74EE56FDB601}" srcOrd="0" destOrd="0" parTransId="{230521CD-AFC3-43BF-B382-69CC24C7CA32}" sibTransId="{FC108F34-E7E6-48BE-A86D-EA11756071F4}"/>
    <dgm:cxn modelId="{ABA304E6-8576-4CD3-93B4-7825376A3B82}" type="presOf" srcId="{65E93989-4CD3-4DF8-833E-C05FEF68C19D}" destId="{D09CA54B-43C1-4211-B366-378A76144325}" srcOrd="1" destOrd="1" presId="urn:microsoft.com/office/officeart/2005/8/layout/cycle4"/>
    <dgm:cxn modelId="{5D46DF59-FA9F-4E02-9D6E-6F621FD59513}" srcId="{26BACAAD-DCC3-469D-834F-CABAB96F28DF}" destId="{D150427B-4B63-4715-A98C-BEB529C72F25}" srcOrd="0" destOrd="0" parTransId="{D981AE0B-ABEB-4BF6-8C57-CC2AF55A9F1F}" sibTransId="{526A19AB-A74D-424F-8C64-F07E66F22B8F}"/>
    <dgm:cxn modelId="{FA7A32BF-421B-485D-A794-EEEEE2D295D0}" srcId="{35CDAB63-151F-46E1-94BA-1787309E4B8E}" destId="{43A68141-C599-47E9-A442-591F056C82BA}" srcOrd="0" destOrd="0" parTransId="{E1D966CE-49B0-488A-B483-8858B4BBF973}" sibTransId="{D01FA50B-5E31-4DCD-A8FB-B84D8AC08C05}"/>
    <dgm:cxn modelId="{38B2DA94-CB74-4ECC-B263-337E00DB977B}" type="presOf" srcId="{DB254385-B724-442A-9B9D-3304508D8E56}" destId="{B3FD3D43-39B1-430A-BF25-A3D9E931828E}" srcOrd="0" destOrd="0" presId="urn:microsoft.com/office/officeart/2005/8/layout/cycle4"/>
    <dgm:cxn modelId="{B118DCB5-478A-49B3-9F94-0122024856C7}" type="presOf" srcId="{D150427B-4B63-4715-A98C-BEB529C72F25}" destId="{6899A86D-C64C-4930-B2A6-6731C61000F3}" srcOrd="0" destOrd="0" presId="urn:microsoft.com/office/officeart/2005/8/layout/cycle4"/>
    <dgm:cxn modelId="{FF608FAC-7D0E-4D61-9912-6FC5C6178FB9}" srcId="{35CDAB63-151F-46E1-94BA-1787309E4B8E}" destId="{8F82C718-A5AD-4D0D-B267-81785E7597FD}" srcOrd="1" destOrd="0" parTransId="{5CC384AE-1600-474F-B03A-006AA02ECEDA}" sibTransId="{5478768F-6B1A-4577-9E18-7E162418C543}"/>
    <dgm:cxn modelId="{700C9436-DFE1-4122-A12D-7F447E1F713D}" srcId="{C5295B8C-25ED-43BC-B4E6-1C3822150A3A}" destId="{6A0814AC-8F88-407C-B9D5-F2C82872884B}" srcOrd="2" destOrd="0" parTransId="{04FAAD57-55B6-4A26-BCC9-BB6BF458ECFC}" sibTransId="{63CAB679-43CB-47C7-9717-BF818BDDB28C}"/>
    <dgm:cxn modelId="{9CACE971-B456-4538-B194-48DC198F6358}" type="presOf" srcId="{C5295B8C-25ED-43BC-B4E6-1C3822150A3A}" destId="{3EA29EE8-9B36-46EF-B624-9F940FEC5FA7}" srcOrd="0" destOrd="0" presId="urn:microsoft.com/office/officeart/2005/8/layout/cycle4"/>
    <dgm:cxn modelId="{65823940-7ED2-4F62-BE90-3E693C33D0A3}" srcId="{33DE91EB-B9F9-4C0D-B2FD-4268C6263A61}" destId="{C5295B8C-25ED-43BC-B4E6-1C3822150A3A}" srcOrd="3" destOrd="0" parTransId="{A6737D45-A131-4091-8137-E3B8234929FC}" sibTransId="{A7CE166A-BCBD-42EC-8E19-DDB8E471557D}"/>
    <dgm:cxn modelId="{15F29A7F-C106-42C8-8BE3-BE817CB2F5B2}" type="presOf" srcId="{CB6D510C-3557-4F81-A981-5B14567C488B}" destId="{CB61C3C7-0C2E-4295-A933-12287D1A4922}" srcOrd="1" destOrd="1" presId="urn:microsoft.com/office/officeart/2005/8/layout/cycle4"/>
    <dgm:cxn modelId="{F699F7F3-BB92-4C68-ABD3-D4DD7276B806}" type="presOf" srcId="{8F82C718-A5AD-4D0D-B267-81785E7597FD}" destId="{D3936217-ED7E-4759-BC91-6EE18F5ACC56}" srcOrd="1" destOrd="1" presId="urn:microsoft.com/office/officeart/2005/8/layout/cycle4"/>
    <dgm:cxn modelId="{2F46245C-FE9B-42AC-B180-D3CACB51AED0}" type="presOf" srcId="{8F82C718-A5AD-4D0D-B267-81785E7597FD}" destId="{E5317629-1E08-4393-86B1-A9E81365BE32}" srcOrd="0" destOrd="1" presId="urn:microsoft.com/office/officeart/2005/8/layout/cycle4"/>
    <dgm:cxn modelId="{003523D7-D6C4-41C1-B19C-4D229D6CE414}" type="presOf" srcId="{C015575C-827C-4A4E-8753-3E7E342471A4}" destId="{CB61C3C7-0C2E-4295-A933-12287D1A4922}" srcOrd="1" destOrd="0" presId="urn:microsoft.com/office/officeart/2005/8/layout/cycle4"/>
    <dgm:cxn modelId="{56359306-97C6-4388-A2E6-90741075BDAF}" type="presOf" srcId="{D150427B-4B63-4715-A98C-BEB529C72F25}" destId="{D09CA54B-43C1-4211-B366-378A76144325}" srcOrd="1" destOrd="0" presId="urn:microsoft.com/office/officeart/2005/8/layout/cycle4"/>
    <dgm:cxn modelId="{0180440F-81E9-49C9-AD4C-4AA6EAA0C1F2}" type="presOf" srcId="{2A379D2F-8839-465D-8197-FACB3B1F5218}" destId="{D00BACA8-6D21-402E-8F62-860812F21CAC}" srcOrd="1" destOrd="1" presId="urn:microsoft.com/office/officeart/2005/8/layout/cycle4"/>
    <dgm:cxn modelId="{FD4772D1-0314-4910-953F-842707D21A54}" type="presOf" srcId="{6A0814AC-8F88-407C-B9D5-F2C82872884B}" destId="{3A25FCA3-8C08-4C98-BDE2-15F0BB285928}" srcOrd="0" destOrd="2" presId="urn:microsoft.com/office/officeart/2005/8/layout/cycle4"/>
    <dgm:cxn modelId="{8EFA493F-630D-43B5-8CCF-C13D22E42A81}" type="presOf" srcId="{C015575C-827C-4A4E-8753-3E7E342471A4}" destId="{3A25FCA3-8C08-4C98-BDE2-15F0BB285928}" srcOrd="0" destOrd="0" presId="urn:microsoft.com/office/officeart/2005/8/layout/cycle4"/>
    <dgm:cxn modelId="{E74E4306-7118-4FDA-853B-6DFA06C2C1C1}" type="presOf" srcId="{CB6D510C-3557-4F81-A981-5B14567C488B}" destId="{3A25FCA3-8C08-4C98-BDE2-15F0BB285928}" srcOrd="0" destOrd="1" presId="urn:microsoft.com/office/officeart/2005/8/layout/cycle4"/>
    <dgm:cxn modelId="{5A8FBD30-69AB-4AD0-80CF-C4002E74EA9A}" srcId="{DB254385-B724-442A-9B9D-3304508D8E56}" destId="{2A379D2F-8839-465D-8197-FACB3B1F5218}" srcOrd="1" destOrd="0" parTransId="{91DAF6C8-7DA5-4166-A161-756107D5868A}" sibTransId="{2D1B71EB-05F9-45A2-AFA2-FEF9DBB1F18E}"/>
    <dgm:cxn modelId="{27C9869D-A36D-47C3-8F8C-B165818193A3}" srcId="{33DE91EB-B9F9-4C0D-B2FD-4268C6263A61}" destId="{26BACAAD-DCC3-469D-834F-CABAB96F28DF}" srcOrd="1" destOrd="0" parTransId="{92B399F6-25B4-4D76-8630-F96F34904580}" sibTransId="{3B880DE0-FDF8-4520-BCA7-D41072EAAD64}"/>
    <dgm:cxn modelId="{B6F91C72-9E3D-4861-8637-FBFB641F4335}" type="presOf" srcId="{43A68141-C599-47E9-A442-591F056C82BA}" destId="{E5317629-1E08-4393-86B1-A9E81365BE32}" srcOrd="0" destOrd="0" presId="urn:microsoft.com/office/officeart/2005/8/layout/cycle4"/>
    <dgm:cxn modelId="{C685F6F3-0CD7-4B21-8CDC-5E5072EF6984}" type="presOf" srcId="{D93077B3-3F2B-4A16-B7D6-74EE56FDB601}" destId="{5F03664E-E65B-43AC-89EF-47584296E4AE}" srcOrd="0" destOrd="0" presId="urn:microsoft.com/office/officeart/2005/8/layout/cycle4"/>
    <dgm:cxn modelId="{F24ECCE8-B19C-4AB3-A1B7-5EDC6F760FC7}" type="presOf" srcId="{6A0814AC-8F88-407C-B9D5-F2C82872884B}" destId="{CB61C3C7-0C2E-4295-A933-12287D1A4922}" srcOrd="1" destOrd="2" presId="urn:microsoft.com/office/officeart/2005/8/layout/cycle4"/>
    <dgm:cxn modelId="{D6825004-439E-4F71-94FF-14EB2CCAA19F}" srcId="{33DE91EB-B9F9-4C0D-B2FD-4268C6263A61}" destId="{35CDAB63-151F-46E1-94BA-1787309E4B8E}" srcOrd="0" destOrd="0" parTransId="{86A2E8BE-B88E-4CF6-89F0-9B21FF42DDA2}" sibTransId="{B62ED863-368C-4C7A-A0ED-B2B0023989A7}"/>
    <dgm:cxn modelId="{25275408-8226-437D-9EEC-8076D6724DFB}" type="presOf" srcId="{26BACAAD-DCC3-469D-834F-CABAB96F28DF}" destId="{D57B187A-5E25-4576-B724-33DF091284A6}" srcOrd="0" destOrd="0" presId="urn:microsoft.com/office/officeart/2005/8/layout/cycle4"/>
    <dgm:cxn modelId="{4634E4F1-FFF5-407D-A01F-409F68686F7A}" type="presOf" srcId="{2A379D2F-8839-465D-8197-FACB3B1F5218}" destId="{5F03664E-E65B-43AC-89EF-47584296E4AE}" srcOrd="0" destOrd="1" presId="urn:microsoft.com/office/officeart/2005/8/layout/cycle4"/>
    <dgm:cxn modelId="{2821B59B-E614-438F-8AEE-AB8A9B0D0DA3}" srcId="{26BACAAD-DCC3-469D-834F-CABAB96F28DF}" destId="{65E93989-4CD3-4DF8-833E-C05FEF68C19D}" srcOrd="1" destOrd="0" parTransId="{87D8046A-191D-42CA-934F-441F20FDCB8F}" sibTransId="{EC743109-2495-497A-B943-D72A99A8DEFD}"/>
    <dgm:cxn modelId="{29A50448-1C86-4AA2-8C07-0302FB483DD7}" srcId="{C5295B8C-25ED-43BC-B4E6-1C3822150A3A}" destId="{CB6D510C-3557-4F81-A981-5B14567C488B}" srcOrd="1" destOrd="0" parTransId="{9F646A49-0305-45F1-BB68-86A507619425}" sibTransId="{7229AC24-A7C7-416F-B497-330197A14026}"/>
    <dgm:cxn modelId="{0331FA00-533F-44C3-A710-DD93D84B6463}" type="presOf" srcId="{43A68141-C599-47E9-A442-591F056C82BA}" destId="{D3936217-ED7E-4759-BC91-6EE18F5ACC56}" srcOrd="1" destOrd="0" presId="urn:microsoft.com/office/officeart/2005/8/layout/cycle4"/>
    <dgm:cxn modelId="{FFB41FE7-1CFC-4FC9-8835-10C14FB48E44}" type="presOf" srcId="{D93077B3-3F2B-4A16-B7D6-74EE56FDB601}" destId="{D00BACA8-6D21-402E-8F62-860812F21CAC}" srcOrd="1" destOrd="0" presId="urn:microsoft.com/office/officeart/2005/8/layout/cycle4"/>
    <dgm:cxn modelId="{385E673C-B941-429B-95C4-9C0B867097C0}" type="presOf" srcId="{33DE91EB-B9F9-4C0D-B2FD-4268C6263A61}" destId="{24774E15-3410-447E-9DC9-B0165288D9A0}" srcOrd="0" destOrd="0" presId="urn:microsoft.com/office/officeart/2005/8/layout/cycle4"/>
    <dgm:cxn modelId="{FCC64102-1F5E-461E-B3A6-D2085C250F7F}" type="presParOf" srcId="{24774E15-3410-447E-9DC9-B0165288D9A0}" destId="{35290042-53F7-45A5-A19B-7A7EA38A3D13}" srcOrd="0" destOrd="0" presId="urn:microsoft.com/office/officeart/2005/8/layout/cycle4"/>
    <dgm:cxn modelId="{CCF366A9-6EAE-4572-9772-2BD98979F88A}" type="presParOf" srcId="{35290042-53F7-45A5-A19B-7A7EA38A3D13}" destId="{0D454B81-7495-48CE-8903-AD5AF0FEF39B}" srcOrd="0" destOrd="0" presId="urn:microsoft.com/office/officeart/2005/8/layout/cycle4"/>
    <dgm:cxn modelId="{C2978B75-506B-4DEC-9451-EAD9B1951E0A}" type="presParOf" srcId="{0D454B81-7495-48CE-8903-AD5AF0FEF39B}" destId="{E5317629-1E08-4393-86B1-A9E81365BE32}" srcOrd="0" destOrd="0" presId="urn:microsoft.com/office/officeart/2005/8/layout/cycle4"/>
    <dgm:cxn modelId="{A0AD37AD-67DB-4282-B5D8-1FFB122D9B49}" type="presParOf" srcId="{0D454B81-7495-48CE-8903-AD5AF0FEF39B}" destId="{D3936217-ED7E-4759-BC91-6EE18F5ACC56}" srcOrd="1" destOrd="0" presId="urn:microsoft.com/office/officeart/2005/8/layout/cycle4"/>
    <dgm:cxn modelId="{5D4D8D11-BE37-4A90-95A7-7C545B1AF3B3}" type="presParOf" srcId="{35290042-53F7-45A5-A19B-7A7EA38A3D13}" destId="{4AC5B06C-5F40-4833-B08B-0885DAEF50DA}" srcOrd="1" destOrd="0" presId="urn:microsoft.com/office/officeart/2005/8/layout/cycle4"/>
    <dgm:cxn modelId="{55676E2C-BB1A-4B5D-BA8F-AA2C91FD8FD0}" type="presParOf" srcId="{4AC5B06C-5F40-4833-B08B-0885DAEF50DA}" destId="{6899A86D-C64C-4930-B2A6-6731C61000F3}" srcOrd="0" destOrd="0" presId="urn:microsoft.com/office/officeart/2005/8/layout/cycle4"/>
    <dgm:cxn modelId="{B106ACB0-53AB-4AF0-80C4-60FF19838F64}" type="presParOf" srcId="{4AC5B06C-5F40-4833-B08B-0885DAEF50DA}" destId="{D09CA54B-43C1-4211-B366-378A76144325}" srcOrd="1" destOrd="0" presId="urn:microsoft.com/office/officeart/2005/8/layout/cycle4"/>
    <dgm:cxn modelId="{0E5ECA57-38AC-4B41-B817-391EF11BD085}" type="presParOf" srcId="{35290042-53F7-45A5-A19B-7A7EA38A3D13}" destId="{CA74086B-9F7E-4B2A-81DC-B129C38590F1}" srcOrd="2" destOrd="0" presId="urn:microsoft.com/office/officeart/2005/8/layout/cycle4"/>
    <dgm:cxn modelId="{C53DA257-7D06-4E81-AE5E-9230B8C127D1}" type="presParOf" srcId="{CA74086B-9F7E-4B2A-81DC-B129C38590F1}" destId="{5F03664E-E65B-43AC-89EF-47584296E4AE}" srcOrd="0" destOrd="0" presId="urn:microsoft.com/office/officeart/2005/8/layout/cycle4"/>
    <dgm:cxn modelId="{189892FB-D22F-4023-A065-7A136E6FFD11}" type="presParOf" srcId="{CA74086B-9F7E-4B2A-81DC-B129C38590F1}" destId="{D00BACA8-6D21-402E-8F62-860812F21CAC}" srcOrd="1" destOrd="0" presId="urn:microsoft.com/office/officeart/2005/8/layout/cycle4"/>
    <dgm:cxn modelId="{580C9FB3-4424-41B5-AA7A-F337F14BBB07}" type="presParOf" srcId="{35290042-53F7-45A5-A19B-7A7EA38A3D13}" destId="{6B5C6223-E6CF-41E1-BFCD-4058AD8348DE}" srcOrd="3" destOrd="0" presId="urn:microsoft.com/office/officeart/2005/8/layout/cycle4"/>
    <dgm:cxn modelId="{95638932-1CFE-4E4B-8A63-C6868484D940}" type="presParOf" srcId="{6B5C6223-E6CF-41E1-BFCD-4058AD8348DE}" destId="{3A25FCA3-8C08-4C98-BDE2-15F0BB285928}" srcOrd="0" destOrd="0" presId="urn:microsoft.com/office/officeart/2005/8/layout/cycle4"/>
    <dgm:cxn modelId="{9BDE7C48-ABCB-4EDE-B026-66E696956071}" type="presParOf" srcId="{6B5C6223-E6CF-41E1-BFCD-4058AD8348DE}" destId="{CB61C3C7-0C2E-4295-A933-12287D1A4922}" srcOrd="1" destOrd="0" presId="urn:microsoft.com/office/officeart/2005/8/layout/cycle4"/>
    <dgm:cxn modelId="{1FEC0B41-2D87-46AF-AF99-D582F82A961E}" type="presParOf" srcId="{35290042-53F7-45A5-A19B-7A7EA38A3D13}" destId="{912F133B-6BF9-4CAB-91B4-B32C4FBCEF64}" srcOrd="4" destOrd="0" presId="urn:microsoft.com/office/officeart/2005/8/layout/cycle4"/>
    <dgm:cxn modelId="{003D9927-5698-4109-9422-87A0B1A5EF68}" type="presParOf" srcId="{24774E15-3410-447E-9DC9-B0165288D9A0}" destId="{72C74883-F568-488C-8FA8-B233AA7575B2}" srcOrd="1" destOrd="0" presId="urn:microsoft.com/office/officeart/2005/8/layout/cycle4"/>
    <dgm:cxn modelId="{D1BD18D7-7F94-4C89-A150-9C0241B10485}" type="presParOf" srcId="{72C74883-F568-488C-8FA8-B233AA7575B2}" destId="{96D5EA20-A367-4A5E-9160-6A55B183FC67}" srcOrd="0" destOrd="0" presId="urn:microsoft.com/office/officeart/2005/8/layout/cycle4"/>
    <dgm:cxn modelId="{011A97E3-9972-455D-8069-7EAE3B783CA4}" type="presParOf" srcId="{72C74883-F568-488C-8FA8-B233AA7575B2}" destId="{D57B187A-5E25-4576-B724-33DF091284A6}" srcOrd="1" destOrd="0" presId="urn:microsoft.com/office/officeart/2005/8/layout/cycle4"/>
    <dgm:cxn modelId="{58F55C94-0D92-489B-9B78-3C914A592D0B}" type="presParOf" srcId="{72C74883-F568-488C-8FA8-B233AA7575B2}" destId="{B3FD3D43-39B1-430A-BF25-A3D9E931828E}" srcOrd="2" destOrd="0" presId="urn:microsoft.com/office/officeart/2005/8/layout/cycle4"/>
    <dgm:cxn modelId="{7F73CFAF-965A-4C22-B4D7-85F0D5490BA0}" type="presParOf" srcId="{72C74883-F568-488C-8FA8-B233AA7575B2}" destId="{3EA29EE8-9B36-46EF-B624-9F940FEC5FA7}" srcOrd="3" destOrd="0" presId="urn:microsoft.com/office/officeart/2005/8/layout/cycle4"/>
    <dgm:cxn modelId="{9A95B3A2-A35B-4397-B8CD-8EE826084AA6}" type="presParOf" srcId="{72C74883-F568-488C-8FA8-B233AA7575B2}" destId="{F27040A5-EB22-47CC-BD52-1FCB60FDBE79}" srcOrd="4" destOrd="0" presId="urn:microsoft.com/office/officeart/2005/8/layout/cycle4"/>
    <dgm:cxn modelId="{E3B49E06-2999-45C6-90CA-A70CD8B36D51}" type="presParOf" srcId="{24774E15-3410-447E-9DC9-B0165288D9A0}" destId="{EA92765E-5695-4C8B-8741-A99FB486E2C7}" srcOrd="2" destOrd="0" presId="urn:microsoft.com/office/officeart/2005/8/layout/cycle4"/>
    <dgm:cxn modelId="{BF5208DA-FE14-4A05-9635-3D7249207FC9}" type="presParOf" srcId="{24774E15-3410-447E-9DC9-B0165288D9A0}" destId="{B39CB47E-A3D3-453A-86E2-5D20B17A746C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0B01596-F783-43AA-88A5-C0A9553E0D78}" type="doc">
      <dgm:prSet loTypeId="urn:microsoft.com/office/officeart/2005/8/layout/hierarchy1" loCatId="hierarchy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1AFDA944-75F3-4DB8-B02E-F5D216F384D3}">
      <dgm:prSet phldrT="[Text]" custT="1"/>
      <dgm:spPr/>
      <dgm:t>
        <a:bodyPr/>
        <a:lstStyle/>
        <a:p>
          <a:r>
            <a:rPr lang="en-US" sz="2800" dirty="0" smtClean="0"/>
            <a:t>Analgesic </a:t>
          </a:r>
          <a:endParaRPr lang="en-US" sz="2800" dirty="0"/>
        </a:p>
      </dgm:t>
    </dgm:pt>
    <dgm:pt modelId="{F1493BDF-484D-415B-9142-FB33FF5843B3}" type="parTrans" cxnId="{F9C61F35-4C74-4F9F-9991-81F9777A50E3}">
      <dgm:prSet/>
      <dgm:spPr/>
      <dgm:t>
        <a:bodyPr/>
        <a:lstStyle/>
        <a:p>
          <a:endParaRPr lang="en-US" sz="1600"/>
        </a:p>
      </dgm:t>
    </dgm:pt>
    <dgm:pt modelId="{0E5F3CAC-1E7C-4536-A241-60602131537F}" type="sibTrans" cxnId="{F9C61F35-4C74-4F9F-9991-81F9777A50E3}">
      <dgm:prSet/>
      <dgm:spPr/>
      <dgm:t>
        <a:bodyPr/>
        <a:lstStyle/>
        <a:p>
          <a:endParaRPr lang="en-US" sz="1600"/>
        </a:p>
      </dgm:t>
    </dgm:pt>
    <dgm:pt modelId="{410C56A4-3083-4A63-A853-E450408FC12F}">
      <dgm:prSet phldrT="[Text]" custT="1"/>
      <dgm:spPr/>
      <dgm:t>
        <a:bodyPr/>
        <a:lstStyle/>
        <a:p>
          <a:r>
            <a:rPr lang="en-US" sz="2400" dirty="0" smtClean="0"/>
            <a:t>Opioid  agent </a:t>
          </a:r>
          <a:endParaRPr lang="en-US" sz="2400" dirty="0"/>
        </a:p>
      </dgm:t>
    </dgm:pt>
    <dgm:pt modelId="{1F2BA9F8-1B63-4922-BBC8-5795EC8DD343}" type="parTrans" cxnId="{93C1A04F-292C-4F7F-8A8E-4272ECE3B047}">
      <dgm:prSet/>
      <dgm:spPr/>
      <dgm:t>
        <a:bodyPr/>
        <a:lstStyle/>
        <a:p>
          <a:endParaRPr lang="en-US" sz="1600"/>
        </a:p>
      </dgm:t>
    </dgm:pt>
    <dgm:pt modelId="{76AF8641-824D-488A-8B59-08722D7D5853}" type="sibTrans" cxnId="{93C1A04F-292C-4F7F-8A8E-4272ECE3B047}">
      <dgm:prSet/>
      <dgm:spPr/>
      <dgm:t>
        <a:bodyPr/>
        <a:lstStyle/>
        <a:p>
          <a:endParaRPr lang="en-US" sz="1600"/>
        </a:p>
      </dgm:t>
    </dgm:pt>
    <dgm:pt modelId="{C430A0D4-B673-4E6A-ADE6-D2D7AB5CAD0F}">
      <dgm:prSet phldrT="[Text]" custT="1"/>
      <dgm:spPr/>
      <dgm:t>
        <a:bodyPr/>
        <a:lstStyle/>
        <a:p>
          <a:r>
            <a:rPr lang="en-US" sz="2000" dirty="0" smtClean="0"/>
            <a:t>Non-opioid agent </a:t>
          </a:r>
          <a:endParaRPr lang="en-US" sz="2000" dirty="0"/>
        </a:p>
      </dgm:t>
    </dgm:pt>
    <dgm:pt modelId="{1A7D657C-5E8C-4EA1-B009-B1A204A54689}" type="parTrans" cxnId="{D5CAE6F7-113E-4594-B574-3935A1A72B33}">
      <dgm:prSet/>
      <dgm:spPr/>
      <dgm:t>
        <a:bodyPr/>
        <a:lstStyle/>
        <a:p>
          <a:endParaRPr lang="en-US" sz="1600"/>
        </a:p>
      </dgm:t>
    </dgm:pt>
    <dgm:pt modelId="{6A1096A2-5AAE-4288-9DD4-C6BF8D19CA4A}" type="sibTrans" cxnId="{D5CAE6F7-113E-4594-B574-3935A1A72B33}">
      <dgm:prSet/>
      <dgm:spPr/>
      <dgm:t>
        <a:bodyPr/>
        <a:lstStyle/>
        <a:p>
          <a:endParaRPr lang="en-US" sz="1600"/>
        </a:p>
      </dgm:t>
    </dgm:pt>
    <dgm:pt modelId="{BCAF001F-5F32-4B8B-BCC5-FFDEC2D981F6}">
      <dgm:prSet phldrT="[Text]" custT="1"/>
      <dgm:spPr/>
      <dgm:t>
        <a:bodyPr/>
        <a:lstStyle/>
        <a:p>
          <a:r>
            <a:rPr lang="en-US" sz="2800" dirty="0" smtClean="0"/>
            <a:t>NSAID </a:t>
          </a:r>
          <a:endParaRPr lang="en-US" sz="2800" dirty="0"/>
        </a:p>
      </dgm:t>
    </dgm:pt>
    <dgm:pt modelId="{C4B2FBF3-4579-4068-BD58-BBEF4388406C}" type="parTrans" cxnId="{2E02635A-E2A2-408E-A5D0-B1FD200652BE}">
      <dgm:prSet/>
      <dgm:spPr/>
      <dgm:t>
        <a:bodyPr/>
        <a:lstStyle/>
        <a:p>
          <a:endParaRPr lang="en-US" sz="1600"/>
        </a:p>
      </dgm:t>
    </dgm:pt>
    <dgm:pt modelId="{B6799841-2126-4AFA-B6AF-FE36CACD67C0}" type="sibTrans" cxnId="{2E02635A-E2A2-408E-A5D0-B1FD200652BE}">
      <dgm:prSet/>
      <dgm:spPr/>
      <dgm:t>
        <a:bodyPr/>
        <a:lstStyle/>
        <a:p>
          <a:endParaRPr lang="en-US" sz="1600"/>
        </a:p>
      </dgm:t>
    </dgm:pt>
    <dgm:pt modelId="{4D2CC903-64D4-497C-813F-B0300A8F632B}">
      <dgm:prSet custT="1"/>
      <dgm:spPr/>
      <dgm:t>
        <a:bodyPr/>
        <a:lstStyle/>
        <a:p>
          <a:r>
            <a:rPr lang="en-US" sz="2000" dirty="0" smtClean="0"/>
            <a:t>Other agent e.g. Acetaminophen            Local anesthetics  </a:t>
          </a:r>
        </a:p>
      </dgm:t>
    </dgm:pt>
    <dgm:pt modelId="{8FB67ADA-EE78-4F5E-8768-E9937443DB18}" type="parTrans" cxnId="{76353AA0-52D0-43F4-B19B-1729BCFC5142}">
      <dgm:prSet/>
      <dgm:spPr/>
      <dgm:t>
        <a:bodyPr/>
        <a:lstStyle/>
        <a:p>
          <a:endParaRPr lang="en-US" sz="1600"/>
        </a:p>
      </dgm:t>
    </dgm:pt>
    <dgm:pt modelId="{4DA4111D-0737-45C5-8EAB-1C2DB3AC14B0}" type="sibTrans" cxnId="{76353AA0-52D0-43F4-B19B-1729BCFC5142}">
      <dgm:prSet/>
      <dgm:spPr/>
      <dgm:t>
        <a:bodyPr/>
        <a:lstStyle/>
        <a:p>
          <a:endParaRPr lang="en-US" sz="1600"/>
        </a:p>
      </dgm:t>
    </dgm:pt>
    <dgm:pt modelId="{5F5D052F-7D23-4772-AEA5-EE34A8F1418A}" type="pres">
      <dgm:prSet presAssocID="{F0B01596-F783-43AA-88A5-C0A9553E0D7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1FD23040-187C-4FC7-A7AE-C59832D2ED74}" type="pres">
      <dgm:prSet presAssocID="{1AFDA944-75F3-4DB8-B02E-F5D216F384D3}" presName="hierRoot1" presStyleCnt="0"/>
      <dgm:spPr/>
    </dgm:pt>
    <dgm:pt modelId="{CF3D82F0-E77C-4ED0-A63A-688D001B4B33}" type="pres">
      <dgm:prSet presAssocID="{1AFDA944-75F3-4DB8-B02E-F5D216F384D3}" presName="composite" presStyleCnt="0"/>
      <dgm:spPr/>
    </dgm:pt>
    <dgm:pt modelId="{9E4901AB-7101-46FF-A7FE-88DCBE5BC283}" type="pres">
      <dgm:prSet presAssocID="{1AFDA944-75F3-4DB8-B02E-F5D216F384D3}" presName="background" presStyleLbl="node0" presStyleIdx="0" presStyleCnt="1"/>
      <dgm:spPr/>
    </dgm:pt>
    <dgm:pt modelId="{9FA9582E-EC1C-43FE-BE02-981E856B2A3C}" type="pres">
      <dgm:prSet presAssocID="{1AFDA944-75F3-4DB8-B02E-F5D216F384D3}" presName="text" presStyleLbl="fgAcc0" presStyleIdx="0" presStyleCnt="1" custScaleX="77301" custScaleY="3416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65AA359-7C70-4453-9482-2AF00C125DD3}" type="pres">
      <dgm:prSet presAssocID="{1AFDA944-75F3-4DB8-B02E-F5D216F384D3}" presName="hierChild2" presStyleCnt="0"/>
      <dgm:spPr/>
    </dgm:pt>
    <dgm:pt modelId="{42C654BE-5D35-4E04-BA6E-1F3D48F959A6}" type="pres">
      <dgm:prSet presAssocID="{1F2BA9F8-1B63-4922-BBC8-5795EC8DD343}" presName="Name10" presStyleLbl="parChTrans1D2" presStyleIdx="0" presStyleCnt="2"/>
      <dgm:spPr/>
      <dgm:t>
        <a:bodyPr/>
        <a:lstStyle/>
        <a:p>
          <a:endParaRPr lang="en-US"/>
        </a:p>
      </dgm:t>
    </dgm:pt>
    <dgm:pt modelId="{E7A624F8-92A9-417C-B230-9439644BC5E4}" type="pres">
      <dgm:prSet presAssocID="{410C56A4-3083-4A63-A853-E450408FC12F}" presName="hierRoot2" presStyleCnt="0"/>
      <dgm:spPr/>
    </dgm:pt>
    <dgm:pt modelId="{28455A5E-034A-46A9-A170-D642CC0D604B}" type="pres">
      <dgm:prSet presAssocID="{410C56A4-3083-4A63-A853-E450408FC12F}" presName="composite2" presStyleCnt="0"/>
      <dgm:spPr/>
    </dgm:pt>
    <dgm:pt modelId="{79FF2577-5CA1-4D6B-8465-D458B47781D3}" type="pres">
      <dgm:prSet presAssocID="{410C56A4-3083-4A63-A853-E450408FC12F}" presName="background2" presStyleLbl="node2" presStyleIdx="0" presStyleCnt="2"/>
      <dgm:spPr/>
    </dgm:pt>
    <dgm:pt modelId="{C556F470-469B-4E83-A2BF-DD7E7D2F84CB}" type="pres">
      <dgm:prSet presAssocID="{410C56A4-3083-4A63-A853-E450408FC12F}" presName="text2" presStyleLbl="fgAcc2" presStyleIdx="0" presStyleCnt="2" custScaleX="57665" custScaleY="21383" custLinFactNeighborX="-30221" custLinFactNeighborY="-1050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CC5087F-04AD-4A4F-AAF0-C5820050C2A9}" type="pres">
      <dgm:prSet presAssocID="{410C56A4-3083-4A63-A853-E450408FC12F}" presName="hierChild3" presStyleCnt="0"/>
      <dgm:spPr/>
    </dgm:pt>
    <dgm:pt modelId="{8E8889ED-49A9-4726-AAE6-F540AFE6E60D}" type="pres">
      <dgm:prSet presAssocID="{1A7D657C-5E8C-4EA1-B009-B1A204A54689}" presName="Name10" presStyleLbl="parChTrans1D2" presStyleIdx="1" presStyleCnt="2"/>
      <dgm:spPr/>
      <dgm:t>
        <a:bodyPr/>
        <a:lstStyle/>
        <a:p>
          <a:endParaRPr lang="en-US"/>
        </a:p>
      </dgm:t>
    </dgm:pt>
    <dgm:pt modelId="{9A5031AD-8491-4848-8CAF-12598041C339}" type="pres">
      <dgm:prSet presAssocID="{C430A0D4-B673-4E6A-ADE6-D2D7AB5CAD0F}" presName="hierRoot2" presStyleCnt="0"/>
      <dgm:spPr/>
    </dgm:pt>
    <dgm:pt modelId="{4B1A801E-22A7-49E4-8580-C0F30763166F}" type="pres">
      <dgm:prSet presAssocID="{C430A0D4-B673-4E6A-ADE6-D2D7AB5CAD0F}" presName="composite2" presStyleCnt="0"/>
      <dgm:spPr/>
    </dgm:pt>
    <dgm:pt modelId="{3CF16A6E-1468-4E43-941C-71C7E00DFDF4}" type="pres">
      <dgm:prSet presAssocID="{C430A0D4-B673-4E6A-ADE6-D2D7AB5CAD0F}" presName="background2" presStyleLbl="node2" presStyleIdx="1" presStyleCnt="2"/>
      <dgm:spPr/>
    </dgm:pt>
    <dgm:pt modelId="{1CA4B92F-1332-4A4E-BB4D-23AE977248F2}" type="pres">
      <dgm:prSet presAssocID="{C430A0D4-B673-4E6A-ADE6-D2D7AB5CAD0F}" presName="text2" presStyleLbl="fgAcc2" presStyleIdx="1" presStyleCnt="2" custScaleX="62318" custScaleY="23732" custLinFactNeighborX="63519" custLinFactNeighborY="-1050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7096E1D-A549-4559-8F49-F8655DC3DA53}" type="pres">
      <dgm:prSet presAssocID="{C430A0D4-B673-4E6A-ADE6-D2D7AB5CAD0F}" presName="hierChild3" presStyleCnt="0"/>
      <dgm:spPr/>
    </dgm:pt>
    <dgm:pt modelId="{3C162115-F7B4-4ACB-9886-7AB1FE1924A5}" type="pres">
      <dgm:prSet presAssocID="{C4B2FBF3-4579-4068-BD58-BBEF4388406C}" presName="Name17" presStyleLbl="parChTrans1D3" presStyleIdx="0" presStyleCnt="2"/>
      <dgm:spPr/>
      <dgm:t>
        <a:bodyPr/>
        <a:lstStyle/>
        <a:p>
          <a:endParaRPr lang="en-US"/>
        </a:p>
      </dgm:t>
    </dgm:pt>
    <dgm:pt modelId="{F1AE8C0B-E8C7-448C-ACAB-B6B8D7E0C314}" type="pres">
      <dgm:prSet presAssocID="{BCAF001F-5F32-4B8B-BCC5-FFDEC2D981F6}" presName="hierRoot3" presStyleCnt="0"/>
      <dgm:spPr/>
    </dgm:pt>
    <dgm:pt modelId="{0D965BED-5424-4D0B-99F3-BEABE3259B29}" type="pres">
      <dgm:prSet presAssocID="{BCAF001F-5F32-4B8B-BCC5-FFDEC2D981F6}" presName="composite3" presStyleCnt="0"/>
      <dgm:spPr/>
    </dgm:pt>
    <dgm:pt modelId="{1E490899-C84D-4CFA-A42E-996CEE8A4505}" type="pres">
      <dgm:prSet presAssocID="{BCAF001F-5F32-4B8B-BCC5-FFDEC2D981F6}" presName="background3" presStyleLbl="node3" presStyleIdx="0" presStyleCnt="2"/>
      <dgm:spPr/>
    </dgm:pt>
    <dgm:pt modelId="{BEE88946-C406-494E-9DA8-A5AD2E602322}" type="pres">
      <dgm:prSet presAssocID="{BCAF001F-5F32-4B8B-BCC5-FFDEC2D981F6}" presName="text3" presStyleLbl="fgAcc3" presStyleIdx="0" presStyleCnt="2" custScaleX="54236" custScaleY="29087" custLinFactNeighborX="17422" custLinFactNeighborY="212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7FC3202-178A-4848-87D5-6D514E942EAE}" type="pres">
      <dgm:prSet presAssocID="{BCAF001F-5F32-4B8B-BCC5-FFDEC2D981F6}" presName="hierChild4" presStyleCnt="0"/>
      <dgm:spPr/>
    </dgm:pt>
    <dgm:pt modelId="{946E23BF-39C5-4268-84E3-5C491D3253B6}" type="pres">
      <dgm:prSet presAssocID="{8FB67ADA-EE78-4F5E-8768-E9937443DB18}" presName="Name17" presStyleLbl="parChTrans1D3" presStyleIdx="1" presStyleCnt="2"/>
      <dgm:spPr/>
      <dgm:t>
        <a:bodyPr/>
        <a:lstStyle/>
        <a:p>
          <a:endParaRPr lang="en-US"/>
        </a:p>
      </dgm:t>
    </dgm:pt>
    <dgm:pt modelId="{55CCB29F-C4F1-4E1F-9A18-6E6DA199C7C4}" type="pres">
      <dgm:prSet presAssocID="{4D2CC903-64D4-497C-813F-B0300A8F632B}" presName="hierRoot3" presStyleCnt="0"/>
      <dgm:spPr/>
    </dgm:pt>
    <dgm:pt modelId="{3C8DAB93-2542-4243-9273-224C6AC22A42}" type="pres">
      <dgm:prSet presAssocID="{4D2CC903-64D4-497C-813F-B0300A8F632B}" presName="composite3" presStyleCnt="0"/>
      <dgm:spPr/>
    </dgm:pt>
    <dgm:pt modelId="{A74BA11F-D8F9-463B-B372-2642F82101C8}" type="pres">
      <dgm:prSet presAssocID="{4D2CC903-64D4-497C-813F-B0300A8F632B}" presName="background3" presStyleLbl="node3" presStyleIdx="1" presStyleCnt="2"/>
      <dgm:spPr/>
    </dgm:pt>
    <dgm:pt modelId="{5DA3182C-6B0C-4AE0-8165-A53FF83761C0}" type="pres">
      <dgm:prSet presAssocID="{4D2CC903-64D4-497C-813F-B0300A8F632B}" presName="text3" presStyleLbl="fgAcc3" presStyleIdx="1" presStyleCnt="2" custScaleX="75582" custScaleY="33781" custLinFactNeighborX="19430" custLinFactNeighborY="182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6C03D22-85D8-4D39-BE9D-25B0F1C138DB}" type="pres">
      <dgm:prSet presAssocID="{4D2CC903-64D4-497C-813F-B0300A8F632B}" presName="hierChild4" presStyleCnt="0"/>
      <dgm:spPr/>
    </dgm:pt>
  </dgm:ptLst>
  <dgm:cxnLst>
    <dgm:cxn modelId="{76353AA0-52D0-43F4-B19B-1729BCFC5142}" srcId="{C430A0D4-B673-4E6A-ADE6-D2D7AB5CAD0F}" destId="{4D2CC903-64D4-497C-813F-B0300A8F632B}" srcOrd="1" destOrd="0" parTransId="{8FB67ADA-EE78-4F5E-8768-E9937443DB18}" sibTransId="{4DA4111D-0737-45C5-8EAB-1C2DB3AC14B0}"/>
    <dgm:cxn modelId="{61DACF0E-5C46-4A9A-A7AB-756766D0D3AF}" type="presOf" srcId="{4D2CC903-64D4-497C-813F-B0300A8F632B}" destId="{5DA3182C-6B0C-4AE0-8165-A53FF83761C0}" srcOrd="0" destOrd="0" presId="urn:microsoft.com/office/officeart/2005/8/layout/hierarchy1"/>
    <dgm:cxn modelId="{438A40C0-C361-44DC-BFF5-6275750F3852}" type="presOf" srcId="{C4B2FBF3-4579-4068-BD58-BBEF4388406C}" destId="{3C162115-F7B4-4ACB-9886-7AB1FE1924A5}" srcOrd="0" destOrd="0" presId="urn:microsoft.com/office/officeart/2005/8/layout/hierarchy1"/>
    <dgm:cxn modelId="{D018E21F-8A9E-45ED-B7DE-F422AFA658A6}" type="presOf" srcId="{8FB67ADA-EE78-4F5E-8768-E9937443DB18}" destId="{946E23BF-39C5-4268-84E3-5C491D3253B6}" srcOrd="0" destOrd="0" presId="urn:microsoft.com/office/officeart/2005/8/layout/hierarchy1"/>
    <dgm:cxn modelId="{93C1A04F-292C-4F7F-8A8E-4272ECE3B047}" srcId="{1AFDA944-75F3-4DB8-B02E-F5D216F384D3}" destId="{410C56A4-3083-4A63-A853-E450408FC12F}" srcOrd="0" destOrd="0" parTransId="{1F2BA9F8-1B63-4922-BBC8-5795EC8DD343}" sibTransId="{76AF8641-824D-488A-8B59-08722D7D5853}"/>
    <dgm:cxn modelId="{2F1CEB1C-337A-4A50-8DFD-E07EE913C56C}" type="presOf" srcId="{BCAF001F-5F32-4B8B-BCC5-FFDEC2D981F6}" destId="{BEE88946-C406-494E-9DA8-A5AD2E602322}" srcOrd="0" destOrd="0" presId="urn:microsoft.com/office/officeart/2005/8/layout/hierarchy1"/>
    <dgm:cxn modelId="{F9C61F35-4C74-4F9F-9991-81F9777A50E3}" srcId="{F0B01596-F783-43AA-88A5-C0A9553E0D78}" destId="{1AFDA944-75F3-4DB8-B02E-F5D216F384D3}" srcOrd="0" destOrd="0" parTransId="{F1493BDF-484D-415B-9142-FB33FF5843B3}" sibTransId="{0E5F3CAC-1E7C-4536-A241-60602131537F}"/>
    <dgm:cxn modelId="{D5CAE6F7-113E-4594-B574-3935A1A72B33}" srcId="{1AFDA944-75F3-4DB8-B02E-F5D216F384D3}" destId="{C430A0D4-B673-4E6A-ADE6-D2D7AB5CAD0F}" srcOrd="1" destOrd="0" parTransId="{1A7D657C-5E8C-4EA1-B009-B1A204A54689}" sibTransId="{6A1096A2-5AAE-4288-9DD4-C6BF8D19CA4A}"/>
    <dgm:cxn modelId="{34073525-BEBF-48A9-89F4-4FC672F7A21F}" type="presOf" srcId="{C430A0D4-B673-4E6A-ADE6-D2D7AB5CAD0F}" destId="{1CA4B92F-1332-4A4E-BB4D-23AE977248F2}" srcOrd="0" destOrd="0" presId="urn:microsoft.com/office/officeart/2005/8/layout/hierarchy1"/>
    <dgm:cxn modelId="{ECFFA637-6542-447B-AC13-33DFC10C57F5}" type="presOf" srcId="{1F2BA9F8-1B63-4922-BBC8-5795EC8DD343}" destId="{42C654BE-5D35-4E04-BA6E-1F3D48F959A6}" srcOrd="0" destOrd="0" presId="urn:microsoft.com/office/officeart/2005/8/layout/hierarchy1"/>
    <dgm:cxn modelId="{4C21515F-FB63-4EA2-924D-2A85424FA45D}" type="presOf" srcId="{F0B01596-F783-43AA-88A5-C0A9553E0D78}" destId="{5F5D052F-7D23-4772-AEA5-EE34A8F1418A}" srcOrd="0" destOrd="0" presId="urn:microsoft.com/office/officeart/2005/8/layout/hierarchy1"/>
    <dgm:cxn modelId="{2E02635A-E2A2-408E-A5D0-B1FD200652BE}" srcId="{C430A0D4-B673-4E6A-ADE6-D2D7AB5CAD0F}" destId="{BCAF001F-5F32-4B8B-BCC5-FFDEC2D981F6}" srcOrd="0" destOrd="0" parTransId="{C4B2FBF3-4579-4068-BD58-BBEF4388406C}" sibTransId="{B6799841-2126-4AFA-B6AF-FE36CACD67C0}"/>
    <dgm:cxn modelId="{E06464DE-E79A-4782-98D6-C323E0DE5E10}" type="presOf" srcId="{1A7D657C-5E8C-4EA1-B009-B1A204A54689}" destId="{8E8889ED-49A9-4726-AAE6-F540AFE6E60D}" srcOrd="0" destOrd="0" presId="urn:microsoft.com/office/officeart/2005/8/layout/hierarchy1"/>
    <dgm:cxn modelId="{D549C836-863E-41C0-BBEE-FC2F05AEB53F}" type="presOf" srcId="{1AFDA944-75F3-4DB8-B02E-F5D216F384D3}" destId="{9FA9582E-EC1C-43FE-BE02-981E856B2A3C}" srcOrd="0" destOrd="0" presId="urn:microsoft.com/office/officeart/2005/8/layout/hierarchy1"/>
    <dgm:cxn modelId="{0EDBB031-400D-4275-95BB-AD7C54BFD036}" type="presOf" srcId="{410C56A4-3083-4A63-A853-E450408FC12F}" destId="{C556F470-469B-4E83-A2BF-DD7E7D2F84CB}" srcOrd="0" destOrd="0" presId="urn:microsoft.com/office/officeart/2005/8/layout/hierarchy1"/>
    <dgm:cxn modelId="{A1910D8C-69C5-4F5C-A548-E809FC831F12}" type="presParOf" srcId="{5F5D052F-7D23-4772-AEA5-EE34A8F1418A}" destId="{1FD23040-187C-4FC7-A7AE-C59832D2ED74}" srcOrd="0" destOrd="0" presId="urn:microsoft.com/office/officeart/2005/8/layout/hierarchy1"/>
    <dgm:cxn modelId="{349522E9-1283-4DDC-BD55-06D03374FE2C}" type="presParOf" srcId="{1FD23040-187C-4FC7-A7AE-C59832D2ED74}" destId="{CF3D82F0-E77C-4ED0-A63A-688D001B4B33}" srcOrd="0" destOrd="0" presId="urn:microsoft.com/office/officeart/2005/8/layout/hierarchy1"/>
    <dgm:cxn modelId="{33C1C501-4828-4002-BD3E-C2708D28574A}" type="presParOf" srcId="{CF3D82F0-E77C-4ED0-A63A-688D001B4B33}" destId="{9E4901AB-7101-46FF-A7FE-88DCBE5BC283}" srcOrd="0" destOrd="0" presId="urn:microsoft.com/office/officeart/2005/8/layout/hierarchy1"/>
    <dgm:cxn modelId="{1CC01CB2-80DB-46A3-A219-062B0D3DFAF7}" type="presParOf" srcId="{CF3D82F0-E77C-4ED0-A63A-688D001B4B33}" destId="{9FA9582E-EC1C-43FE-BE02-981E856B2A3C}" srcOrd="1" destOrd="0" presId="urn:microsoft.com/office/officeart/2005/8/layout/hierarchy1"/>
    <dgm:cxn modelId="{BA470926-7C5C-43FF-AD4B-807DA4DAE9FA}" type="presParOf" srcId="{1FD23040-187C-4FC7-A7AE-C59832D2ED74}" destId="{265AA359-7C70-4453-9482-2AF00C125DD3}" srcOrd="1" destOrd="0" presId="urn:microsoft.com/office/officeart/2005/8/layout/hierarchy1"/>
    <dgm:cxn modelId="{6AAC8A9C-9A8F-455F-A061-A1C3CC674642}" type="presParOf" srcId="{265AA359-7C70-4453-9482-2AF00C125DD3}" destId="{42C654BE-5D35-4E04-BA6E-1F3D48F959A6}" srcOrd="0" destOrd="0" presId="urn:microsoft.com/office/officeart/2005/8/layout/hierarchy1"/>
    <dgm:cxn modelId="{641A3090-75EA-4C94-A1F1-F7117A4E14EF}" type="presParOf" srcId="{265AA359-7C70-4453-9482-2AF00C125DD3}" destId="{E7A624F8-92A9-417C-B230-9439644BC5E4}" srcOrd="1" destOrd="0" presId="urn:microsoft.com/office/officeart/2005/8/layout/hierarchy1"/>
    <dgm:cxn modelId="{636AB508-57DD-4F01-B3EC-71CDCF982DA9}" type="presParOf" srcId="{E7A624F8-92A9-417C-B230-9439644BC5E4}" destId="{28455A5E-034A-46A9-A170-D642CC0D604B}" srcOrd="0" destOrd="0" presId="urn:microsoft.com/office/officeart/2005/8/layout/hierarchy1"/>
    <dgm:cxn modelId="{7F1F146D-7362-4143-9BA2-8F2DA2FC9B7A}" type="presParOf" srcId="{28455A5E-034A-46A9-A170-D642CC0D604B}" destId="{79FF2577-5CA1-4D6B-8465-D458B47781D3}" srcOrd="0" destOrd="0" presId="urn:microsoft.com/office/officeart/2005/8/layout/hierarchy1"/>
    <dgm:cxn modelId="{C62384DD-ECD8-4A68-9681-50A88AC58EEF}" type="presParOf" srcId="{28455A5E-034A-46A9-A170-D642CC0D604B}" destId="{C556F470-469B-4E83-A2BF-DD7E7D2F84CB}" srcOrd="1" destOrd="0" presId="urn:microsoft.com/office/officeart/2005/8/layout/hierarchy1"/>
    <dgm:cxn modelId="{02F1D710-0CFB-4DA6-9C6B-D9DA0F8668CF}" type="presParOf" srcId="{E7A624F8-92A9-417C-B230-9439644BC5E4}" destId="{ECC5087F-04AD-4A4F-AAF0-C5820050C2A9}" srcOrd="1" destOrd="0" presId="urn:microsoft.com/office/officeart/2005/8/layout/hierarchy1"/>
    <dgm:cxn modelId="{1DD9C139-E13B-4A3C-AAE9-3DAF918203CD}" type="presParOf" srcId="{265AA359-7C70-4453-9482-2AF00C125DD3}" destId="{8E8889ED-49A9-4726-AAE6-F540AFE6E60D}" srcOrd="2" destOrd="0" presId="urn:microsoft.com/office/officeart/2005/8/layout/hierarchy1"/>
    <dgm:cxn modelId="{72023AF0-8225-43ED-BA4B-D01463B28219}" type="presParOf" srcId="{265AA359-7C70-4453-9482-2AF00C125DD3}" destId="{9A5031AD-8491-4848-8CAF-12598041C339}" srcOrd="3" destOrd="0" presId="urn:microsoft.com/office/officeart/2005/8/layout/hierarchy1"/>
    <dgm:cxn modelId="{38ED8328-13BC-4E53-AE2C-85A9F6746B74}" type="presParOf" srcId="{9A5031AD-8491-4848-8CAF-12598041C339}" destId="{4B1A801E-22A7-49E4-8580-C0F30763166F}" srcOrd="0" destOrd="0" presId="urn:microsoft.com/office/officeart/2005/8/layout/hierarchy1"/>
    <dgm:cxn modelId="{BDF62D50-CB04-482E-9A7F-925F36816CF0}" type="presParOf" srcId="{4B1A801E-22A7-49E4-8580-C0F30763166F}" destId="{3CF16A6E-1468-4E43-941C-71C7E00DFDF4}" srcOrd="0" destOrd="0" presId="urn:microsoft.com/office/officeart/2005/8/layout/hierarchy1"/>
    <dgm:cxn modelId="{D96A3EBD-033A-4060-8A10-656481091B25}" type="presParOf" srcId="{4B1A801E-22A7-49E4-8580-C0F30763166F}" destId="{1CA4B92F-1332-4A4E-BB4D-23AE977248F2}" srcOrd="1" destOrd="0" presId="urn:microsoft.com/office/officeart/2005/8/layout/hierarchy1"/>
    <dgm:cxn modelId="{19E04229-EE31-406D-BB9C-DEB6A646A8A3}" type="presParOf" srcId="{9A5031AD-8491-4848-8CAF-12598041C339}" destId="{27096E1D-A549-4559-8F49-F8655DC3DA53}" srcOrd="1" destOrd="0" presId="urn:microsoft.com/office/officeart/2005/8/layout/hierarchy1"/>
    <dgm:cxn modelId="{54E70642-EB71-4520-8957-2E93596E16DF}" type="presParOf" srcId="{27096E1D-A549-4559-8F49-F8655DC3DA53}" destId="{3C162115-F7B4-4ACB-9886-7AB1FE1924A5}" srcOrd="0" destOrd="0" presId="urn:microsoft.com/office/officeart/2005/8/layout/hierarchy1"/>
    <dgm:cxn modelId="{23886844-4691-47B3-9FB3-15B965202D43}" type="presParOf" srcId="{27096E1D-A549-4559-8F49-F8655DC3DA53}" destId="{F1AE8C0B-E8C7-448C-ACAB-B6B8D7E0C314}" srcOrd="1" destOrd="0" presId="urn:microsoft.com/office/officeart/2005/8/layout/hierarchy1"/>
    <dgm:cxn modelId="{03630FAC-E8D9-4A81-9D25-FDF2767E78ED}" type="presParOf" srcId="{F1AE8C0B-E8C7-448C-ACAB-B6B8D7E0C314}" destId="{0D965BED-5424-4D0B-99F3-BEABE3259B29}" srcOrd="0" destOrd="0" presId="urn:microsoft.com/office/officeart/2005/8/layout/hierarchy1"/>
    <dgm:cxn modelId="{45F275C8-92F3-44ED-81DB-AF85A07110E6}" type="presParOf" srcId="{0D965BED-5424-4D0B-99F3-BEABE3259B29}" destId="{1E490899-C84D-4CFA-A42E-996CEE8A4505}" srcOrd="0" destOrd="0" presId="urn:microsoft.com/office/officeart/2005/8/layout/hierarchy1"/>
    <dgm:cxn modelId="{BC4EF010-837F-40C8-8285-FF10B52E4566}" type="presParOf" srcId="{0D965BED-5424-4D0B-99F3-BEABE3259B29}" destId="{BEE88946-C406-494E-9DA8-A5AD2E602322}" srcOrd="1" destOrd="0" presId="urn:microsoft.com/office/officeart/2005/8/layout/hierarchy1"/>
    <dgm:cxn modelId="{7D83959B-E5AD-4844-A9DD-79F16880829E}" type="presParOf" srcId="{F1AE8C0B-E8C7-448C-ACAB-B6B8D7E0C314}" destId="{97FC3202-178A-4848-87D5-6D514E942EAE}" srcOrd="1" destOrd="0" presId="urn:microsoft.com/office/officeart/2005/8/layout/hierarchy1"/>
    <dgm:cxn modelId="{93FB6123-FAE1-4578-BB2E-22D729AB9B55}" type="presParOf" srcId="{27096E1D-A549-4559-8F49-F8655DC3DA53}" destId="{946E23BF-39C5-4268-84E3-5C491D3253B6}" srcOrd="2" destOrd="0" presId="urn:microsoft.com/office/officeart/2005/8/layout/hierarchy1"/>
    <dgm:cxn modelId="{EA7DA96E-D711-4EE5-AE68-C3DC1F4BF79D}" type="presParOf" srcId="{27096E1D-A549-4559-8F49-F8655DC3DA53}" destId="{55CCB29F-C4F1-4E1F-9A18-6E6DA199C7C4}" srcOrd="3" destOrd="0" presId="urn:microsoft.com/office/officeart/2005/8/layout/hierarchy1"/>
    <dgm:cxn modelId="{BF1A46FC-8976-4827-978C-0A4C407485D6}" type="presParOf" srcId="{55CCB29F-C4F1-4E1F-9A18-6E6DA199C7C4}" destId="{3C8DAB93-2542-4243-9273-224C6AC22A42}" srcOrd="0" destOrd="0" presId="urn:microsoft.com/office/officeart/2005/8/layout/hierarchy1"/>
    <dgm:cxn modelId="{8D2E8511-6770-4227-AC76-0593BD4B58E1}" type="presParOf" srcId="{3C8DAB93-2542-4243-9273-224C6AC22A42}" destId="{A74BA11F-D8F9-463B-B372-2642F82101C8}" srcOrd="0" destOrd="0" presId="urn:microsoft.com/office/officeart/2005/8/layout/hierarchy1"/>
    <dgm:cxn modelId="{D708B812-2319-4FBE-A88C-93A6453E3E15}" type="presParOf" srcId="{3C8DAB93-2542-4243-9273-224C6AC22A42}" destId="{5DA3182C-6B0C-4AE0-8165-A53FF83761C0}" srcOrd="1" destOrd="0" presId="urn:microsoft.com/office/officeart/2005/8/layout/hierarchy1"/>
    <dgm:cxn modelId="{4C72E7BC-AB9D-4CD6-9873-EE3E7E4D261A}" type="presParOf" srcId="{55CCB29F-C4F1-4E1F-9A18-6E6DA199C7C4}" destId="{36C03D22-85D8-4D39-BE9D-25B0F1C138DB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2167A5-8101-4643-A048-0FBA419A911C}">
      <dsp:nvSpPr>
        <dsp:cNvPr id="0" name=""/>
        <dsp:cNvSpPr/>
      </dsp:nvSpPr>
      <dsp:spPr>
        <a:xfrm>
          <a:off x="7326151" y="4422985"/>
          <a:ext cx="129349" cy="5666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66674"/>
              </a:lnTo>
              <a:lnTo>
                <a:pt x="129349" y="56667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ADEEA8-45EB-4146-A534-F2271D07FB6C}">
      <dsp:nvSpPr>
        <dsp:cNvPr id="0" name=""/>
        <dsp:cNvSpPr/>
      </dsp:nvSpPr>
      <dsp:spPr>
        <a:xfrm>
          <a:off x="7072737" y="4422985"/>
          <a:ext cx="253414" cy="550007"/>
        </a:xfrm>
        <a:custGeom>
          <a:avLst/>
          <a:gdLst/>
          <a:ahLst/>
          <a:cxnLst/>
          <a:rect l="0" t="0" r="0" b="0"/>
          <a:pathLst>
            <a:path>
              <a:moveTo>
                <a:pt x="253414" y="0"/>
              </a:moveTo>
              <a:lnTo>
                <a:pt x="253414" y="550007"/>
              </a:lnTo>
              <a:lnTo>
                <a:pt x="0" y="550007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93A429-C6E9-4C95-8E53-4AFB772D22AE}">
      <dsp:nvSpPr>
        <dsp:cNvPr id="0" name=""/>
        <dsp:cNvSpPr/>
      </dsp:nvSpPr>
      <dsp:spPr>
        <a:xfrm>
          <a:off x="6160563" y="3568279"/>
          <a:ext cx="549637" cy="5467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46730"/>
              </a:lnTo>
              <a:lnTo>
                <a:pt x="549637" y="54673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0CA19B-5087-4C1F-9A84-9FFBC1767A00}">
      <dsp:nvSpPr>
        <dsp:cNvPr id="0" name=""/>
        <dsp:cNvSpPr/>
      </dsp:nvSpPr>
      <dsp:spPr>
        <a:xfrm>
          <a:off x="5706200" y="3568279"/>
          <a:ext cx="454362" cy="546730"/>
        </a:xfrm>
        <a:custGeom>
          <a:avLst/>
          <a:gdLst/>
          <a:ahLst/>
          <a:cxnLst/>
          <a:rect l="0" t="0" r="0" b="0"/>
          <a:pathLst>
            <a:path>
              <a:moveTo>
                <a:pt x="454362" y="0"/>
              </a:moveTo>
              <a:lnTo>
                <a:pt x="454362" y="546730"/>
              </a:lnTo>
              <a:lnTo>
                <a:pt x="0" y="54673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2D64F4-DC48-405A-88A5-8ECA7521EF40}">
      <dsp:nvSpPr>
        <dsp:cNvPr id="0" name=""/>
        <dsp:cNvSpPr/>
      </dsp:nvSpPr>
      <dsp:spPr>
        <a:xfrm>
          <a:off x="4344948" y="2673685"/>
          <a:ext cx="1199663" cy="5866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86619"/>
              </a:lnTo>
              <a:lnTo>
                <a:pt x="1199663" y="58661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F42B31-0F33-4617-B1B7-D30BFDA9EDFE}">
      <dsp:nvSpPr>
        <dsp:cNvPr id="0" name=""/>
        <dsp:cNvSpPr/>
      </dsp:nvSpPr>
      <dsp:spPr>
        <a:xfrm>
          <a:off x="4112217" y="2673685"/>
          <a:ext cx="232730" cy="586619"/>
        </a:xfrm>
        <a:custGeom>
          <a:avLst/>
          <a:gdLst/>
          <a:ahLst/>
          <a:cxnLst/>
          <a:rect l="0" t="0" r="0" b="0"/>
          <a:pathLst>
            <a:path>
              <a:moveTo>
                <a:pt x="232730" y="0"/>
              </a:moveTo>
              <a:lnTo>
                <a:pt x="232730" y="586619"/>
              </a:lnTo>
              <a:lnTo>
                <a:pt x="0" y="58661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8A39A1-5B27-4048-83FE-1D54F3A05A89}">
      <dsp:nvSpPr>
        <dsp:cNvPr id="0" name=""/>
        <dsp:cNvSpPr/>
      </dsp:nvSpPr>
      <dsp:spPr>
        <a:xfrm>
          <a:off x="2854347" y="1799034"/>
          <a:ext cx="1490601" cy="2586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9349"/>
              </a:lnTo>
              <a:lnTo>
                <a:pt x="1490601" y="129349"/>
              </a:lnTo>
              <a:lnTo>
                <a:pt x="1490601" y="25869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74C9AC-8424-4FCD-897D-EF68E6B8B6FE}">
      <dsp:nvSpPr>
        <dsp:cNvPr id="0" name=""/>
        <dsp:cNvSpPr/>
      </dsp:nvSpPr>
      <dsp:spPr>
        <a:xfrm>
          <a:off x="1345403" y="2671707"/>
          <a:ext cx="147692" cy="5686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68652"/>
              </a:lnTo>
              <a:lnTo>
                <a:pt x="147692" y="56865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AE65B8-46B2-4197-8152-96E7F512487D}">
      <dsp:nvSpPr>
        <dsp:cNvPr id="0" name=""/>
        <dsp:cNvSpPr/>
      </dsp:nvSpPr>
      <dsp:spPr>
        <a:xfrm>
          <a:off x="1234396" y="2671707"/>
          <a:ext cx="111006" cy="568652"/>
        </a:xfrm>
        <a:custGeom>
          <a:avLst/>
          <a:gdLst/>
          <a:ahLst/>
          <a:cxnLst/>
          <a:rect l="0" t="0" r="0" b="0"/>
          <a:pathLst>
            <a:path>
              <a:moveTo>
                <a:pt x="111006" y="0"/>
              </a:moveTo>
              <a:lnTo>
                <a:pt x="111006" y="568652"/>
              </a:lnTo>
              <a:lnTo>
                <a:pt x="0" y="56865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0547B8-2920-487C-8381-2736CF8FE282}">
      <dsp:nvSpPr>
        <dsp:cNvPr id="0" name=""/>
        <dsp:cNvSpPr/>
      </dsp:nvSpPr>
      <dsp:spPr>
        <a:xfrm>
          <a:off x="1345403" y="1799034"/>
          <a:ext cx="1508944" cy="256722"/>
        </a:xfrm>
        <a:custGeom>
          <a:avLst/>
          <a:gdLst/>
          <a:ahLst/>
          <a:cxnLst/>
          <a:rect l="0" t="0" r="0" b="0"/>
          <a:pathLst>
            <a:path>
              <a:moveTo>
                <a:pt x="1508944" y="0"/>
              </a:moveTo>
              <a:lnTo>
                <a:pt x="1508944" y="127372"/>
              </a:lnTo>
              <a:lnTo>
                <a:pt x="0" y="127372"/>
              </a:lnTo>
              <a:lnTo>
                <a:pt x="0" y="25672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9BE4DB-B515-4B03-B89D-5081478BF2D0}">
      <dsp:nvSpPr>
        <dsp:cNvPr id="0" name=""/>
        <dsp:cNvSpPr/>
      </dsp:nvSpPr>
      <dsp:spPr>
        <a:xfrm>
          <a:off x="2238396" y="1183083"/>
          <a:ext cx="1231901" cy="61595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The Nervous System </a:t>
          </a:r>
          <a:endParaRPr lang="en-US" sz="1400" b="1" kern="1200" dirty="0"/>
        </a:p>
      </dsp:txBody>
      <dsp:txXfrm>
        <a:off x="2238396" y="1183083"/>
        <a:ext cx="1231901" cy="615950"/>
      </dsp:txXfrm>
    </dsp:sp>
    <dsp:sp modelId="{45F68F44-A6F6-4F58-BC30-8C5FDBEB7EE0}">
      <dsp:nvSpPr>
        <dsp:cNvPr id="0" name=""/>
        <dsp:cNvSpPr/>
      </dsp:nvSpPr>
      <dsp:spPr>
        <a:xfrm>
          <a:off x="729452" y="2055756"/>
          <a:ext cx="1231901" cy="61595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CNS</a:t>
          </a:r>
          <a:endParaRPr lang="en-US" sz="1400" b="1" kern="1200" dirty="0"/>
        </a:p>
      </dsp:txBody>
      <dsp:txXfrm>
        <a:off x="729452" y="2055756"/>
        <a:ext cx="1231901" cy="615950"/>
      </dsp:txXfrm>
    </dsp:sp>
    <dsp:sp modelId="{873A7711-6583-4C57-BD98-A8BFA33F2E38}">
      <dsp:nvSpPr>
        <dsp:cNvPr id="0" name=""/>
        <dsp:cNvSpPr/>
      </dsp:nvSpPr>
      <dsp:spPr>
        <a:xfrm>
          <a:off x="2494" y="2932384"/>
          <a:ext cx="1231901" cy="61595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Brain </a:t>
          </a:r>
          <a:endParaRPr lang="en-US" sz="1400" b="1" kern="1200" dirty="0"/>
        </a:p>
      </dsp:txBody>
      <dsp:txXfrm>
        <a:off x="2494" y="2932384"/>
        <a:ext cx="1231901" cy="615950"/>
      </dsp:txXfrm>
    </dsp:sp>
    <dsp:sp modelId="{ABB19465-D877-4A55-95A7-8E8AFB504994}">
      <dsp:nvSpPr>
        <dsp:cNvPr id="0" name=""/>
        <dsp:cNvSpPr/>
      </dsp:nvSpPr>
      <dsp:spPr>
        <a:xfrm>
          <a:off x="1493095" y="2932384"/>
          <a:ext cx="1231901" cy="61595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Spinal cord </a:t>
          </a:r>
          <a:endParaRPr lang="en-US" sz="1400" b="1" kern="1200" dirty="0"/>
        </a:p>
      </dsp:txBody>
      <dsp:txXfrm>
        <a:off x="1493095" y="2932384"/>
        <a:ext cx="1231901" cy="615950"/>
      </dsp:txXfrm>
    </dsp:sp>
    <dsp:sp modelId="{6179FB85-C18E-424C-B013-99D77F34CC1B}">
      <dsp:nvSpPr>
        <dsp:cNvPr id="0" name=""/>
        <dsp:cNvSpPr/>
      </dsp:nvSpPr>
      <dsp:spPr>
        <a:xfrm>
          <a:off x="3728997" y="2057734"/>
          <a:ext cx="1231901" cy="61595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PNS</a:t>
          </a:r>
          <a:endParaRPr lang="en-US" sz="1400" b="1" kern="1200" dirty="0"/>
        </a:p>
      </dsp:txBody>
      <dsp:txXfrm>
        <a:off x="3728997" y="2057734"/>
        <a:ext cx="1231901" cy="615950"/>
      </dsp:txXfrm>
    </dsp:sp>
    <dsp:sp modelId="{6B205A0C-2F36-4A6E-86DE-6EA67BE1F5E9}">
      <dsp:nvSpPr>
        <dsp:cNvPr id="0" name=""/>
        <dsp:cNvSpPr/>
      </dsp:nvSpPr>
      <dsp:spPr>
        <a:xfrm>
          <a:off x="2880315" y="2952328"/>
          <a:ext cx="1231901" cy="61595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Sensory division (afferent) </a:t>
          </a:r>
          <a:endParaRPr lang="en-US" sz="1400" b="1" kern="1200" dirty="0"/>
        </a:p>
      </dsp:txBody>
      <dsp:txXfrm>
        <a:off x="2880315" y="2952328"/>
        <a:ext cx="1231901" cy="615950"/>
      </dsp:txXfrm>
    </dsp:sp>
    <dsp:sp modelId="{F6A488C7-FC71-49EF-99D1-B271CECB94DE}">
      <dsp:nvSpPr>
        <dsp:cNvPr id="0" name=""/>
        <dsp:cNvSpPr/>
      </dsp:nvSpPr>
      <dsp:spPr>
        <a:xfrm>
          <a:off x="5544612" y="2952328"/>
          <a:ext cx="1231901" cy="61595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Motor division (efferent)</a:t>
          </a:r>
          <a:endParaRPr lang="en-US" sz="1400" b="1" kern="1200" dirty="0"/>
        </a:p>
      </dsp:txBody>
      <dsp:txXfrm>
        <a:off x="5544612" y="2952328"/>
        <a:ext cx="1231901" cy="615950"/>
      </dsp:txXfrm>
    </dsp:sp>
    <dsp:sp modelId="{9A18B7C2-8BC2-4F8E-8B34-9E3395203BD6}">
      <dsp:nvSpPr>
        <dsp:cNvPr id="0" name=""/>
        <dsp:cNvSpPr/>
      </dsp:nvSpPr>
      <dsp:spPr>
        <a:xfrm>
          <a:off x="4474298" y="3807034"/>
          <a:ext cx="1231901" cy="61595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Somatic nervous system (voluntary)</a:t>
          </a:r>
          <a:endParaRPr lang="en-US" sz="1400" b="1" kern="1200" dirty="0"/>
        </a:p>
      </dsp:txBody>
      <dsp:txXfrm>
        <a:off x="4474298" y="3807034"/>
        <a:ext cx="1231901" cy="615950"/>
      </dsp:txXfrm>
    </dsp:sp>
    <dsp:sp modelId="{E32C2D20-8091-4479-B78C-697FE75344CC}">
      <dsp:nvSpPr>
        <dsp:cNvPr id="0" name=""/>
        <dsp:cNvSpPr/>
      </dsp:nvSpPr>
      <dsp:spPr>
        <a:xfrm>
          <a:off x="6710200" y="3807034"/>
          <a:ext cx="1231901" cy="61595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Autonomic nervous system (involuntary) </a:t>
          </a:r>
          <a:endParaRPr lang="en-US" sz="1400" b="1" kern="1200" dirty="0"/>
        </a:p>
      </dsp:txBody>
      <dsp:txXfrm>
        <a:off x="6710200" y="3807034"/>
        <a:ext cx="1231901" cy="615950"/>
      </dsp:txXfrm>
    </dsp:sp>
    <dsp:sp modelId="{1EF933FB-81BA-4F52-B971-FB21C0B1E88E}">
      <dsp:nvSpPr>
        <dsp:cNvPr id="0" name=""/>
        <dsp:cNvSpPr/>
      </dsp:nvSpPr>
      <dsp:spPr>
        <a:xfrm>
          <a:off x="5840835" y="4665017"/>
          <a:ext cx="1231901" cy="61595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Sympathetic </a:t>
          </a:r>
          <a:endParaRPr lang="en-US" sz="1400" b="1" kern="1200" dirty="0"/>
        </a:p>
      </dsp:txBody>
      <dsp:txXfrm>
        <a:off x="5840835" y="4665017"/>
        <a:ext cx="1231901" cy="615950"/>
      </dsp:txXfrm>
    </dsp:sp>
    <dsp:sp modelId="{7DABC343-3A4C-481A-8D41-5B6CACF72977}">
      <dsp:nvSpPr>
        <dsp:cNvPr id="0" name=""/>
        <dsp:cNvSpPr/>
      </dsp:nvSpPr>
      <dsp:spPr>
        <a:xfrm>
          <a:off x="7455501" y="4681685"/>
          <a:ext cx="1326980" cy="61595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Parasympathetic </a:t>
          </a:r>
          <a:endParaRPr lang="en-US" sz="1400" b="1" kern="1200" dirty="0"/>
        </a:p>
      </dsp:txBody>
      <dsp:txXfrm>
        <a:off x="7455501" y="4681685"/>
        <a:ext cx="1326980" cy="61595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03664E-E65B-43AC-89EF-47584296E4AE}">
      <dsp:nvSpPr>
        <dsp:cNvPr id="0" name=""/>
        <dsp:cNvSpPr/>
      </dsp:nvSpPr>
      <dsp:spPr>
        <a:xfrm>
          <a:off x="5544608" y="2664290"/>
          <a:ext cx="2043187" cy="132352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1" kern="1200" dirty="0" smtClean="0"/>
            <a:t>Chronic </a:t>
          </a:r>
          <a:endParaRPr lang="en-US" sz="1800" b="1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1" kern="1200" dirty="0" smtClean="0"/>
            <a:t>Acute </a:t>
          </a:r>
          <a:endParaRPr lang="en-US" sz="1800" b="1" kern="1200" dirty="0"/>
        </a:p>
      </dsp:txBody>
      <dsp:txXfrm>
        <a:off x="6186637" y="3024244"/>
        <a:ext cx="1372085" cy="934495"/>
      </dsp:txXfrm>
    </dsp:sp>
    <dsp:sp modelId="{3A25FCA3-8C08-4C98-BDE2-15F0BB285928}">
      <dsp:nvSpPr>
        <dsp:cNvPr id="0" name=""/>
        <dsp:cNvSpPr/>
      </dsp:nvSpPr>
      <dsp:spPr>
        <a:xfrm>
          <a:off x="227285" y="2592290"/>
          <a:ext cx="2475220" cy="132352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1" kern="1200" dirty="0" smtClean="0"/>
            <a:t>Somatic </a:t>
          </a:r>
          <a:endParaRPr lang="en-US" sz="1800" b="1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1" kern="1200" dirty="0" smtClean="0"/>
            <a:t>Visceral</a:t>
          </a:r>
          <a:endParaRPr lang="en-US" sz="1800" b="1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1" kern="1200" dirty="0" smtClean="0"/>
            <a:t>Referred pain</a:t>
          </a:r>
          <a:endParaRPr lang="en-US" sz="1800" b="1" kern="1200" dirty="0"/>
        </a:p>
      </dsp:txBody>
      <dsp:txXfrm>
        <a:off x="256358" y="2952244"/>
        <a:ext cx="1674508" cy="934495"/>
      </dsp:txXfrm>
    </dsp:sp>
    <dsp:sp modelId="{6899A86D-C64C-4930-B2A6-6731C61000F3}">
      <dsp:nvSpPr>
        <dsp:cNvPr id="0" name=""/>
        <dsp:cNvSpPr/>
      </dsp:nvSpPr>
      <dsp:spPr>
        <a:xfrm>
          <a:off x="5123834" y="288038"/>
          <a:ext cx="2386566" cy="132352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1" kern="1200" dirty="0" smtClean="0"/>
            <a:t>General</a:t>
          </a:r>
          <a:endParaRPr lang="en-US" sz="1800" b="1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1" kern="1200" dirty="0" smtClean="0"/>
            <a:t>Specific area </a:t>
          </a:r>
          <a:endParaRPr lang="en-US" sz="1800" b="1" kern="1200" dirty="0"/>
        </a:p>
      </dsp:txBody>
      <dsp:txXfrm>
        <a:off x="5868877" y="317111"/>
        <a:ext cx="1612450" cy="934495"/>
      </dsp:txXfrm>
    </dsp:sp>
    <dsp:sp modelId="{E5317629-1E08-4393-86B1-A9E81365BE32}">
      <dsp:nvSpPr>
        <dsp:cNvPr id="0" name=""/>
        <dsp:cNvSpPr/>
      </dsp:nvSpPr>
      <dsp:spPr>
        <a:xfrm>
          <a:off x="276761" y="288038"/>
          <a:ext cx="2808320" cy="132352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1" kern="1200" dirty="0" smtClean="0"/>
            <a:t>Quick sharp pain </a:t>
          </a:r>
          <a:endParaRPr lang="en-US" sz="1800" b="1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1" kern="1200" dirty="0" smtClean="0"/>
            <a:t>Slow pain </a:t>
          </a:r>
          <a:endParaRPr lang="en-US" sz="1800" b="1" kern="1200" dirty="0"/>
        </a:p>
      </dsp:txBody>
      <dsp:txXfrm>
        <a:off x="305834" y="317111"/>
        <a:ext cx="1907678" cy="934495"/>
      </dsp:txXfrm>
    </dsp:sp>
    <dsp:sp modelId="{96D5EA20-A367-4A5E-9160-6A55B183FC67}">
      <dsp:nvSpPr>
        <dsp:cNvPr id="0" name=""/>
        <dsp:cNvSpPr/>
      </dsp:nvSpPr>
      <dsp:spPr>
        <a:xfrm>
          <a:off x="1274174" y="219849"/>
          <a:ext cx="2781290" cy="1790891"/>
        </a:xfrm>
        <a:prstGeom prst="pieWedg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Sensation </a:t>
          </a:r>
          <a:endParaRPr lang="en-US" sz="1800" b="1" kern="1200" dirty="0"/>
        </a:p>
      </dsp:txBody>
      <dsp:txXfrm>
        <a:off x="2088795" y="744389"/>
        <a:ext cx="1966669" cy="1266351"/>
      </dsp:txXfrm>
    </dsp:sp>
    <dsp:sp modelId="{D57B187A-5E25-4576-B724-33DF091284A6}">
      <dsp:nvSpPr>
        <dsp:cNvPr id="0" name=""/>
        <dsp:cNvSpPr/>
      </dsp:nvSpPr>
      <dsp:spPr>
        <a:xfrm rot="5400000">
          <a:off x="4364965" y="-248826"/>
          <a:ext cx="1790891" cy="2728244"/>
        </a:xfrm>
        <a:prstGeom prst="pieWedg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Localization</a:t>
          </a:r>
          <a:r>
            <a:rPr lang="en-US" sz="1600" kern="1200" dirty="0" smtClean="0"/>
            <a:t> </a:t>
          </a:r>
          <a:endParaRPr lang="en-US" sz="1600" kern="1200" dirty="0"/>
        </a:p>
      </dsp:txBody>
      <dsp:txXfrm rot="-5400000">
        <a:off x="3896289" y="744390"/>
        <a:ext cx="1929160" cy="1266351"/>
      </dsp:txXfrm>
    </dsp:sp>
    <dsp:sp modelId="{B3FD3D43-39B1-430A-BF25-A3D9E931828E}">
      <dsp:nvSpPr>
        <dsp:cNvPr id="0" name=""/>
        <dsp:cNvSpPr/>
      </dsp:nvSpPr>
      <dsp:spPr>
        <a:xfrm rot="10800000">
          <a:off x="3865082" y="2051948"/>
          <a:ext cx="2826259" cy="1790891"/>
        </a:xfrm>
        <a:prstGeom prst="pieWedg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Duration </a:t>
          </a:r>
          <a:endParaRPr lang="en-US" sz="2400" b="1" kern="1200" dirty="0"/>
        </a:p>
      </dsp:txBody>
      <dsp:txXfrm rot="10800000">
        <a:off x="3865082" y="2051948"/>
        <a:ext cx="1998467" cy="1266351"/>
      </dsp:txXfrm>
    </dsp:sp>
    <dsp:sp modelId="{3EA29EE8-9B36-46EF-B624-9F940FEC5FA7}">
      <dsp:nvSpPr>
        <dsp:cNvPr id="0" name=""/>
        <dsp:cNvSpPr/>
      </dsp:nvSpPr>
      <dsp:spPr>
        <a:xfrm rot="16200000">
          <a:off x="1673292" y="1652838"/>
          <a:ext cx="1790891" cy="2589109"/>
        </a:xfrm>
        <a:prstGeom prst="pieWedg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Source </a:t>
          </a:r>
          <a:endParaRPr lang="en-US" sz="2400" b="1" kern="1200" dirty="0"/>
        </a:p>
      </dsp:txBody>
      <dsp:txXfrm rot="5400000">
        <a:off x="2032515" y="2051947"/>
        <a:ext cx="1830777" cy="1266351"/>
      </dsp:txXfrm>
    </dsp:sp>
    <dsp:sp modelId="{EA92765E-5695-4C8B-8741-A99FB486E2C7}">
      <dsp:nvSpPr>
        <dsp:cNvPr id="0" name=""/>
        <dsp:cNvSpPr/>
      </dsp:nvSpPr>
      <dsp:spPr>
        <a:xfrm>
          <a:off x="3579265" y="1695763"/>
          <a:ext cx="618333" cy="537681"/>
        </a:xfrm>
        <a:prstGeom prst="circular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39CB47E-A3D3-453A-86E2-5D20B17A746C}">
      <dsp:nvSpPr>
        <dsp:cNvPr id="0" name=""/>
        <dsp:cNvSpPr/>
      </dsp:nvSpPr>
      <dsp:spPr>
        <a:xfrm rot="10800000">
          <a:off x="3579265" y="1902563"/>
          <a:ext cx="618333" cy="537681"/>
        </a:xfrm>
        <a:prstGeom prst="circular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6E23BF-39C5-4268-84E3-5C491D3253B6}">
      <dsp:nvSpPr>
        <dsp:cNvPr id="0" name=""/>
        <dsp:cNvSpPr/>
      </dsp:nvSpPr>
      <dsp:spPr>
        <a:xfrm>
          <a:off x="6710763" y="2111336"/>
          <a:ext cx="209029" cy="1275808"/>
        </a:xfrm>
        <a:custGeom>
          <a:avLst/>
          <a:gdLst/>
          <a:ahLst/>
          <a:cxnLst/>
          <a:rect l="0" t="0" r="0" b="0"/>
          <a:pathLst>
            <a:path>
              <a:moveTo>
                <a:pt x="209029" y="0"/>
              </a:moveTo>
              <a:lnTo>
                <a:pt x="209029" y="945365"/>
              </a:lnTo>
              <a:lnTo>
                <a:pt x="0" y="945365"/>
              </a:lnTo>
              <a:lnTo>
                <a:pt x="0" y="1275808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162115-F7B4-4ACB-9886-7AB1FE1924A5}">
      <dsp:nvSpPr>
        <dsp:cNvPr id="0" name=""/>
        <dsp:cNvSpPr/>
      </dsp:nvSpPr>
      <dsp:spPr>
        <a:xfrm>
          <a:off x="3531179" y="2111336"/>
          <a:ext cx="3388613" cy="1323430"/>
        </a:xfrm>
        <a:custGeom>
          <a:avLst/>
          <a:gdLst/>
          <a:ahLst/>
          <a:cxnLst/>
          <a:rect l="0" t="0" r="0" b="0"/>
          <a:pathLst>
            <a:path>
              <a:moveTo>
                <a:pt x="3388613" y="0"/>
              </a:moveTo>
              <a:lnTo>
                <a:pt x="3388613" y="992988"/>
              </a:lnTo>
              <a:lnTo>
                <a:pt x="0" y="992988"/>
              </a:lnTo>
              <a:lnTo>
                <a:pt x="0" y="1323430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E8889ED-49A9-4726-AAE6-F540AFE6E60D}">
      <dsp:nvSpPr>
        <dsp:cNvPr id="0" name=""/>
        <dsp:cNvSpPr/>
      </dsp:nvSpPr>
      <dsp:spPr>
        <a:xfrm>
          <a:off x="3229286" y="774315"/>
          <a:ext cx="3690506" cy="7994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9038"/>
              </a:lnTo>
              <a:lnTo>
                <a:pt x="3690506" y="469038"/>
              </a:lnTo>
              <a:lnTo>
                <a:pt x="3690506" y="799481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C654BE-5D35-4E04-BA6E-1F3D48F959A6}">
      <dsp:nvSpPr>
        <dsp:cNvPr id="0" name=""/>
        <dsp:cNvSpPr/>
      </dsp:nvSpPr>
      <dsp:spPr>
        <a:xfrm>
          <a:off x="643532" y="774315"/>
          <a:ext cx="2585754" cy="799481"/>
        </a:xfrm>
        <a:custGeom>
          <a:avLst/>
          <a:gdLst/>
          <a:ahLst/>
          <a:cxnLst/>
          <a:rect l="0" t="0" r="0" b="0"/>
          <a:pathLst>
            <a:path>
              <a:moveTo>
                <a:pt x="2585754" y="0"/>
              </a:moveTo>
              <a:lnTo>
                <a:pt x="2585754" y="469038"/>
              </a:lnTo>
              <a:lnTo>
                <a:pt x="0" y="469038"/>
              </a:lnTo>
              <a:lnTo>
                <a:pt x="0" y="799481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4901AB-7101-46FF-A7FE-88DCBE5BC283}">
      <dsp:nvSpPr>
        <dsp:cNvPr id="0" name=""/>
        <dsp:cNvSpPr/>
      </dsp:nvSpPr>
      <dsp:spPr>
        <a:xfrm>
          <a:off x="1850625" y="486"/>
          <a:ext cx="2757323" cy="7738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FA9582E-EC1C-43FE-BE02-981E856B2A3C}">
      <dsp:nvSpPr>
        <dsp:cNvPr id="0" name=""/>
        <dsp:cNvSpPr/>
      </dsp:nvSpPr>
      <dsp:spPr>
        <a:xfrm>
          <a:off x="2246958" y="377003"/>
          <a:ext cx="2757323" cy="7738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Analgesic </a:t>
          </a:r>
          <a:endParaRPr lang="en-US" sz="2800" kern="1200" dirty="0"/>
        </a:p>
      </dsp:txBody>
      <dsp:txXfrm>
        <a:off x="2269623" y="399668"/>
        <a:ext cx="2711993" cy="728498"/>
      </dsp:txXfrm>
    </dsp:sp>
    <dsp:sp modelId="{79FF2577-5CA1-4D6B-8465-D458B47781D3}">
      <dsp:nvSpPr>
        <dsp:cNvPr id="0" name=""/>
        <dsp:cNvSpPr/>
      </dsp:nvSpPr>
      <dsp:spPr>
        <a:xfrm>
          <a:off x="-384921" y="1573797"/>
          <a:ext cx="2056907" cy="48433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556F470-469B-4E83-A2BF-DD7E7D2F84CB}">
      <dsp:nvSpPr>
        <dsp:cNvPr id="0" name=""/>
        <dsp:cNvSpPr/>
      </dsp:nvSpPr>
      <dsp:spPr>
        <a:xfrm>
          <a:off x="11411" y="1950313"/>
          <a:ext cx="2056907" cy="48433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Opioid  agent </a:t>
          </a:r>
          <a:endParaRPr lang="en-US" sz="2400" kern="1200" dirty="0"/>
        </a:p>
      </dsp:txBody>
      <dsp:txXfrm>
        <a:off x="25597" y="1964499"/>
        <a:ext cx="2028535" cy="455961"/>
      </dsp:txXfrm>
    </dsp:sp>
    <dsp:sp modelId="{3CF16A6E-1468-4E43-941C-71C7E00DFDF4}">
      <dsp:nvSpPr>
        <dsp:cNvPr id="0" name=""/>
        <dsp:cNvSpPr/>
      </dsp:nvSpPr>
      <dsp:spPr>
        <a:xfrm>
          <a:off x="5808353" y="1573797"/>
          <a:ext cx="2222880" cy="53753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CA4B92F-1332-4A4E-BB4D-23AE977248F2}">
      <dsp:nvSpPr>
        <dsp:cNvPr id="0" name=""/>
        <dsp:cNvSpPr/>
      </dsp:nvSpPr>
      <dsp:spPr>
        <a:xfrm>
          <a:off x="6204685" y="1950313"/>
          <a:ext cx="2222880" cy="53753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Non-opioid agent </a:t>
          </a:r>
          <a:endParaRPr lang="en-US" sz="2000" kern="1200" dirty="0"/>
        </a:p>
      </dsp:txBody>
      <dsp:txXfrm>
        <a:off x="6220429" y="1966057"/>
        <a:ext cx="2191392" cy="506051"/>
      </dsp:txXfrm>
    </dsp:sp>
    <dsp:sp modelId="{1E490899-C84D-4CFA-A42E-996CEE8A4505}">
      <dsp:nvSpPr>
        <dsp:cNvPr id="0" name=""/>
        <dsp:cNvSpPr/>
      </dsp:nvSpPr>
      <dsp:spPr>
        <a:xfrm>
          <a:off x="2563881" y="3434767"/>
          <a:ext cx="1934595" cy="65883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EE88946-C406-494E-9DA8-A5AD2E602322}">
      <dsp:nvSpPr>
        <dsp:cNvPr id="0" name=""/>
        <dsp:cNvSpPr/>
      </dsp:nvSpPr>
      <dsp:spPr>
        <a:xfrm>
          <a:off x="2960214" y="3811283"/>
          <a:ext cx="1934595" cy="65883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NSAID </a:t>
          </a:r>
          <a:endParaRPr lang="en-US" sz="2800" kern="1200" dirty="0"/>
        </a:p>
      </dsp:txBody>
      <dsp:txXfrm>
        <a:off x="2979511" y="3830580"/>
        <a:ext cx="1896001" cy="620238"/>
      </dsp:txXfrm>
    </dsp:sp>
    <dsp:sp modelId="{A74BA11F-D8F9-463B-B372-2642F82101C8}">
      <dsp:nvSpPr>
        <dsp:cNvPr id="0" name=""/>
        <dsp:cNvSpPr/>
      </dsp:nvSpPr>
      <dsp:spPr>
        <a:xfrm>
          <a:off x="5362760" y="3387144"/>
          <a:ext cx="2696006" cy="76515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DA3182C-6B0C-4AE0-8165-A53FF83761C0}">
      <dsp:nvSpPr>
        <dsp:cNvPr id="0" name=""/>
        <dsp:cNvSpPr/>
      </dsp:nvSpPr>
      <dsp:spPr>
        <a:xfrm>
          <a:off x="5759093" y="3763661"/>
          <a:ext cx="2696006" cy="76515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Other agent e.g. Acetaminophen            Local anesthetics  </a:t>
          </a:r>
        </a:p>
      </dsp:txBody>
      <dsp:txXfrm>
        <a:off x="5781504" y="3786072"/>
        <a:ext cx="2651184" cy="7203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604BF4-2F53-464D-98A1-4BABBFFFF926}" type="datetimeFigureOut">
              <a:rPr lang="en-US" smtClean="0"/>
              <a:t>3/10/2013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D9CD53-3584-451D-BA5B-6723267FDDF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71823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dirty="0" smtClean="0"/>
              <a:t>afferent  ( literally</a:t>
            </a:r>
            <a:r>
              <a:rPr lang="en-US" sz="1200" b="1" baseline="0" dirty="0" smtClean="0"/>
              <a:t> means to go toward 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D9CD53-3584-451D-BA5B-6723267FDDF5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22970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512C72-B879-458C-9149-1B125030A69E}" type="slidenum">
              <a:rPr lang="ar-SA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24BAC4-1136-427D-BD82-759971DCEE4D}" type="slidenum">
              <a:rPr lang="ar-SA" smtClean="0"/>
              <a:pPr/>
              <a:t>23</a:t>
            </a:fld>
            <a:endParaRPr lang="ar-S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Referred pain</a:t>
            </a:r>
            <a:r>
              <a:rPr lang="en-US" dirty="0" smtClean="0"/>
              <a:t>. Occurs when the painful sensation is felt in a site other than the one where it is actually occurring, depending upon how the brain interprets information it receives from the body.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D9CD53-3584-451D-BA5B-6723267FDDF5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03506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Analgesia : The absence of the sense of pain while remaining conscious.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D9CD53-3584-451D-BA5B-6723267FDDF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7863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24BAC4-1136-427D-BD82-759971DCEE4D}" type="slidenum">
              <a:rPr lang="ar-SA" smtClean="0"/>
              <a:pPr/>
              <a:t>14</a:t>
            </a:fld>
            <a:endParaRPr lang="ar-SA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24BAC4-1136-427D-BD82-759971DCEE4D}" type="slidenum">
              <a:rPr lang="ar-SA" smtClean="0"/>
              <a:pPr/>
              <a:t>15</a:t>
            </a:fld>
            <a:endParaRPr lang="ar-SA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24BAC4-1136-427D-BD82-759971DCEE4D}" type="slidenum">
              <a:rPr lang="ar-SA" smtClean="0"/>
              <a:pPr/>
              <a:t>16</a:t>
            </a:fld>
            <a:endParaRPr lang="ar-SA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512C72-B879-458C-9149-1B125030A69E}" type="slidenum">
              <a:rPr lang="ar-SA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24BAC4-1136-427D-BD82-759971DCEE4D}" type="slidenum">
              <a:rPr lang="ar-SA" smtClean="0"/>
              <a:pPr/>
              <a:t>20</a:t>
            </a:fld>
            <a:endParaRPr lang="ar-SA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24BAC4-1136-427D-BD82-759971DCEE4D}" type="slidenum">
              <a:rPr lang="ar-SA" smtClean="0"/>
              <a:pPr/>
              <a:t>21</a:t>
            </a:fld>
            <a:endParaRPr lang="ar-S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73CFB-1587-4BA0-8152-4C4126AD5165}" type="datetimeFigureOut">
              <a:rPr lang="en-US" smtClean="0"/>
              <a:t>3/10/2013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A64D7-FA4C-4F92-B05C-B635058145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34655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73CFB-1587-4BA0-8152-4C4126AD5165}" type="datetimeFigureOut">
              <a:rPr lang="en-US" smtClean="0"/>
              <a:t>3/10/2013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A64D7-FA4C-4F92-B05C-B635058145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53861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73CFB-1587-4BA0-8152-4C4126AD5165}" type="datetimeFigureOut">
              <a:rPr lang="en-US" smtClean="0"/>
              <a:t>3/10/2013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A64D7-FA4C-4F92-B05C-B635058145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94257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370013" y="381000"/>
            <a:ext cx="6859587" cy="5562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0"/>
          </p:nvPr>
        </p:nvSpPr>
        <p:spPr>
          <a:xfrm>
            <a:off x="228600" y="6326188"/>
            <a:ext cx="1905000" cy="379412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286000" y="6324600"/>
            <a:ext cx="2895600" cy="379413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5410200" y="6324600"/>
            <a:ext cx="1905000" cy="379413"/>
          </a:xfrm>
        </p:spPr>
        <p:txBody>
          <a:bodyPr/>
          <a:lstStyle>
            <a:lvl1pPr>
              <a:defRPr/>
            </a:lvl1pPr>
          </a:lstStyle>
          <a:p>
            <a:fld id="{11C0511F-36CF-496C-B71D-D325504B351A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939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73CFB-1587-4BA0-8152-4C4126AD5165}" type="datetimeFigureOut">
              <a:rPr lang="en-US" smtClean="0"/>
              <a:t>3/10/2013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A64D7-FA4C-4F92-B05C-B635058145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4163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73CFB-1587-4BA0-8152-4C4126AD5165}" type="datetimeFigureOut">
              <a:rPr lang="en-US" smtClean="0"/>
              <a:t>3/10/2013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A64D7-FA4C-4F92-B05C-B635058145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29224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73CFB-1587-4BA0-8152-4C4126AD5165}" type="datetimeFigureOut">
              <a:rPr lang="en-US" smtClean="0"/>
              <a:t>3/10/2013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A64D7-FA4C-4F92-B05C-B635058145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73410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73CFB-1587-4BA0-8152-4C4126AD5165}" type="datetimeFigureOut">
              <a:rPr lang="en-US" smtClean="0"/>
              <a:t>3/10/2013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A64D7-FA4C-4F92-B05C-B635058145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8139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73CFB-1587-4BA0-8152-4C4126AD5165}" type="datetimeFigureOut">
              <a:rPr lang="en-US" smtClean="0"/>
              <a:t>3/10/2013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A64D7-FA4C-4F92-B05C-B635058145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90258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73CFB-1587-4BA0-8152-4C4126AD5165}" type="datetimeFigureOut">
              <a:rPr lang="en-US" smtClean="0"/>
              <a:t>3/10/2013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A64D7-FA4C-4F92-B05C-B635058145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285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73CFB-1587-4BA0-8152-4C4126AD5165}" type="datetimeFigureOut">
              <a:rPr lang="en-US" smtClean="0"/>
              <a:t>3/10/2013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A64D7-FA4C-4F92-B05C-B635058145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83447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73CFB-1587-4BA0-8152-4C4126AD5165}" type="datetimeFigureOut">
              <a:rPr lang="en-US" smtClean="0"/>
              <a:t>3/10/2013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A64D7-FA4C-4F92-B05C-B635058145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01694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C73CFB-1587-4BA0-8152-4C4126AD5165}" type="datetimeFigureOut">
              <a:rPr lang="en-US" smtClean="0"/>
              <a:t>3/10/2013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5A64D7-FA4C-4F92-B05C-B635058145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0193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openxmlformats.org/officeDocument/2006/relationships/diagramLayout" Target="../diagrams/layout1.xml"/><Relationship Id="rId7" Type="http://schemas.openxmlformats.org/officeDocument/2006/relationships/image" Target="../media/image4.gi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6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gif"/><Relationship Id="rId5" Type="http://schemas.openxmlformats.org/officeDocument/2006/relationships/image" Target="../media/image9.jpeg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2210241" y="1742600"/>
            <a:ext cx="4320480" cy="3296937"/>
            <a:chOff x="-308134" y="291884"/>
            <a:chExt cx="2586765" cy="2540323"/>
          </a:xfrm>
        </p:grpSpPr>
        <p:sp>
          <p:nvSpPr>
            <p:cNvPr id="5" name="Rectangle 4"/>
            <p:cNvSpPr/>
            <p:nvPr/>
          </p:nvSpPr>
          <p:spPr>
            <a:xfrm>
              <a:off x="-156249" y="1908877"/>
              <a:ext cx="2282997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LAB </a:t>
              </a:r>
              <a:r>
                <a:rPr lang="en-US" sz="5400" b="1" spc="50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# </a:t>
              </a:r>
              <a:r>
                <a:rPr lang="en-US" sz="5400" b="1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3</a:t>
              </a:r>
              <a:endParaRPr lang="en-US" sz="5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08134" y="291884"/>
              <a:ext cx="2586765" cy="2414769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63083"/>
            <a:ext cx="5040560" cy="322858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603898" y="2636912"/>
            <a:ext cx="1580177" cy="923330"/>
          </a:xfrm>
          <a:prstGeom prst="rect">
            <a:avLst/>
          </a:prstGeom>
          <a:noFill/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50800"/>
                <a:solidFill>
                  <a:schemeClr val="accent2"/>
                </a:solidFill>
                <a:effectLst/>
              </a:rPr>
              <a:t>Pain </a:t>
            </a:r>
            <a:endParaRPr lang="en-US" sz="5400" b="1" cap="none" spc="0" dirty="0">
              <a:ln w="50800"/>
              <a:solidFill>
                <a:schemeClr val="accent2"/>
              </a:solidFill>
              <a:effectLst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29322" y="3717032"/>
            <a:ext cx="208558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Lab #3</a:t>
            </a:r>
            <a:endParaRPr lang="en-US" sz="54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2356" y="3383353"/>
            <a:ext cx="5040560" cy="331236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881791" y="3255367"/>
            <a:ext cx="3049809" cy="923330"/>
          </a:xfrm>
          <a:prstGeom prst="rect">
            <a:avLst/>
          </a:prstGeom>
          <a:noFill/>
          <a:effectLst>
            <a:glow rad="139700">
              <a:schemeClr val="accent2">
                <a:satMod val="175000"/>
                <a:alpha val="40000"/>
              </a:schemeClr>
            </a:glow>
            <a:reflection blurRad="6350" stA="50000" endA="295" endPos="92000" dist="101600" dir="5400000" sy="-100000" algn="bl" rotWithShape="0"/>
          </a:effectLst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50800"/>
                <a:solidFill>
                  <a:srgbClr val="0070C0"/>
                </a:solidFill>
                <a:effectLst/>
              </a:rPr>
              <a:t>Analgesic </a:t>
            </a:r>
            <a:endParaRPr lang="en-US" sz="5400" b="1" cap="none" spc="0" dirty="0">
              <a:ln w="50800"/>
              <a:solidFill>
                <a:srgbClr val="0070C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61849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1953791" y="620688"/>
            <a:ext cx="4464496" cy="5040560"/>
          </a:xfrm>
          <a:prstGeom prst="ellipse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005599"/>
            <a:ext cx="5884494" cy="432683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rot="2165502">
            <a:off x="1712567" y="1414033"/>
            <a:ext cx="15772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Presynaptic nerve terminal  </a:t>
            </a:r>
            <a:endParaRPr lang="en-US" sz="1600" b="1" dirty="0"/>
          </a:p>
        </p:txBody>
      </p:sp>
      <p:sp>
        <p:nvSpPr>
          <p:cNvPr id="6" name="Rectangle 5"/>
          <p:cNvSpPr/>
          <p:nvPr/>
        </p:nvSpPr>
        <p:spPr>
          <a:xfrm>
            <a:off x="1043608" y="2716113"/>
            <a:ext cx="16561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/>
              <a:t>reduce transmitter release</a:t>
            </a:r>
            <a:endParaRPr lang="en-US" sz="1400" dirty="0"/>
          </a:p>
        </p:txBody>
      </p:sp>
      <p:cxnSp>
        <p:nvCxnSpPr>
          <p:cNvPr id="9" name="Curved Connector 8"/>
          <p:cNvCxnSpPr/>
          <p:nvPr/>
        </p:nvCxnSpPr>
        <p:spPr>
          <a:xfrm flipV="1">
            <a:off x="1691679" y="2852936"/>
            <a:ext cx="2016225" cy="386397"/>
          </a:xfrm>
          <a:prstGeom prst="curvedConnector3">
            <a:avLst>
              <a:gd name="adj1" fmla="val 51417"/>
            </a:avLst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3563888" y="690634"/>
            <a:ext cx="273630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u="sng" dirty="0" smtClean="0"/>
              <a:t>Close</a:t>
            </a:r>
            <a:r>
              <a:rPr lang="en-US" sz="1400" b="1" u="sng" dirty="0" smtClean="0">
                <a:solidFill>
                  <a:srgbClr val="FF0000"/>
                </a:solidFill>
              </a:rPr>
              <a:t> </a:t>
            </a:r>
            <a:r>
              <a:rPr lang="en-US" sz="1400" b="1" dirty="0" smtClean="0"/>
              <a:t>voltage-gated </a:t>
            </a:r>
            <a:r>
              <a:rPr lang="en-US" sz="1400" b="1" dirty="0"/>
              <a:t>Ca+2 channels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418287" y="2639169"/>
            <a:ext cx="185659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u="sng" dirty="0"/>
              <a:t>opening</a:t>
            </a:r>
            <a:r>
              <a:rPr lang="en-US" sz="1600" b="1" dirty="0"/>
              <a:t> K+ channel</a:t>
            </a:r>
            <a:endParaRPr lang="en-US" sz="1600" dirty="0"/>
          </a:p>
        </p:txBody>
      </p:sp>
      <p:sp>
        <p:nvSpPr>
          <p:cNvPr id="14" name="Rectangle 13"/>
          <p:cNvSpPr/>
          <p:nvPr/>
        </p:nvSpPr>
        <p:spPr>
          <a:xfrm>
            <a:off x="4517964" y="3933056"/>
            <a:ext cx="19243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hyperpolarization 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 rot="2107862">
            <a:off x="6032746" y="4680738"/>
            <a:ext cx="16212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/>
              <a:t>postsynaptic neuron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251410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/>
      <p:bldP spid="13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03226" y="116632"/>
            <a:ext cx="30362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Non Opioid Analgesics</a:t>
            </a:r>
            <a:endParaRPr lang="en-US" sz="2400" dirty="0"/>
          </a:p>
        </p:txBody>
      </p:sp>
      <p:sp>
        <p:nvSpPr>
          <p:cNvPr id="3" name="Rectangle 2"/>
          <p:cNvSpPr/>
          <p:nvPr/>
        </p:nvSpPr>
        <p:spPr>
          <a:xfrm>
            <a:off x="3400342" y="604987"/>
            <a:ext cx="22761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NSAIDs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1560" y="1916832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Non- Steroidal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923063" y="1916832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Drugs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649589" y="1916832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Anti-Inflammatory</a:t>
            </a:r>
            <a:endParaRPr lang="en-US" dirty="0"/>
          </a:p>
        </p:txBody>
      </p:sp>
      <p:cxnSp>
        <p:nvCxnSpPr>
          <p:cNvPr id="8" name="Straight Arrow Connector 7"/>
          <p:cNvCxnSpPr>
            <a:endCxn id="4" idx="0"/>
          </p:cNvCxnSpPr>
          <p:nvPr/>
        </p:nvCxnSpPr>
        <p:spPr>
          <a:xfrm flipH="1">
            <a:off x="1439652" y="1371600"/>
            <a:ext cx="2484276" cy="5452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4549701" y="1371600"/>
            <a:ext cx="0" cy="5452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endCxn id="5" idx="0"/>
          </p:cNvCxnSpPr>
          <p:nvPr/>
        </p:nvCxnSpPr>
        <p:spPr>
          <a:xfrm>
            <a:off x="5181600" y="1371600"/>
            <a:ext cx="2245519" cy="5452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491880" y="1371600"/>
            <a:ext cx="72008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4297661" y="1371600"/>
            <a:ext cx="490363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4936418" y="1371600"/>
            <a:ext cx="571686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41" name="Group 40"/>
          <p:cNvGrpSpPr/>
          <p:nvPr/>
        </p:nvGrpSpPr>
        <p:grpSpPr>
          <a:xfrm>
            <a:off x="611560" y="2924944"/>
            <a:ext cx="7199293" cy="2296300"/>
            <a:chOff x="1043608" y="119857"/>
            <a:chExt cx="5999047" cy="1857557"/>
          </a:xfrm>
        </p:grpSpPr>
        <p:sp>
          <p:nvSpPr>
            <p:cNvPr id="42" name="Rectangle 6"/>
            <p:cNvSpPr>
              <a:spLocks noChangeArrowheads="1"/>
            </p:cNvSpPr>
            <p:nvPr/>
          </p:nvSpPr>
          <p:spPr bwMode="auto">
            <a:xfrm>
              <a:off x="3447634" y="119857"/>
              <a:ext cx="1495425" cy="342900"/>
            </a:xfrm>
            <a:prstGeom prst="rect">
              <a:avLst/>
            </a:prstGeom>
            <a:solidFill>
              <a:srgbClr val="F9CC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Arial" pitchFamily="34" charset="0"/>
                  <a:cs typeface="Arial" pitchFamily="34" charset="0"/>
                </a:rPr>
                <a:t>Arachidonic</a:t>
              </a:r>
              <a:r>
                <a:rPr kumimoji="0" lang="en-US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Arial" pitchFamily="34" charset="0"/>
                  <a:cs typeface="Arial" pitchFamily="34" charset="0"/>
                </a:rPr>
                <a:t> acid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" name="Rectangle 6"/>
            <p:cNvSpPr>
              <a:spLocks noChangeArrowheads="1"/>
            </p:cNvSpPr>
            <p:nvPr/>
          </p:nvSpPr>
          <p:spPr bwMode="auto">
            <a:xfrm>
              <a:off x="4427984" y="692696"/>
              <a:ext cx="567463" cy="266700"/>
            </a:xfrm>
            <a:prstGeom prst="rect">
              <a:avLst/>
            </a:prstGeom>
            <a:solidFill>
              <a:srgbClr val="FFFFFF"/>
            </a:solidFill>
            <a:ln w="31750">
              <a:solidFill>
                <a:srgbClr val="C0504D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68686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Arial" pitchFamily="34" charset="0"/>
                  <a:cs typeface="Arial" pitchFamily="34" charset="0"/>
                </a:rPr>
                <a:t>COX-2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4" name="AutoShape 7"/>
            <p:cNvSpPr>
              <a:spLocks noChangeArrowheads="1"/>
            </p:cNvSpPr>
            <p:nvPr/>
          </p:nvSpPr>
          <p:spPr bwMode="auto">
            <a:xfrm rot="16200000">
              <a:off x="4074029" y="585716"/>
              <a:ext cx="247650" cy="460974"/>
            </a:xfrm>
            <a:prstGeom prst="flowChartCollate">
              <a:avLst/>
            </a:prstGeom>
            <a:solidFill>
              <a:srgbClr val="C0504D"/>
            </a:solidFill>
            <a:ln w="38100">
              <a:solidFill>
                <a:srgbClr val="F2F2F2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622423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45" name="AutoShape 5"/>
            <p:cNvSpPr>
              <a:spLocks noChangeArrowheads="1"/>
            </p:cNvSpPr>
            <p:nvPr/>
          </p:nvSpPr>
          <p:spPr bwMode="auto">
            <a:xfrm>
              <a:off x="4090572" y="462757"/>
              <a:ext cx="209550" cy="962025"/>
            </a:xfrm>
            <a:prstGeom prst="downArrow">
              <a:avLst>
                <a:gd name="adj1" fmla="val 50000"/>
                <a:gd name="adj2" fmla="val 114773"/>
              </a:avLst>
            </a:prstGeom>
            <a:solidFill>
              <a:srgbClr val="D6EC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46" name="Rectangle 6"/>
            <p:cNvSpPr>
              <a:spLocks noChangeArrowheads="1"/>
            </p:cNvSpPr>
            <p:nvPr/>
          </p:nvSpPr>
          <p:spPr bwMode="auto">
            <a:xfrm>
              <a:off x="3394199" y="692696"/>
              <a:ext cx="567463" cy="266700"/>
            </a:xfrm>
            <a:prstGeom prst="rect">
              <a:avLst/>
            </a:prstGeom>
            <a:solidFill>
              <a:srgbClr val="FFFFFF"/>
            </a:solidFill>
            <a:ln w="31750">
              <a:solidFill>
                <a:srgbClr val="C0504D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68686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Arial" pitchFamily="34" charset="0"/>
                  <a:cs typeface="Arial" pitchFamily="34" charset="0"/>
                </a:rPr>
                <a:t>COX-1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" name="Text Box 6"/>
            <p:cNvSpPr txBox="1">
              <a:spLocks noChangeArrowheads="1"/>
            </p:cNvSpPr>
            <p:nvPr/>
          </p:nvSpPr>
          <p:spPr bwMode="auto">
            <a:xfrm>
              <a:off x="3447633" y="1703546"/>
              <a:ext cx="1484759" cy="273868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n-US" sz="1600" b="1" dirty="0"/>
                <a:t>Prostaglandins</a:t>
              </a:r>
            </a:p>
          </p:txBody>
        </p:sp>
        <p:sp>
          <p:nvSpPr>
            <p:cNvPr id="48" name="Text Box 7"/>
            <p:cNvSpPr txBox="1">
              <a:spLocks noChangeArrowheads="1"/>
            </p:cNvSpPr>
            <p:nvPr/>
          </p:nvSpPr>
          <p:spPr bwMode="auto">
            <a:xfrm>
              <a:off x="1043608" y="1589376"/>
              <a:ext cx="1444625" cy="273868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n-US" sz="1600" b="1" dirty="0" smtClean="0"/>
                <a:t>Thromboxane</a:t>
              </a:r>
              <a:endParaRPr lang="en-US" sz="1600" b="1" dirty="0"/>
            </a:p>
          </p:txBody>
        </p:sp>
        <p:sp>
          <p:nvSpPr>
            <p:cNvPr id="49" name="Text Box 8"/>
            <p:cNvSpPr txBox="1">
              <a:spLocks noChangeArrowheads="1"/>
            </p:cNvSpPr>
            <p:nvPr/>
          </p:nvSpPr>
          <p:spPr bwMode="auto">
            <a:xfrm>
              <a:off x="6040412" y="1589376"/>
              <a:ext cx="1002243" cy="273868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pPr algn="ctr"/>
              <a:r>
                <a:rPr lang="en-US" sz="1600" b="1" dirty="0"/>
                <a:t>Prostacyclin</a:t>
              </a:r>
            </a:p>
          </p:txBody>
        </p:sp>
        <p:cxnSp>
          <p:nvCxnSpPr>
            <p:cNvPr id="50" name="Elbow Connector 49"/>
            <p:cNvCxnSpPr>
              <a:stCxn id="48" idx="0"/>
              <a:endCxn id="49" idx="0"/>
            </p:cNvCxnSpPr>
            <p:nvPr/>
          </p:nvCxnSpPr>
          <p:spPr>
            <a:xfrm rot="5400000" flipH="1" flipV="1">
              <a:off x="4153881" y="-798430"/>
              <a:ext cx="10273" cy="4775613"/>
            </a:xfrm>
            <a:prstGeom prst="bentConnector3">
              <a:avLst>
                <a:gd name="adj1" fmla="val 1800000"/>
              </a:avLst>
            </a:prstGeom>
            <a:ln>
              <a:headEnd type="arrow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1" name="Straight Arrow Connector 50"/>
            <p:cNvCxnSpPr/>
            <p:nvPr/>
          </p:nvCxnSpPr>
          <p:spPr>
            <a:xfrm>
              <a:off x="4183475" y="1352774"/>
              <a:ext cx="0" cy="35077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2" name="TextBox 51"/>
          <p:cNvSpPr txBox="1"/>
          <p:nvPr/>
        </p:nvSpPr>
        <p:spPr>
          <a:xfrm>
            <a:off x="1856388" y="3563724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NSAID</a:t>
            </a:r>
            <a:endParaRPr lang="en-US" dirty="0"/>
          </a:p>
        </p:txBody>
      </p:sp>
      <p:sp>
        <p:nvSpPr>
          <p:cNvPr id="53" name="TextBox 52"/>
          <p:cNvSpPr txBox="1"/>
          <p:nvPr/>
        </p:nvSpPr>
        <p:spPr>
          <a:xfrm>
            <a:off x="6304359" y="3632690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NSAID</a:t>
            </a:r>
            <a:endParaRPr lang="en-US" dirty="0"/>
          </a:p>
        </p:txBody>
      </p:sp>
      <p:grpSp>
        <p:nvGrpSpPr>
          <p:cNvPr id="56" name="Group 55"/>
          <p:cNvGrpSpPr/>
          <p:nvPr/>
        </p:nvGrpSpPr>
        <p:grpSpPr>
          <a:xfrm rot="16200000">
            <a:off x="2824661" y="3356621"/>
            <a:ext cx="275087" cy="836687"/>
            <a:chOff x="2201114" y="5307121"/>
            <a:chExt cx="216024" cy="642159"/>
          </a:xfrm>
        </p:grpSpPr>
        <p:cxnSp>
          <p:nvCxnSpPr>
            <p:cNvPr id="54" name="Straight Arrow Connector 53"/>
            <p:cNvCxnSpPr/>
            <p:nvPr/>
          </p:nvCxnSpPr>
          <p:spPr>
            <a:xfrm flipH="1">
              <a:off x="2309126" y="5307121"/>
              <a:ext cx="1" cy="642159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Oval 54"/>
            <p:cNvSpPr/>
            <p:nvPr/>
          </p:nvSpPr>
          <p:spPr>
            <a:xfrm>
              <a:off x="2201114" y="5412176"/>
              <a:ext cx="216024" cy="216024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chemeClr val="accent1"/>
                  </a:solidFill>
                </a:rPr>
                <a:t>-</a:t>
              </a:r>
              <a:endParaRPr lang="en-US" b="1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61" name="Group 60"/>
          <p:cNvGrpSpPr/>
          <p:nvPr/>
        </p:nvGrpSpPr>
        <p:grpSpPr>
          <a:xfrm rot="5400000">
            <a:off x="5643553" y="3406890"/>
            <a:ext cx="275087" cy="836687"/>
            <a:chOff x="2201114" y="5307121"/>
            <a:chExt cx="216024" cy="642159"/>
          </a:xfrm>
        </p:grpSpPr>
        <p:cxnSp>
          <p:nvCxnSpPr>
            <p:cNvPr id="62" name="Straight Arrow Connector 61"/>
            <p:cNvCxnSpPr/>
            <p:nvPr/>
          </p:nvCxnSpPr>
          <p:spPr>
            <a:xfrm flipH="1">
              <a:off x="2309126" y="5307121"/>
              <a:ext cx="1" cy="642159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Oval 62"/>
            <p:cNvSpPr/>
            <p:nvPr/>
          </p:nvSpPr>
          <p:spPr>
            <a:xfrm>
              <a:off x="2201114" y="5412176"/>
              <a:ext cx="216024" cy="216024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chemeClr val="accent1"/>
                  </a:solidFill>
                </a:rPr>
                <a:t>-</a:t>
              </a:r>
              <a:endParaRPr lang="en-US" b="1" dirty="0">
                <a:solidFill>
                  <a:schemeClr val="accent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98283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52" grpId="0"/>
      <p:bldP spid="5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76672"/>
            <a:ext cx="8280920" cy="556217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427984" y="2917329"/>
            <a:ext cx="1872208" cy="3024336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375756" y="6192798"/>
            <a:ext cx="2448272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Decreased lead to ulcer </a:t>
            </a:r>
            <a:endParaRPr lang="en-US" dirty="0"/>
          </a:p>
        </p:txBody>
      </p:sp>
      <p:sp>
        <p:nvSpPr>
          <p:cNvPr id="6" name="Down Arrow 5"/>
          <p:cNvSpPr/>
          <p:nvPr/>
        </p:nvSpPr>
        <p:spPr>
          <a:xfrm>
            <a:off x="3383868" y="5160650"/>
            <a:ext cx="216024" cy="1008112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55576" y="2060847"/>
            <a:ext cx="1800200" cy="3880817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Multiply 7"/>
          <p:cNvSpPr/>
          <p:nvPr/>
        </p:nvSpPr>
        <p:spPr>
          <a:xfrm>
            <a:off x="3203848" y="2521285"/>
            <a:ext cx="936104" cy="792088"/>
          </a:xfrm>
          <a:prstGeom prst="mathMultiply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Multiply 8"/>
          <p:cNvSpPr/>
          <p:nvPr/>
        </p:nvSpPr>
        <p:spPr>
          <a:xfrm>
            <a:off x="5220072" y="2917329"/>
            <a:ext cx="936104" cy="792088"/>
          </a:xfrm>
          <a:prstGeom prst="mathMultiply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C:\Users\Mohammed\Desktop\pharma\private\image 2\untitled6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917329"/>
            <a:ext cx="495470" cy="480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Up Arrow 10"/>
          <p:cNvSpPr/>
          <p:nvPr/>
        </p:nvSpPr>
        <p:spPr>
          <a:xfrm>
            <a:off x="1223628" y="2625013"/>
            <a:ext cx="216024" cy="532445"/>
          </a:xfrm>
          <a:prstGeom prst="up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687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/>
          <p:cNvSpPr txBox="1"/>
          <p:nvPr/>
        </p:nvSpPr>
        <p:spPr>
          <a:xfrm>
            <a:off x="6156176" y="802811"/>
            <a:ext cx="2871081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Cox non-selective inhibitors  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133974" y="602322"/>
            <a:ext cx="2421801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Cox-2 selective inhibitor</a:t>
            </a:r>
          </a:p>
          <a:p>
            <a:pPr algn="ctr"/>
            <a:r>
              <a:rPr lang="en-US" dirty="0" smtClean="0"/>
              <a:t>(</a:t>
            </a:r>
            <a:r>
              <a:rPr lang="en-US" dirty="0" err="1" smtClean="0"/>
              <a:t>coxib</a:t>
            </a:r>
            <a:r>
              <a:rPr lang="en-US" dirty="0" smtClean="0"/>
              <a:t>)  </a:t>
            </a:r>
            <a:endParaRPr lang="en-US" dirty="0"/>
          </a:p>
        </p:txBody>
      </p:sp>
      <p:cxnSp>
        <p:nvCxnSpPr>
          <p:cNvPr id="29" name="Elbow Connector 28"/>
          <p:cNvCxnSpPr/>
          <p:nvPr/>
        </p:nvCxnSpPr>
        <p:spPr>
          <a:xfrm rot="16200000" flipH="1">
            <a:off x="4546669" y="-2954381"/>
            <a:ext cx="193662" cy="7199784"/>
          </a:xfrm>
          <a:prstGeom prst="bentConnector3">
            <a:avLst>
              <a:gd name="adj1" fmla="val -118041"/>
            </a:avLst>
          </a:pr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7063770" y="1407482"/>
            <a:ext cx="19442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Example :  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Aspirin,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Ibuprofen,</a:t>
            </a:r>
          </a:p>
          <a:p>
            <a:pPr marL="285750" indent="-285750">
              <a:buFontTx/>
              <a:buChar char="-"/>
            </a:pPr>
            <a:r>
              <a:rPr lang="en-US" dirty="0" err="1" smtClean="0"/>
              <a:t>Diclofenac</a:t>
            </a:r>
            <a:r>
              <a:rPr lang="en-US" dirty="0" smtClean="0"/>
              <a:t>…</a:t>
            </a:r>
            <a:r>
              <a:rPr lang="en-US" dirty="0" err="1" smtClean="0"/>
              <a:t>etc</a:t>
            </a:r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>
            <a:off x="404668" y="1412776"/>
            <a:ext cx="17168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Example </a:t>
            </a:r>
          </a:p>
          <a:p>
            <a:pPr marL="285750" indent="-285750">
              <a:buFontTx/>
              <a:buChar char="-"/>
            </a:pPr>
            <a:r>
              <a:rPr lang="en-US" dirty="0" err="1" smtClean="0"/>
              <a:t>Celecoxib</a:t>
            </a:r>
            <a:endParaRPr lang="en-US" dirty="0"/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3770" y="2872484"/>
            <a:ext cx="1502722" cy="1660532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065" y="3055172"/>
            <a:ext cx="1672188" cy="125252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2207" y="4393495"/>
            <a:ext cx="2359553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Thrombosis  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645803" y="4393495"/>
            <a:ext cx="2359553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GI ulcer    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6320" y="1856507"/>
            <a:ext cx="2125980" cy="137922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548468"/>
            <a:ext cx="1680836" cy="1346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474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30" grpId="0"/>
      <p:bldP spid="31" grpId="0"/>
      <p:bldP spid="10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LAB WORK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buNone/>
            </a:pP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Objective :</a:t>
            </a:r>
          </a:p>
          <a:p>
            <a:pPr algn="l">
              <a:buNone/>
            </a:pPr>
            <a:endParaRPr lang="en-US" sz="11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algn="l">
              <a:buClr>
                <a:srgbClr val="0070C0"/>
              </a:buClr>
              <a:buFont typeface="Wingdings" pitchFamily="2" charset="2"/>
              <a:buChar char="Ø"/>
            </a:pPr>
            <a:r>
              <a:rPr lang="en-US" sz="2800" dirty="0" smtClean="0">
                <a:solidFill>
                  <a:srgbClr val="0070C0"/>
                </a:solidFill>
              </a:rPr>
              <a:t>To show the analgesic effects of different analgesics using different methods. </a:t>
            </a:r>
          </a:p>
          <a:p>
            <a:pPr marL="457200" indent="-457200" algn="l">
              <a:buClr>
                <a:srgbClr val="FF0000"/>
              </a:buClr>
              <a:buNone/>
            </a:pPr>
            <a:endParaRPr lang="en-US" sz="1400" dirty="0" smtClean="0">
              <a:solidFill>
                <a:srgbClr val="0070C0"/>
              </a:solidFill>
            </a:endParaRPr>
          </a:p>
          <a:p>
            <a:pPr marL="571500" indent="-571500" algn="l">
              <a:buClr>
                <a:srgbClr val="FF0000"/>
              </a:buClr>
              <a:buFont typeface="+mj-lt"/>
              <a:buAutoNum type="romanUcPeriod"/>
            </a:pPr>
            <a:r>
              <a:rPr lang="en-US" sz="2800" dirty="0" smtClean="0">
                <a:solidFill>
                  <a:srgbClr val="FF0000"/>
                </a:solidFill>
              </a:rPr>
              <a:t>Writhing test.</a:t>
            </a:r>
          </a:p>
          <a:p>
            <a:pPr marL="571500" indent="-571500" algn="l">
              <a:buClr>
                <a:srgbClr val="FF0000"/>
              </a:buClr>
              <a:buFont typeface="+mj-lt"/>
              <a:buAutoNum type="romanUcPeriod"/>
            </a:pPr>
            <a:r>
              <a:rPr lang="en-US" sz="2800" dirty="0" smtClean="0">
                <a:solidFill>
                  <a:srgbClr val="FF0000"/>
                </a:solidFill>
              </a:rPr>
              <a:t>Hot plate method.</a:t>
            </a:r>
          </a:p>
          <a:p>
            <a:pPr algn="l">
              <a:buNone/>
            </a:pP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238949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1143000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en-US" sz="5400" b="1" dirty="0" smtClean="0"/>
              <a:t>Writhing test</a:t>
            </a:r>
            <a:br>
              <a:rPr lang="en-US" sz="5400" b="1" dirty="0" smtClean="0"/>
            </a:b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382000" cy="4389120"/>
          </a:xfrm>
        </p:spPr>
        <p:txBody>
          <a:bodyPr>
            <a:normAutofit/>
          </a:bodyPr>
          <a:lstStyle/>
          <a:p>
            <a:pPr algn="l">
              <a:lnSpc>
                <a:spcPct val="150000"/>
              </a:lnSpc>
              <a:buNone/>
            </a:pPr>
            <a:r>
              <a:rPr lang="en-US" b="1" u="sng" dirty="0" smtClean="0">
                <a:solidFill>
                  <a:srgbClr val="FF0000"/>
                </a:solidFill>
              </a:rPr>
              <a:t>Principle</a:t>
            </a:r>
            <a:r>
              <a:rPr lang="en-US" dirty="0" smtClean="0">
                <a:solidFill>
                  <a:srgbClr val="FF0000"/>
                </a:solidFill>
              </a:rPr>
              <a:t>: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Ø"/>
            </a:pPr>
            <a:r>
              <a:rPr lang="en-US" b="1" dirty="0" smtClean="0">
                <a:solidFill>
                  <a:srgbClr val="0070C0"/>
                </a:solidFill>
              </a:rPr>
              <a:t>Pain is induced by injection of noxious chemical as Acetic acid 0.1% at volume 0.3 ml.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Ø"/>
            </a:pPr>
            <a:endParaRPr lang="en-US" sz="900" b="1" dirty="0" smtClean="0">
              <a:solidFill>
                <a:srgbClr val="0070C0"/>
              </a:solidFill>
            </a:endParaRPr>
          </a:p>
          <a:p>
            <a:pPr lvl="1">
              <a:lnSpc>
                <a:spcPct val="150000"/>
              </a:lnSpc>
              <a:buFont typeface="Wingdings" pitchFamily="2" charset="2"/>
              <a:buChar char="Ø"/>
            </a:pPr>
            <a:r>
              <a:rPr lang="en-US" b="1" dirty="0" smtClean="0">
                <a:solidFill>
                  <a:srgbClr val="0070C0"/>
                </a:solidFill>
              </a:rPr>
              <a:t>Writhing means stretching behavior of the abdominal and at least one hind limb.</a:t>
            </a:r>
            <a:endParaRPr lang="ar-SA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4121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73480"/>
            <a:ext cx="8229600" cy="4389120"/>
          </a:xfrm>
        </p:spPr>
        <p:txBody>
          <a:bodyPr>
            <a:noAutofit/>
          </a:bodyPr>
          <a:lstStyle/>
          <a:p>
            <a:pPr algn="l">
              <a:lnSpc>
                <a:spcPct val="150000"/>
              </a:lnSpc>
              <a:buNone/>
            </a:pPr>
            <a:r>
              <a:rPr lang="en-US" sz="2800" b="1" u="sng" dirty="0" smtClean="0">
                <a:solidFill>
                  <a:srgbClr val="FF0000"/>
                </a:solidFill>
              </a:rPr>
              <a:t>Procedure:</a:t>
            </a:r>
          </a:p>
          <a:p>
            <a:pPr algn="l">
              <a:lnSpc>
                <a:spcPct val="150000"/>
              </a:lnSpc>
              <a:buNone/>
            </a:pPr>
            <a:r>
              <a:rPr lang="en-US" sz="2400" b="1" dirty="0" smtClean="0">
                <a:solidFill>
                  <a:srgbClr val="0070C0"/>
                </a:solidFill>
              </a:rPr>
              <a:t>1.First inject the mouse with acetic acid and calculate the number of writhing/20 minutes and this will be control test.</a:t>
            </a:r>
          </a:p>
          <a:p>
            <a:pPr algn="l">
              <a:lnSpc>
                <a:spcPct val="150000"/>
              </a:lnSpc>
              <a:buNone/>
            </a:pPr>
            <a:r>
              <a:rPr lang="en-US" sz="2400" b="1" dirty="0" smtClean="0">
                <a:solidFill>
                  <a:srgbClr val="0070C0"/>
                </a:solidFill>
              </a:rPr>
              <a:t>2.Inject the second  animal with aspirin and inject the third one with morphine. </a:t>
            </a:r>
          </a:p>
          <a:p>
            <a:pPr algn="l">
              <a:lnSpc>
                <a:spcPct val="150000"/>
              </a:lnSpc>
              <a:buNone/>
            </a:pPr>
            <a:r>
              <a:rPr lang="en-US" sz="2400" b="1" dirty="0" smtClean="0">
                <a:solidFill>
                  <a:srgbClr val="0070C0"/>
                </a:solidFill>
              </a:rPr>
              <a:t>3.After 5 minutes inject the animals with acetic acid then calculate the number of writhing/20 minutes.</a:t>
            </a:r>
          </a:p>
        </p:txBody>
      </p:sp>
    </p:spTree>
    <p:extLst>
      <p:ext uri="{BB962C8B-B14F-4D97-AF65-F5344CB8AC3E}">
        <p14:creationId xmlns:p14="http://schemas.microsoft.com/office/powerpoint/2010/main" val="4044330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859" y="768751"/>
            <a:ext cx="1728192" cy="100517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426059"/>
            <a:ext cx="1800200" cy="100517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426059"/>
            <a:ext cx="1728192" cy="1005173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1187624" y="2276872"/>
            <a:ext cx="0" cy="50405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23528" y="1800564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Inj. Acetic acid 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25835" y="2810202"/>
            <a:ext cx="21602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0070C0"/>
                </a:solidFill>
              </a:rPr>
              <a:t>calculate the number of writhing/20 minutes</a:t>
            </a:r>
            <a:endParaRPr 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323528" y="241393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Control mouse 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995936" y="1473114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Inj. Morphine 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020272" y="1477235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Inj. Aspirin 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4857750" y="1917868"/>
            <a:ext cx="2282" cy="139683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7704348" y="1917868"/>
            <a:ext cx="0" cy="139683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436096" y="2401012"/>
            <a:ext cx="1728192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Wait 5 minutes </a:t>
            </a:r>
            <a:endParaRPr lang="en-US" dirty="0"/>
          </a:p>
        </p:txBody>
      </p:sp>
      <p:cxnSp>
        <p:nvCxnSpPr>
          <p:cNvPr id="21" name="Straight Arrow Connector 20"/>
          <p:cNvCxnSpPr>
            <a:stCxn id="19" idx="3"/>
          </p:cNvCxnSpPr>
          <p:nvPr/>
        </p:nvCxnSpPr>
        <p:spPr>
          <a:xfrm>
            <a:off x="7164288" y="2585678"/>
            <a:ext cx="54006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9" idx="1"/>
          </p:cNvCxnSpPr>
          <p:nvPr/>
        </p:nvCxnSpPr>
        <p:spPr>
          <a:xfrm flipH="1">
            <a:off x="4860032" y="2585678"/>
            <a:ext cx="576064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3995936" y="3394977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Inj. Acetic acid 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6778377" y="3374123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Inj. Acetic acid </a:t>
            </a:r>
            <a:endParaRPr lang="en-US" dirty="0"/>
          </a:p>
        </p:txBody>
      </p:sp>
      <p:cxnSp>
        <p:nvCxnSpPr>
          <p:cNvPr id="34" name="Straight Arrow Connector 33"/>
          <p:cNvCxnSpPr/>
          <p:nvPr/>
        </p:nvCxnSpPr>
        <p:spPr>
          <a:xfrm>
            <a:off x="7704348" y="4022879"/>
            <a:ext cx="0" cy="50405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6624228" y="4556209"/>
            <a:ext cx="21602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0070C0"/>
                </a:solidFill>
              </a:rPr>
              <a:t>calculate the number of writhing/20 minutes</a:t>
            </a:r>
            <a:endParaRPr lang="en-US" sz="1600" dirty="0"/>
          </a:p>
        </p:txBody>
      </p:sp>
      <p:cxnSp>
        <p:nvCxnSpPr>
          <p:cNvPr id="36" name="Straight Arrow Connector 35"/>
          <p:cNvCxnSpPr/>
          <p:nvPr/>
        </p:nvCxnSpPr>
        <p:spPr>
          <a:xfrm>
            <a:off x="4841701" y="4022879"/>
            <a:ext cx="0" cy="50405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3779912" y="4556209"/>
            <a:ext cx="21602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0070C0"/>
                </a:solidFill>
              </a:rPr>
              <a:t>calculate the number of writhing/20 minutes</a:t>
            </a:r>
            <a:endParaRPr lang="en-US" sz="1600" dirty="0"/>
          </a:p>
        </p:txBody>
      </p:sp>
      <p:cxnSp>
        <p:nvCxnSpPr>
          <p:cNvPr id="39" name="Straight Connector 38"/>
          <p:cNvCxnSpPr/>
          <p:nvPr/>
        </p:nvCxnSpPr>
        <p:spPr>
          <a:xfrm>
            <a:off x="3059832" y="241393"/>
            <a:ext cx="0" cy="477178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856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2" grpId="0"/>
      <p:bldP spid="19" grpId="0" animBg="1"/>
      <p:bldP spid="32" grpId="0"/>
      <p:bldP spid="33" grpId="0"/>
      <p:bldP spid="35" grpId="0"/>
      <p:bldP spid="3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944" name="Group 32"/>
          <p:cNvGraphicFramePr>
            <a:graphicFrameLocks noGrp="1"/>
          </p:cNvGraphicFramePr>
          <p:nvPr>
            <p:ph/>
          </p:nvPr>
        </p:nvGraphicFramePr>
        <p:xfrm>
          <a:off x="685800" y="1905000"/>
          <a:ext cx="7772400" cy="3124200"/>
        </p:xfrm>
        <a:graphic>
          <a:graphicData uri="http://schemas.openxmlformats.org/drawingml/2006/table">
            <a:tbl>
              <a:tblPr/>
              <a:tblGrid>
                <a:gridCol w="1676400"/>
                <a:gridCol w="3733800"/>
                <a:gridCol w="2362200"/>
              </a:tblGrid>
              <a:tr h="781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Drug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No. of writhing/20 minutes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81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Control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Acetic cid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81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Test 1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Morphine                acetic acid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81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Test 2 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Aspirin                    acetic acid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8946" name="Line 34"/>
          <p:cNvSpPr>
            <a:spLocks noChangeShapeType="1"/>
          </p:cNvSpPr>
          <p:nvPr/>
        </p:nvSpPr>
        <p:spPr bwMode="auto">
          <a:xfrm>
            <a:off x="3657600" y="3962400"/>
            <a:ext cx="10668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ar-SA"/>
          </a:p>
        </p:txBody>
      </p:sp>
      <p:sp>
        <p:nvSpPr>
          <p:cNvPr id="38948" name="Line 36"/>
          <p:cNvSpPr>
            <a:spLocks noChangeShapeType="1"/>
          </p:cNvSpPr>
          <p:nvPr/>
        </p:nvSpPr>
        <p:spPr bwMode="auto">
          <a:xfrm>
            <a:off x="3352800" y="4648200"/>
            <a:ext cx="13716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ar-SA"/>
          </a:p>
        </p:txBody>
      </p:sp>
      <p:sp>
        <p:nvSpPr>
          <p:cNvPr id="38949" name="Text Box 37"/>
          <p:cNvSpPr txBox="1">
            <a:spLocks noChangeArrowheads="1"/>
          </p:cNvSpPr>
          <p:nvPr/>
        </p:nvSpPr>
        <p:spPr bwMode="auto">
          <a:xfrm>
            <a:off x="3352800" y="4357687"/>
            <a:ext cx="10096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b="1">
                <a:solidFill>
                  <a:srgbClr val="000000"/>
                </a:solidFill>
              </a:rPr>
              <a:t>5 min’s</a:t>
            </a:r>
          </a:p>
        </p:txBody>
      </p:sp>
      <p:sp>
        <p:nvSpPr>
          <p:cNvPr id="38950" name="Rectangle 38"/>
          <p:cNvSpPr>
            <a:spLocks noChangeArrowheads="1"/>
          </p:cNvSpPr>
          <p:nvPr/>
        </p:nvSpPr>
        <p:spPr bwMode="auto">
          <a:xfrm>
            <a:off x="3657600" y="3657600"/>
            <a:ext cx="10096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b="1">
                <a:solidFill>
                  <a:srgbClr val="000000"/>
                </a:solidFill>
              </a:rPr>
              <a:t>5 min’s</a:t>
            </a:r>
          </a:p>
        </p:txBody>
      </p:sp>
    </p:spTree>
    <p:extLst>
      <p:ext uri="{BB962C8B-B14F-4D97-AF65-F5344CB8AC3E}">
        <p14:creationId xmlns:p14="http://schemas.microsoft.com/office/powerpoint/2010/main" val="3024005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5496" y="1173480"/>
            <a:ext cx="8928992" cy="4389120"/>
          </a:xfrm>
        </p:spPr>
        <p:txBody>
          <a:bodyPr>
            <a:noAutofit/>
          </a:bodyPr>
          <a:lstStyle/>
          <a:p>
            <a:pPr algn="l">
              <a:lnSpc>
                <a:spcPct val="150000"/>
              </a:lnSpc>
              <a:buNone/>
            </a:pPr>
            <a:r>
              <a:rPr lang="en-US" sz="2800" b="1" u="sng" dirty="0" smtClean="0">
                <a:solidFill>
                  <a:srgbClr val="FF0000"/>
                </a:solidFill>
              </a:rPr>
              <a:t>Procedure:</a:t>
            </a:r>
          </a:p>
          <a:p>
            <a:pPr algn="l">
              <a:lnSpc>
                <a:spcPct val="150000"/>
              </a:lnSpc>
              <a:buNone/>
            </a:pPr>
            <a:r>
              <a:rPr lang="en-US" sz="2400" b="1" dirty="0" smtClean="0">
                <a:solidFill>
                  <a:srgbClr val="0070C0"/>
                </a:solidFill>
              </a:rPr>
              <a:t>4.Compare the number of writhing for each drug and comment on the results: </a:t>
            </a:r>
          </a:p>
          <a:p>
            <a:pPr algn="l">
              <a:lnSpc>
                <a:spcPct val="150000"/>
              </a:lnSpc>
              <a:buNone/>
            </a:pPr>
            <a:r>
              <a:rPr lang="en-US" sz="2000" b="1" dirty="0" smtClean="0"/>
              <a:t> A drug has</a:t>
            </a:r>
            <a:r>
              <a:rPr lang="en-US" sz="2000" b="1" dirty="0" smtClean="0">
                <a:solidFill>
                  <a:srgbClr val="FF0000"/>
                </a:solidFill>
              </a:rPr>
              <a:t> …………… </a:t>
            </a:r>
            <a:r>
              <a:rPr lang="en-US" sz="2000" b="1" dirty="0" smtClean="0"/>
              <a:t>number of writhing  that has more potency  as analgesic</a:t>
            </a:r>
            <a:r>
              <a:rPr lang="en-US" sz="2000" dirty="0" smtClean="0"/>
              <a:t>. </a:t>
            </a:r>
          </a:p>
          <a:p>
            <a:pPr marL="457200" indent="-457200" algn="l">
              <a:lnSpc>
                <a:spcPct val="150000"/>
              </a:lnSpc>
              <a:buAutoNum type="alphaUcParenR"/>
            </a:pPr>
            <a:r>
              <a:rPr lang="en-US" sz="2000" dirty="0" smtClean="0"/>
              <a:t>Less </a:t>
            </a:r>
          </a:p>
          <a:p>
            <a:pPr marL="457200" indent="-457200" algn="l">
              <a:lnSpc>
                <a:spcPct val="150000"/>
              </a:lnSpc>
              <a:buAutoNum type="alphaUcParenR"/>
            </a:pPr>
            <a:r>
              <a:rPr lang="en-US" sz="2000" dirty="0" smtClean="0"/>
              <a:t>More </a:t>
            </a:r>
          </a:p>
          <a:p>
            <a:pPr algn="l">
              <a:lnSpc>
                <a:spcPct val="150000"/>
              </a:lnSpc>
              <a:buNone/>
            </a:pPr>
            <a:endParaRPr lang="ar-SA" sz="2000" dirty="0"/>
          </a:p>
        </p:txBody>
      </p:sp>
    </p:spTree>
    <p:extLst>
      <p:ext uri="{BB962C8B-B14F-4D97-AF65-F5344CB8AC3E}">
        <p14:creationId xmlns:p14="http://schemas.microsoft.com/office/powerpoint/2010/main" val="2313298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661112305"/>
              </p:ext>
            </p:extLst>
          </p:nvPr>
        </p:nvGraphicFramePr>
        <p:xfrm>
          <a:off x="107504" y="188640"/>
          <a:ext cx="8784976" cy="6480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4" name="Straight Connector 3"/>
          <p:cNvCxnSpPr/>
          <p:nvPr/>
        </p:nvCxnSpPr>
        <p:spPr>
          <a:xfrm>
            <a:off x="2915816" y="2564904"/>
            <a:ext cx="0" cy="367240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069084"/>
            <a:ext cx="2232236" cy="248026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987824" y="3776696"/>
            <a:ext cx="1224136" cy="584775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600" b="1" dirty="0" smtClean="0"/>
              <a:t>From PNS to       CNS</a:t>
            </a:r>
            <a:endParaRPr lang="en-US" sz="16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652120" y="2564904"/>
            <a:ext cx="1224136" cy="584775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600" b="1" dirty="0" smtClean="0"/>
              <a:t>From CNS to       PNS</a:t>
            </a:r>
            <a:endParaRPr lang="en-US" sz="1600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9440" y="4944958"/>
            <a:ext cx="1216536" cy="1216536"/>
          </a:xfrm>
          <a:prstGeom prst="rect">
            <a:avLst/>
          </a:prstGeom>
        </p:spPr>
      </p:pic>
      <p:cxnSp>
        <p:nvCxnSpPr>
          <p:cNvPr id="10" name="Curved Connector 9"/>
          <p:cNvCxnSpPr/>
          <p:nvPr/>
        </p:nvCxnSpPr>
        <p:spPr>
          <a:xfrm rot="5400000">
            <a:off x="4286348" y="4707137"/>
            <a:ext cx="972098" cy="864096"/>
          </a:xfrm>
          <a:prstGeom prst="curvedConnector2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987824" y="6052646"/>
            <a:ext cx="16561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Skeletal muscle 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692696"/>
            <a:ext cx="1714500" cy="1714500"/>
          </a:xfrm>
          <a:prstGeom prst="rect">
            <a:avLst/>
          </a:prstGeom>
        </p:spPr>
      </p:pic>
      <p:cxnSp>
        <p:nvCxnSpPr>
          <p:cNvPr id="13" name="Curved Connector 12"/>
          <p:cNvCxnSpPr>
            <a:endCxn id="12" idx="2"/>
          </p:cNvCxnSpPr>
          <p:nvPr/>
        </p:nvCxnSpPr>
        <p:spPr>
          <a:xfrm rot="5400000" flipH="1" flipV="1">
            <a:off x="6967537" y="2802484"/>
            <a:ext cx="1593304" cy="802729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6588224" y="21372"/>
            <a:ext cx="25557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smooth muscle, cardiac muscle, and glands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51520" y="276998"/>
            <a:ext cx="3190081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r>
              <a:rPr lang="en-US" dirty="0" smtClean="0"/>
              <a:t>The main function is to connect CNS to the limbs and organs.</a:t>
            </a:r>
            <a:endParaRPr lang="ar-SA" dirty="0" smtClean="0"/>
          </a:p>
        </p:txBody>
      </p:sp>
      <p:sp>
        <p:nvSpPr>
          <p:cNvPr id="20" name="TextBox 19"/>
          <p:cNvSpPr txBox="1"/>
          <p:nvPr/>
        </p:nvSpPr>
        <p:spPr>
          <a:xfrm>
            <a:off x="3347864" y="138499"/>
            <a:ext cx="1172505" cy="92333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Consists : 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A- nerves 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B- ganglia 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520369" y="483037"/>
            <a:ext cx="1941772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Outside of the CNS</a:t>
            </a:r>
            <a:endParaRPr lang="en-US" dirty="0"/>
          </a:p>
        </p:txBody>
      </p:sp>
      <p:cxnSp>
        <p:nvCxnSpPr>
          <p:cNvPr id="22" name="Curved Connector 21"/>
          <p:cNvCxnSpPr/>
          <p:nvPr/>
        </p:nvCxnSpPr>
        <p:spPr>
          <a:xfrm rot="16200000" flipV="1">
            <a:off x="3753669" y="1242278"/>
            <a:ext cx="1199178" cy="838279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2915816" y="2996952"/>
            <a:ext cx="1440160" cy="1512168"/>
          </a:xfrm>
          <a:prstGeom prst="rect">
            <a:avLst/>
          </a:prstGeom>
          <a:noFill/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886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4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4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/>
      <p:bldP spid="17" grpId="0"/>
      <p:bldP spid="19" grpId="0" animBg="1"/>
      <p:bldP spid="20" grpId="0" animBg="1"/>
      <p:bldP spid="2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4" y="188640"/>
            <a:ext cx="7293496" cy="1143000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en-US" sz="5400" b="1" dirty="0" smtClean="0"/>
              <a:t>Hot plate method</a:t>
            </a:r>
            <a:r>
              <a:rPr lang="ar-SA" sz="5400" b="1" dirty="0" smtClean="0"/>
              <a:t/>
            </a:r>
            <a:br>
              <a:rPr lang="ar-SA" sz="5400" b="1" dirty="0" smtClean="0"/>
            </a:b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816" y="620688"/>
            <a:ext cx="8229600" cy="4389120"/>
          </a:xfrm>
        </p:spPr>
        <p:txBody>
          <a:bodyPr>
            <a:normAutofit fontScale="77500" lnSpcReduction="20000"/>
          </a:bodyPr>
          <a:lstStyle/>
          <a:p>
            <a:pPr algn="l">
              <a:lnSpc>
                <a:spcPct val="170000"/>
              </a:lnSpc>
              <a:buNone/>
            </a:pPr>
            <a:r>
              <a:rPr lang="en-US" b="1" u="sng" dirty="0" smtClean="0">
                <a:solidFill>
                  <a:srgbClr val="FF0000"/>
                </a:solidFill>
              </a:rPr>
              <a:t>principle:</a:t>
            </a:r>
          </a:p>
          <a:p>
            <a:pPr algn="l">
              <a:lnSpc>
                <a:spcPct val="170000"/>
              </a:lnSpc>
              <a:buClr>
                <a:srgbClr val="0070C0"/>
              </a:buClr>
              <a:buFont typeface="Wingdings" pitchFamily="2" charset="2"/>
              <a:buChar char="Ø"/>
            </a:pPr>
            <a:r>
              <a:rPr lang="en-US" dirty="0" smtClean="0"/>
              <a:t>   </a:t>
            </a:r>
            <a:r>
              <a:rPr lang="en-US" dirty="0" smtClean="0">
                <a:solidFill>
                  <a:srgbClr val="0070C0"/>
                </a:solidFill>
              </a:rPr>
              <a:t>The paws of  the mouse are very sensitive to heat  at temperature which are not damaging the skin .</a:t>
            </a:r>
          </a:p>
          <a:p>
            <a:pPr algn="l">
              <a:lnSpc>
                <a:spcPct val="170000"/>
              </a:lnSpc>
              <a:buClr>
                <a:srgbClr val="0070C0"/>
              </a:buClr>
              <a:buFont typeface="Wingdings" pitchFamily="2" charset="2"/>
              <a:buChar char="Ø"/>
            </a:pPr>
            <a:r>
              <a:rPr lang="en-US" dirty="0" smtClean="0">
                <a:solidFill>
                  <a:srgbClr val="0070C0"/>
                </a:solidFill>
              </a:rPr>
              <a:t>   At temperature of 55 C</a:t>
            </a:r>
            <a:r>
              <a:rPr lang="en-US" dirty="0" smtClean="0">
                <a:solidFill>
                  <a:srgbClr val="0070C0"/>
                </a:solidFill>
                <a:cs typeface="Tahoma" pitchFamily="34" charset="0"/>
              </a:rPr>
              <a:t>  the mouse will jump and licking the paws.</a:t>
            </a:r>
          </a:p>
          <a:p>
            <a:pPr algn="l">
              <a:lnSpc>
                <a:spcPct val="170000"/>
              </a:lnSpc>
              <a:buClr>
                <a:srgbClr val="0070C0"/>
              </a:buClr>
              <a:buFont typeface="Wingdings" pitchFamily="2" charset="2"/>
              <a:buChar char="Ø"/>
            </a:pPr>
            <a:r>
              <a:rPr lang="en-US" dirty="0" smtClean="0">
                <a:solidFill>
                  <a:srgbClr val="0070C0"/>
                </a:solidFill>
                <a:cs typeface="Tahoma" pitchFamily="34" charset="0"/>
              </a:rPr>
              <a:t>   The time till these response occur is calculated and is prolonged after administration of analgesics.</a:t>
            </a:r>
            <a:r>
              <a:rPr lang="en-US" dirty="0" smtClean="0">
                <a:solidFill>
                  <a:srgbClr val="0070C0"/>
                </a:solidFill>
              </a:rPr>
              <a:t>   </a:t>
            </a:r>
          </a:p>
          <a:p>
            <a:pPr algn="l">
              <a:lnSpc>
                <a:spcPct val="170000"/>
              </a:lnSpc>
              <a:buClr>
                <a:srgbClr val="0070C0"/>
              </a:buClr>
              <a:buFont typeface="Wingdings" pitchFamily="2" charset="2"/>
              <a:buChar char="Ø"/>
            </a:pPr>
            <a:endParaRPr lang="ar-SA" dirty="0">
              <a:solidFill>
                <a:srgbClr val="0070C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238263" y="4928485"/>
            <a:ext cx="2132855" cy="161113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499992" y="6001851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Hot Plate Analgesia Meter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437202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333999"/>
          </a:xfrm>
        </p:spPr>
        <p:txBody>
          <a:bodyPr>
            <a:noAutofit/>
          </a:bodyPr>
          <a:lstStyle/>
          <a:p>
            <a:pPr algn="l">
              <a:lnSpc>
                <a:spcPct val="160000"/>
              </a:lnSpc>
              <a:buNone/>
            </a:pPr>
            <a:r>
              <a:rPr lang="en-US" sz="2400" b="1" u="sng" dirty="0" smtClean="0">
                <a:solidFill>
                  <a:srgbClr val="FF0000"/>
                </a:solidFill>
              </a:rPr>
              <a:t>Procedure:</a:t>
            </a:r>
          </a:p>
          <a:p>
            <a:pPr marL="457200" indent="-457200" algn="l">
              <a:lnSpc>
                <a:spcPct val="150000"/>
              </a:lnSpc>
              <a:buClr>
                <a:srgbClr val="0070C0"/>
              </a:buClr>
              <a:buFont typeface="+mj-lt"/>
              <a:buAutoNum type="arabicPeriod"/>
            </a:pPr>
            <a:r>
              <a:rPr lang="en-US" sz="2000" b="1" dirty="0" smtClean="0">
                <a:solidFill>
                  <a:srgbClr val="0070C0"/>
                </a:solidFill>
              </a:rPr>
              <a:t>Put the mouse on the hot plate and record the time taken in order to jump or licking the fore paws.</a:t>
            </a:r>
          </a:p>
          <a:p>
            <a:pPr marL="457200" indent="-457200" algn="l">
              <a:lnSpc>
                <a:spcPct val="150000"/>
              </a:lnSpc>
              <a:buClr>
                <a:srgbClr val="0070C0"/>
              </a:buClr>
              <a:buFont typeface="+mj-lt"/>
              <a:buAutoNum type="arabicPeriod"/>
            </a:pPr>
            <a:r>
              <a:rPr lang="en-US" sz="2000" b="1" dirty="0" smtClean="0">
                <a:solidFill>
                  <a:srgbClr val="0070C0"/>
                </a:solidFill>
              </a:rPr>
              <a:t>Record the time in seconds this is the control time.</a:t>
            </a:r>
          </a:p>
          <a:p>
            <a:pPr marL="457200" indent="-457200" algn="l">
              <a:lnSpc>
                <a:spcPct val="150000"/>
              </a:lnSpc>
              <a:buClr>
                <a:srgbClr val="0070C0"/>
              </a:buClr>
              <a:buFont typeface="+mj-lt"/>
              <a:buAutoNum type="arabicPeriod"/>
            </a:pPr>
            <a:r>
              <a:rPr lang="en-US" sz="2000" b="1" dirty="0" smtClean="0">
                <a:solidFill>
                  <a:srgbClr val="0070C0"/>
                </a:solidFill>
              </a:rPr>
              <a:t>Weight the animal and calculate the dose  of Morphine and Aspirin</a:t>
            </a:r>
          </a:p>
          <a:p>
            <a:pPr marL="457200" indent="-457200" algn="l">
              <a:lnSpc>
                <a:spcPct val="150000"/>
              </a:lnSpc>
              <a:buClr>
                <a:srgbClr val="0070C0"/>
              </a:buClr>
              <a:buFont typeface="+mj-lt"/>
              <a:buAutoNum type="arabicPeriod"/>
            </a:pPr>
            <a:r>
              <a:rPr lang="en-US" sz="2000" b="1" dirty="0" smtClean="0">
                <a:solidFill>
                  <a:srgbClr val="0070C0"/>
                </a:solidFill>
              </a:rPr>
              <a:t>At 5 min’s interval ( for 30 min’s ) place the animal on the hot plate and record the time to see the response .</a:t>
            </a:r>
          </a:p>
          <a:p>
            <a:pPr marL="457200" indent="-457200" algn="l">
              <a:lnSpc>
                <a:spcPct val="150000"/>
              </a:lnSpc>
              <a:buClr>
                <a:srgbClr val="0070C0"/>
              </a:buClr>
              <a:buFont typeface="+mj-lt"/>
              <a:buAutoNum type="arabicPeriod"/>
            </a:pPr>
            <a:r>
              <a:rPr lang="en-US" sz="2000" b="1" dirty="0" smtClean="0">
                <a:solidFill>
                  <a:srgbClr val="0070C0"/>
                </a:solidFill>
              </a:rPr>
              <a:t>Compare the time need to see the response the drug with longer time is more potent as analgesic.</a:t>
            </a:r>
          </a:p>
          <a:p>
            <a:pPr algn="l">
              <a:lnSpc>
                <a:spcPct val="160000"/>
              </a:lnSpc>
              <a:buNone/>
            </a:pPr>
            <a:endParaRPr lang="ar-SA" sz="2000" b="1" dirty="0"/>
          </a:p>
        </p:txBody>
      </p:sp>
    </p:spTree>
    <p:extLst>
      <p:ext uri="{BB962C8B-B14F-4D97-AF65-F5344CB8AC3E}">
        <p14:creationId xmlns:p14="http://schemas.microsoft.com/office/powerpoint/2010/main" val="3968812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2095" name="Group 111"/>
          <p:cNvGraphicFramePr>
            <a:graphicFrameLocks noGrp="1"/>
          </p:cNvGraphicFramePr>
          <p:nvPr>
            <p:ph/>
          </p:nvPr>
        </p:nvGraphicFramePr>
        <p:xfrm>
          <a:off x="838200" y="2514600"/>
          <a:ext cx="7467600" cy="2479040"/>
        </p:xfrm>
        <a:graphic>
          <a:graphicData uri="http://schemas.openxmlformats.org/drawingml/2006/table">
            <a:tbl>
              <a:tblPr/>
              <a:tblGrid>
                <a:gridCol w="1295400"/>
                <a:gridCol w="838200"/>
                <a:gridCol w="838200"/>
                <a:gridCol w="877888"/>
                <a:gridCol w="874712"/>
                <a:gridCol w="914400"/>
                <a:gridCol w="914400"/>
                <a:gridCol w="914400"/>
              </a:tblGrid>
              <a:tr h="45720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Drug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7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Time interval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</a:tr>
              <a:tr h="355600"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zero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10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15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20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25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30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12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Morphine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12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aspirin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59844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251"/>
          <p:cNvGraphicFramePr>
            <a:graphicFrameLocks noGrp="1"/>
          </p:cNvGraphicFramePr>
          <p:nvPr/>
        </p:nvGraphicFramePr>
        <p:xfrm>
          <a:off x="1143000" y="2286000"/>
          <a:ext cx="7086600" cy="2057400"/>
        </p:xfrm>
        <a:graphic>
          <a:graphicData uri="http://schemas.openxmlformats.org/drawingml/2006/table">
            <a:tbl>
              <a:tblPr/>
              <a:tblGrid>
                <a:gridCol w="2362200"/>
                <a:gridCol w="2362200"/>
                <a:gridCol w="2362200"/>
              </a:tblGrid>
              <a:tr h="685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Conc (g%)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Dose mg/Kg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Morphine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0.2%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20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aspirin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3%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300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57846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619370">
            <a:off x="2578923" y="811188"/>
            <a:ext cx="2436209" cy="3799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2420888"/>
            <a:ext cx="1037678" cy="104231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123728" y="273627"/>
            <a:ext cx="49685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Sensory or afferent neurons  </a:t>
            </a:r>
            <a:endParaRPr lang="en-US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5497" y="1196752"/>
            <a:ext cx="9001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Neurons carrying impulses (AP) from </a:t>
            </a:r>
            <a:r>
              <a:rPr lang="en-US" sz="2200" dirty="0"/>
              <a:t>sensory </a:t>
            </a:r>
            <a:r>
              <a:rPr lang="en-US" sz="2200" dirty="0" smtClean="0"/>
              <a:t>receptor (at PNS) to the CNS </a:t>
            </a:r>
            <a:endParaRPr lang="en-US" sz="2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88379"/>
            <a:ext cx="2824233" cy="26920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448414"/>
            <a:ext cx="1592580" cy="1958340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flipH="1">
            <a:off x="107504" y="1627639"/>
            <a:ext cx="11040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4318678" y="1627639"/>
            <a:ext cx="1945324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11771" y="2097722"/>
            <a:ext cx="1080120" cy="64633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Unipolar neuron</a:t>
            </a:r>
            <a:endParaRPr lang="en-US" dirty="0"/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659504" y="1658417"/>
            <a:ext cx="0" cy="43930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8" name="Elbow Connector 17"/>
          <p:cNvCxnSpPr>
            <a:stCxn id="12" idx="2"/>
          </p:cNvCxnSpPr>
          <p:nvPr/>
        </p:nvCxnSpPr>
        <p:spPr>
          <a:xfrm rot="16200000" flipH="1">
            <a:off x="1244768" y="2351115"/>
            <a:ext cx="197990" cy="983865"/>
          </a:xfrm>
          <a:prstGeom prst="bentConnector2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>
            <a:off x="4427985" y="1878069"/>
            <a:ext cx="1440160" cy="1585130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3" name="Straight Arrow Connector 22"/>
          <p:cNvCxnSpPr/>
          <p:nvPr/>
        </p:nvCxnSpPr>
        <p:spPr>
          <a:xfrm flipH="1">
            <a:off x="2788582" y="3800588"/>
            <a:ext cx="1927248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2983088" y="3866400"/>
            <a:ext cx="182216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carrying </a:t>
            </a:r>
            <a:r>
              <a:rPr lang="en-US" dirty="0" smtClean="0"/>
              <a:t>impulses</a:t>
            </a:r>
          </a:p>
          <a:p>
            <a:pPr algn="ctr"/>
            <a:r>
              <a:rPr lang="en-US" dirty="0" smtClean="0"/>
              <a:t>AP </a:t>
            </a:r>
            <a:endParaRPr lang="en-US" dirty="0"/>
          </a:p>
        </p:txBody>
      </p:sp>
      <p:cxnSp>
        <p:nvCxnSpPr>
          <p:cNvPr id="30" name="Elbow Connector 29"/>
          <p:cNvCxnSpPr/>
          <p:nvPr/>
        </p:nvCxnSpPr>
        <p:spPr>
          <a:xfrm rot="5400000">
            <a:off x="1496824" y="3882216"/>
            <a:ext cx="1226812" cy="1035108"/>
          </a:xfrm>
          <a:prstGeom prst="bentConnector3">
            <a:avLst>
              <a:gd name="adj1" fmla="val 93479"/>
            </a:avLst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029" name="Picture 102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4693923"/>
            <a:ext cx="1603076" cy="2164077"/>
          </a:xfrm>
          <a:prstGeom prst="rect">
            <a:avLst/>
          </a:prstGeom>
        </p:spPr>
      </p:pic>
      <p:cxnSp>
        <p:nvCxnSpPr>
          <p:cNvPr id="38" name="Straight Arrow Connector 37"/>
          <p:cNvCxnSpPr/>
          <p:nvPr/>
        </p:nvCxnSpPr>
        <p:spPr>
          <a:xfrm>
            <a:off x="3167658" y="6165304"/>
            <a:ext cx="3096344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40" name="Left Brace 1039"/>
          <p:cNvSpPr/>
          <p:nvPr/>
        </p:nvSpPr>
        <p:spPr>
          <a:xfrm rot="16200000">
            <a:off x="3716905" y="2482470"/>
            <a:ext cx="198021" cy="2376264"/>
          </a:xfrm>
          <a:prstGeom prst="leftBrace">
            <a:avLst>
              <a:gd name="adj1" fmla="val 13143"/>
              <a:gd name="adj2" fmla="val 50401"/>
            </a:avLst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42" name="Straight Arrow Connector 1041"/>
          <p:cNvCxnSpPr>
            <a:stCxn id="3" idx="2"/>
            <a:endCxn id="20" idx="1"/>
          </p:cNvCxnSpPr>
          <p:nvPr/>
        </p:nvCxnSpPr>
        <p:spPr>
          <a:xfrm>
            <a:off x="4535997" y="1627639"/>
            <a:ext cx="102895" cy="48256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43" name="TextBox 1042"/>
          <p:cNvSpPr txBox="1"/>
          <p:nvPr/>
        </p:nvSpPr>
        <p:spPr>
          <a:xfrm>
            <a:off x="3184054" y="2097721"/>
            <a:ext cx="8812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Cell body</a:t>
            </a:r>
            <a:endParaRPr lang="en-US" sz="1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7198" y="6381328"/>
            <a:ext cx="1304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Spinal cord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6679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2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 animBg="1"/>
      <p:bldP spid="20" grpId="0" animBg="1"/>
      <p:bldP spid="24" grpId="0"/>
      <p:bldP spid="1040" grpId="0" animBg="1"/>
      <p:bldP spid="1043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75856" y="143079"/>
            <a:ext cx="2520280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Sensory or Afferent Type</a:t>
            </a:r>
            <a:endParaRPr lang="en-US" dirty="0"/>
          </a:p>
        </p:txBody>
      </p:sp>
      <p:sp>
        <p:nvSpPr>
          <p:cNvPr id="3" name="Left Brace 2"/>
          <p:cNvSpPr/>
          <p:nvPr/>
        </p:nvSpPr>
        <p:spPr>
          <a:xfrm rot="5400000">
            <a:off x="4355976" y="-2931208"/>
            <a:ext cx="432048" cy="7344816"/>
          </a:xfrm>
          <a:prstGeom prst="leftBrace">
            <a:avLst>
              <a:gd name="adj1" fmla="val 0"/>
              <a:gd name="adj2" fmla="val 50000"/>
            </a:avLst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6953828"/>
              </p:ext>
            </p:extLst>
          </p:nvPr>
        </p:nvGraphicFramePr>
        <p:xfrm>
          <a:off x="179512" y="1124744"/>
          <a:ext cx="2736304" cy="2232248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2736304"/>
              </a:tblGrid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C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dirty="0" smtClean="0"/>
                        <a:t>fibers</a:t>
                      </a:r>
                      <a:endParaRPr lang="en-US" sz="2400" dirty="0"/>
                    </a:p>
                  </a:txBody>
                  <a:tcPr anchor="ctr"/>
                </a:tc>
              </a:tr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Non</a:t>
                      </a:r>
                      <a:r>
                        <a:rPr lang="en-US" sz="2000" baseline="0" dirty="0" smtClean="0"/>
                        <a:t>- </a:t>
                      </a:r>
                      <a:r>
                        <a:rPr lang="en-US" sz="2000" baseline="0" dirty="0" err="1" smtClean="0"/>
                        <a:t>myelinated</a:t>
                      </a:r>
                      <a:endParaRPr lang="en-US" sz="2000" dirty="0"/>
                    </a:p>
                  </a:txBody>
                  <a:tcPr anchor="ctr"/>
                </a:tc>
              </a:tr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Low conducting velocity</a:t>
                      </a:r>
                      <a:endParaRPr lang="en-US" sz="2000" dirty="0"/>
                    </a:p>
                  </a:txBody>
                  <a:tcPr anchor="ctr"/>
                </a:tc>
              </a:tr>
              <a:tr h="72008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Cause</a:t>
                      </a:r>
                      <a:r>
                        <a:rPr lang="en-US" sz="2000" baseline="0" dirty="0" smtClean="0"/>
                        <a:t> a dull burning and non-localized pain</a:t>
                      </a:r>
                      <a:endParaRPr lang="en-US" sz="2000" dirty="0"/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0644873"/>
              </p:ext>
            </p:extLst>
          </p:nvPr>
        </p:nvGraphicFramePr>
        <p:xfrm>
          <a:off x="6228184" y="1124744"/>
          <a:ext cx="2734072" cy="2232248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2734072"/>
              </a:tblGrid>
              <a:tr h="47926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A</a:t>
                      </a: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Symbol" pitchFamily="18" charset="2"/>
                        </a:rPr>
                        <a:t>  fibers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/>
                </a:tc>
              </a:tr>
              <a:tr h="41936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/>
                        <a:t>Myelinated</a:t>
                      </a:r>
                      <a:r>
                        <a:rPr lang="en-US" sz="2000" baseline="0" dirty="0" smtClean="0"/>
                        <a:t> </a:t>
                      </a:r>
                      <a:endParaRPr lang="en-US" sz="2000" dirty="0"/>
                    </a:p>
                  </a:txBody>
                  <a:tcPr anchor="ctr"/>
                </a:tc>
              </a:tr>
              <a:tr h="49362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High</a:t>
                      </a:r>
                      <a:r>
                        <a:rPr lang="en-US" sz="2000" baseline="0" dirty="0" smtClean="0"/>
                        <a:t> conduction velocity </a:t>
                      </a:r>
                      <a:endParaRPr lang="en-US" sz="2000" dirty="0"/>
                    </a:p>
                  </a:txBody>
                  <a:tcPr anchor="ctr"/>
                </a:tc>
              </a:tr>
              <a:tr h="839999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Cause a sharp and localized pain </a:t>
                      </a:r>
                      <a:endParaRPr lang="en-US" sz="20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359299" y="1556792"/>
            <a:ext cx="23762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/>
              <a:t>When an injury occurs,         one first senses sharp          “fast pain”(A</a:t>
            </a:r>
            <a:r>
              <a:rPr lang="en-US" dirty="0" smtClean="0">
                <a:sym typeface="Symbol" pitchFamily="18" charset="2"/>
              </a:rPr>
              <a:t> fibers)        before felling the dull        “slow pain” ( C fiber) 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61628" y="3789091"/>
            <a:ext cx="18550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Sensory Receptor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59832" y="3650591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Pain receptor </a:t>
            </a:r>
          </a:p>
          <a:p>
            <a:pPr algn="ctr"/>
            <a:r>
              <a:rPr lang="en-US" dirty="0"/>
              <a:t> </a:t>
            </a:r>
            <a:r>
              <a:rPr lang="en-US" dirty="0" smtClean="0"/>
              <a:t>(</a:t>
            </a:r>
            <a:r>
              <a:rPr lang="en-US" b="1" dirty="0" err="1"/>
              <a:t>Nociceptors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798021" y="3650591"/>
            <a:ext cx="3024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are cells nerve ending that </a:t>
            </a:r>
            <a:r>
              <a:rPr lang="en-US" dirty="0"/>
              <a:t>initiate the sensation of </a:t>
            </a:r>
            <a:r>
              <a:rPr lang="en-US" b="1" i="1" u="sng" dirty="0">
                <a:solidFill>
                  <a:srgbClr val="FF0000"/>
                </a:solidFill>
              </a:rPr>
              <a:t>pain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984268" y="5255948"/>
            <a:ext cx="19802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This process, called nociception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929645" y="5085184"/>
            <a:ext cx="25922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Can be activated by :</a:t>
            </a:r>
          </a:p>
          <a:p>
            <a:pPr marL="571500" indent="-571500">
              <a:buClr>
                <a:srgbClr val="FF0000"/>
              </a:buClr>
              <a:buFont typeface="+mj-lt"/>
              <a:buAutoNum type="romanUcPeriod"/>
            </a:pPr>
            <a:r>
              <a:rPr lang="en-US" dirty="0">
                <a:solidFill>
                  <a:srgbClr val="FF0000"/>
                </a:solidFill>
              </a:rPr>
              <a:t>Chemical stimuli</a:t>
            </a:r>
          </a:p>
          <a:p>
            <a:pPr marL="571500" indent="-571500">
              <a:buClr>
                <a:srgbClr val="FF0000"/>
              </a:buClr>
              <a:buFont typeface="+mj-lt"/>
              <a:buAutoNum type="romanUcPeriod"/>
            </a:pPr>
            <a:r>
              <a:rPr lang="en-US" dirty="0">
                <a:solidFill>
                  <a:srgbClr val="FF0000"/>
                </a:solidFill>
              </a:rPr>
              <a:t>Thermal stimuli </a:t>
            </a:r>
          </a:p>
          <a:p>
            <a:pPr marL="571500" indent="-571500">
              <a:buClr>
                <a:srgbClr val="FF0000"/>
              </a:buClr>
              <a:buFont typeface="+mj-lt"/>
              <a:buAutoNum type="romanUcPeriod"/>
            </a:pPr>
            <a:r>
              <a:rPr lang="en-US" dirty="0">
                <a:solidFill>
                  <a:srgbClr val="FF0000"/>
                </a:solidFill>
              </a:rPr>
              <a:t>Mechanical </a:t>
            </a:r>
            <a:r>
              <a:rPr lang="en-US" dirty="0" smtClean="0">
                <a:solidFill>
                  <a:srgbClr val="FF0000"/>
                </a:solidFill>
              </a:rPr>
              <a:t>stimuli</a:t>
            </a:r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907704" y="5585115"/>
            <a:ext cx="17301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Noxious Stimuli </a:t>
            </a:r>
            <a:endParaRPr lang="en-US" b="1" dirty="0"/>
          </a:p>
        </p:txBody>
      </p:sp>
      <p:sp>
        <p:nvSpPr>
          <p:cNvPr id="14" name="Rectangle 13"/>
          <p:cNvSpPr/>
          <p:nvPr/>
        </p:nvSpPr>
        <p:spPr>
          <a:xfrm>
            <a:off x="96231" y="6102303"/>
            <a:ext cx="277180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 smtClean="0"/>
              <a:t>An </a:t>
            </a:r>
            <a:r>
              <a:rPr lang="en-US" dirty="0"/>
              <a:t>actually or potentially tissue damaging event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179512" y="3573016"/>
            <a:ext cx="8784976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9" idx="3"/>
            <a:endCxn id="10" idx="1"/>
          </p:cNvCxnSpPr>
          <p:nvPr/>
        </p:nvCxnSpPr>
        <p:spPr>
          <a:xfrm>
            <a:off x="2116646" y="3973757"/>
            <a:ext cx="94318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0" idx="3"/>
          </p:cNvCxnSpPr>
          <p:nvPr/>
        </p:nvCxnSpPr>
        <p:spPr>
          <a:xfrm>
            <a:off x="4716016" y="3973757"/>
            <a:ext cx="1019547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4" idx="2"/>
          </p:cNvCxnSpPr>
          <p:nvPr/>
        </p:nvCxnSpPr>
        <p:spPr>
          <a:xfrm>
            <a:off x="7310189" y="4296922"/>
            <a:ext cx="934219" cy="95902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4" idx="2"/>
            <a:endCxn id="12" idx="0"/>
          </p:cNvCxnSpPr>
          <p:nvPr/>
        </p:nvCxnSpPr>
        <p:spPr>
          <a:xfrm flipH="1">
            <a:off x="5225789" y="4296922"/>
            <a:ext cx="2084400" cy="78826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Left Brace 26"/>
          <p:cNvSpPr/>
          <p:nvPr/>
        </p:nvSpPr>
        <p:spPr>
          <a:xfrm>
            <a:off x="3552066" y="5373216"/>
            <a:ext cx="377580" cy="824338"/>
          </a:xfrm>
          <a:prstGeom prst="leftBrace">
            <a:avLst>
              <a:gd name="adj1" fmla="val 38605"/>
              <a:gd name="adj2" fmla="val 5000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Elbow Connector 28"/>
          <p:cNvCxnSpPr>
            <a:stCxn id="13" idx="1"/>
            <a:endCxn id="14" idx="0"/>
          </p:cNvCxnSpPr>
          <p:nvPr/>
        </p:nvCxnSpPr>
        <p:spPr>
          <a:xfrm rot="10800000" flipV="1">
            <a:off x="1482132" y="5769781"/>
            <a:ext cx="425573" cy="332522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1282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/>
      <p:bldP spid="9" grpId="0"/>
      <p:bldP spid="10" grpId="0"/>
      <p:bldP spid="4" grpId="0"/>
      <p:bldP spid="11" grpId="0"/>
      <p:bldP spid="12" grpId="0"/>
      <p:bldP spid="13" grpId="0"/>
      <p:bldP spid="14" grpId="0" animBg="1"/>
      <p:bldP spid="2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13" y="12601"/>
            <a:ext cx="4804661" cy="4531151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6660232" y="260648"/>
            <a:ext cx="1628776" cy="723900"/>
            <a:chOff x="4571998" y="2492896"/>
            <a:chExt cx="1628776" cy="723900"/>
          </a:xfrm>
        </p:grpSpPr>
        <p:pic>
          <p:nvPicPr>
            <p:cNvPr id="6" name="Picture 5"/>
            <p:cNvPicPr/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571999" y="2492896"/>
              <a:ext cx="1628775" cy="723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WordArt 4"/>
            <p:cNvSpPr>
              <a:spLocks noChangeArrowheads="1" noChangeShapeType="1" noTextEdit="1"/>
            </p:cNvSpPr>
            <p:nvPr/>
          </p:nvSpPr>
          <p:spPr bwMode="auto">
            <a:xfrm>
              <a:off x="4571998" y="2783408"/>
              <a:ext cx="1628775" cy="142875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49407"/>
                </a:avLst>
              </a:prstTxWarp>
            </a:bodyPr>
            <a:lstStyle/>
            <a:p>
              <a:pPr algn="ctr" rtl="0">
                <a:buNone/>
              </a:pPr>
              <a:r>
                <a:rPr lang="en-US" sz="1000" kern="10" spc="0" dirty="0" smtClean="0">
                  <a:ln>
                    <a:noFill/>
                  </a:ln>
                  <a:solidFill>
                    <a:srgbClr val="000000"/>
                  </a:solidFill>
                  <a:effectLst/>
                  <a:cs typeface="Times New Roman"/>
                </a:rPr>
                <a:t>cell membrane phospholipids</a:t>
              </a:r>
              <a:endParaRPr lang="en-US" sz="1000" kern="10" spc="0" dirty="0">
                <a:ln>
                  <a:noFill/>
                </a:ln>
                <a:solidFill>
                  <a:srgbClr val="000000"/>
                </a:solidFill>
                <a:effectLst/>
                <a:cs typeface="Times New Roman"/>
              </a:endParaRPr>
            </a:p>
          </p:txBody>
        </p:sp>
      </p:grpSp>
      <p:sp>
        <p:nvSpPr>
          <p:cNvPr id="9" name="AutoShape 5"/>
          <p:cNvSpPr>
            <a:spLocks noChangeArrowheads="1"/>
          </p:cNvSpPr>
          <p:nvPr/>
        </p:nvSpPr>
        <p:spPr bwMode="auto">
          <a:xfrm>
            <a:off x="7355557" y="973251"/>
            <a:ext cx="209550" cy="962025"/>
          </a:xfrm>
          <a:prstGeom prst="downArrow">
            <a:avLst>
              <a:gd name="adj1" fmla="val 50000"/>
              <a:gd name="adj2" fmla="val 114773"/>
            </a:avLst>
          </a:prstGeom>
          <a:solidFill>
            <a:srgbClr val="D6ECF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6726907" y="1935276"/>
            <a:ext cx="1495425" cy="342900"/>
          </a:xfrm>
          <a:prstGeom prst="rect">
            <a:avLst/>
          </a:prstGeom>
          <a:solidFill>
            <a:srgbClr val="F9CC5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Arachidonic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 acid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7707257" y="2508115"/>
            <a:ext cx="567463" cy="266700"/>
          </a:xfrm>
          <a:prstGeom prst="rect">
            <a:avLst/>
          </a:prstGeom>
          <a:solidFill>
            <a:srgbClr val="FFFFFF"/>
          </a:solidFill>
          <a:ln w="31750">
            <a:solidFill>
              <a:srgbClr val="C0504D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COX-2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AutoShape 7"/>
          <p:cNvSpPr>
            <a:spLocks noChangeArrowheads="1"/>
          </p:cNvSpPr>
          <p:nvPr/>
        </p:nvSpPr>
        <p:spPr bwMode="auto">
          <a:xfrm rot="16200000">
            <a:off x="7353302" y="2401135"/>
            <a:ext cx="247650" cy="460974"/>
          </a:xfrm>
          <a:prstGeom prst="flowChartCollate">
            <a:avLst/>
          </a:prstGeom>
          <a:solidFill>
            <a:srgbClr val="C0504D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7513795" y="1146486"/>
            <a:ext cx="155042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phospholipases A</a:t>
            </a:r>
            <a:r>
              <a:rPr lang="en-US" sz="1400" baseline="-25000" dirty="0"/>
              <a:t>2 </a:t>
            </a:r>
            <a:endParaRPr lang="en-US" sz="1400" dirty="0"/>
          </a:p>
        </p:txBody>
      </p:sp>
      <p:sp>
        <p:nvSpPr>
          <p:cNvPr id="16" name="AutoShape 5"/>
          <p:cNvSpPr>
            <a:spLocks noChangeArrowheads="1"/>
          </p:cNvSpPr>
          <p:nvPr/>
        </p:nvSpPr>
        <p:spPr bwMode="auto">
          <a:xfrm>
            <a:off x="7369845" y="2278176"/>
            <a:ext cx="209550" cy="962025"/>
          </a:xfrm>
          <a:prstGeom prst="downArrow">
            <a:avLst>
              <a:gd name="adj1" fmla="val 50000"/>
              <a:gd name="adj2" fmla="val 114773"/>
            </a:avLst>
          </a:prstGeom>
          <a:solidFill>
            <a:srgbClr val="D6ECF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Rectangle 6"/>
          <p:cNvSpPr>
            <a:spLocks noChangeArrowheads="1"/>
          </p:cNvSpPr>
          <p:nvPr/>
        </p:nvSpPr>
        <p:spPr bwMode="auto">
          <a:xfrm>
            <a:off x="6779295" y="3240201"/>
            <a:ext cx="1495425" cy="620847"/>
          </a:xfrm>
          <a:prstGeom prst="rect">
            <a:avLst/>
          </a:prstGeom>
          <a:solidFill>
            <a:srgbClr val="F9CC5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Prostaglandin E</a:t>
            </a:r>
            <a:r>
              <a:rPr kumimoji="0" lang="en-US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2</a:t>
            </a:r>
            <a:r>
              <a:rPr kumimoji="0" lang="en-US" sz="1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 (</a:t>
            </a:r>
            <a:r>
              <a:rPr lang="en-US" sz="1400" b="1" dirty="0" smtClean="0">
                <a:latin typeface="Calibri" pitchFamily="34" charset="0"/>
                <a:cs typeface="Arial" pitchFamily="34" charset="0"/>
              </a:rPr>
              <a:t>PGE</a:t>
            </a:r>
            <a:r>
              <a:rPr lang="en-US" sz="1100" b="1" dirty="0" smtClean="0">
                <a:latin typeface="Calibri" pitchFamily="34" charset="0"/>
                <a:cs typeface="Arial" pitchFamily="34" charset="0"/>
              </a:rPr>
              <a:t>2</a:t>
            </a:r>
            <a:r>
              <a:rPr lang="en-US" sz="1400" b="1" dirty="0" smtClean="0">
                <a:latin typeface="Calibri" pitchFamily="34" charset="0"/>
                <a:cs typeface="Arial" pitchFamily="34" charset="0"/>
              </a:rPr>
              <a:t>)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804970" y="4088010"/>
            <a:ext cx="4320480" cy="12003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Sensitizes </a:t>
            </a:r>
            <a:r>
              <a:rPr lang="en-US" dirty="0" err="1" smtClean="0"/>
              <a:t>nociceptors</a:t>
            </a:r>
            <a:r>
              <a:rPr lang="en-US" dirty="0" smtClean="0"/>
              <a:t> to </a:t>
            </a:r>
            <a:r>
              <a:rPr lang="en-US" dirty="0" err="1" smtClean="0"/>
              <a:t>bradykinin</a:t>
            </a:r>
            <a:r>
              <a:rPr lang="en-US" dirty="0" smtClean="0"/>
              <a:t> (BK) , ((the most potent pain producing chemical)) and other pain mediators like substance P histamine, 5-HT…etc.  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869170" y="5949280"/>
            <a:ext cx="4195049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For </a:t>
            </a:r>
            <a:r>
              <a:rPr lang="en-US" dirty="0" smtClean="0">
                <a:solidFill>
                  <a:srgbClr val="FF0000"/>
                </a:solidFill>
              </a:rPr>
              <a:t>stimulation</a:t>
            </a:r>
            <a:r>
              <a:rPr lang="en-US" dirty="0" smtClean="0"/>
              <a:t> </a:t>
            </a:r>
            <a:r>
              <a:rPr lang="en-US" dirty="0" err="1" smtClean="0"/>
              <a:t>nociceptors</a:t>
            </a:r>
            <a:r>
              <a:rPr lang="en-US" dirty="0" smtClean="0"/>
              <a:t>, and lead to production of AP  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4224908" y="2508115"/>
            <a:ext cx="122193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</a:rPr>
              <a:t>Noxious Stimuli </a:t>
            </a:r>
          </a:p>
        </p:txBody>
      </p:sp>
      <p:sp>
        <p:nvSpPr>
          <p:cNvPr id="4" name="Lightning Bolt 3"/>
          <p:cNvSpPr/>
          <p:nvPr/>
        </p:nvSpPr>
        <p:spPr>
          <a:xfrm rot="4596518">
            <a:off x="4152253" y="2870248"/>
            <a:ext cx="551462" cy="449770"/>
          </a:xfrm>
          <a:prstGeom prst="lightningBol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62279" y="4596858"/>
            <a:ext cx="4093697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Release </a:t>
            </a:r>
            <a:r>
              <a:rPr lang="en-US" dirty="0">
                <a:solidFill>
                  <a:schemeClr val="tx1"/>
                </a:solidFill>
              </a:rPr>
              <a:t>of endogenous </a:t>
            </a:r>
            <a:r>
              <a:rPr lang="en-US" u="sng" dirty="0" smtClean="0">
                <a:solidFill>
                  <a:schemeClr val="accent1"/>
                </a:solidFill>
              </a:rPr>
              <a:t>opioid </a:t>
            </a:r>
            <a:r>
              <a:rPr lang="en-US" u="sng" dirty="0">
                <a:solidFill>
                  <a:schemeClr val="accent1"/>
                </a:solidFill>
              </a:rPr>
              <a:t>peptide </a:t>
            </a:r>
            <a:r>
              <a:rPr lang="en-US" u="sng" dirty="0" smtClean="0">
                <a:solidFill>
                  <a:schemeClr val="accent1"/>
                </a:solidFill>
              </a:rPr>
              <a:t>         </a:t>
            </a:r>
            <a:r>
              <a:rPr lang="en-US" dirty="0" smtClean="0">
                <a:solidFill>
                  <a:schemeClr val="tx1"/>
                </a:solidFill>
              </a:rPr>
              <a:t>( endorphin) </a:t>
            </a:r>
            <a:r>
              <a:rPr lang="en-US" dirty="0">
                <a:solidFill>
                  <a:schemeClr val="tx1"/>
                </a:solidFill>
              </a:rPr>
              <a:t>which cause </a:t>
            </a:r>
            <a:r>
              <a:rPr lang="en-US" dirty="0" smtClean="0">
                <a:solidFill>
                  <a:schemeClr val="tx1"/>
                </a:solidFill>
              </a:rPr>
              <a:t>inhibiting of nociceptive impulse( </a:t>
            </a:r>
            <a:r>
              <a:rPr lang="en-US" dirty="0" smtClean="0">
                <a:solidFill>
                  <a:srgbClr val="FF0000"/>
                </a:solidFill>
              </a:rPr>
              <a:t>Modulation</a:t>
            </a:r>
            <a:r>
              <a:rPr lang="en-US" dirty="0" smtClean="0">
                <a:solidFill>
                  <a:schemeClr val="tx1"/>
                </a:solidFill>
              </a:rPr>
              <a:t> )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1" name="Elbow Connector 10"/>
          <p:cNvCxnSpPr>
            <a:endCxn id="19" idx="1"/>
          </p:cNvCxnSpPr>
          <p:nvPr/>
        </p:nvCxnSpPr>
        <p:spPr>
          <a:xfrm rot="10800000" flipV="1">
            <a:off x="4804971" y="3717031"/>
            <a:ext cx="1974329" cy="971144"/>
          </a:xfrm>
          <a:prstGeom prst="bentConnector3">
            <a:avLst>
              <a:gd name="adj1" fmla="val 111579"/>
            </a:avLst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9" idx="2"/>
            <a:endCxn id="20" idx="0"/>
          </p:cNvCxnSpPr>
          <p:nvPr/>
        </p:nvCxnSpPr>
        <p:spPr>
          <a:xfrm>
            <a:off x="6965210" y="5288339"/>
            <a:ext cx="1485" cy="66094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262279" y="6021288"/>
            <a:ext cx="4195049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Then </a:t>
            </a:r>
            <a:r>
              <a:rPr lang="en-US" dirty="0" smtClean="0">
                <a:solidFill>
                  <a:srgbClr val="FF0000"/>
                </a:solidFill>
              </a:rPr>
              <a:t>transmission</a:t>
            </a:r>
            <a:r>
              <a:rPr lang="en-US" dirty="0" smtClean="0"/>
              <a:t> the impulse to spinal cord and cortex (</a:t>
            </a:r>
            <a:r>
              <a:rPr lang="en-US" dirty="0" smtClean="0">
                <a:solidFill>
                  <a:srgbClr val="FF0000"/>
                </a:solidFill>
              </a:rPr>
              <a:t>perception</a:t>
            </a:r>
            <a:r>
              <a:rPr lang="en-US" dirty="0" smtClean="0"/>
              <a:t>)</a:t>
            </a:r>
            <a:endParaRPr lang="en-US" dirty="0"/>
          </a:p>
        </p:txBody>
      </p:sp>
      <p:cxnSp>
        <p:nvCxnSpPr>
          <p:cNvPr id="27" name="Straight Arrow Connector 26"/>
          <p:cNvCxnSpPr>
            <a:stCxn id="20" idx="1"/>
            <a:endCxn id="26" idx="3"/>
          </p:cNvCxnSpPr>
          <p:nvPr/>
        </p:nvCxnSpPr>
        <p:spPr>
          <a:xfrm flipH="1">
            <a:off x="4457328" y="6272446"/>
            <a:ext cx="411842" cy="7200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2309127" y="5671034"/>
            <a:ext cx="0" cy="36516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2" name="Oval 31"/>
          <p:cNvSpPr/>
          <p:nvPr/>
        </p:nvSpPr>
        <p:spPr>
          <a:xfrm>
            <a:off x="2201114" y="5520188"/>
            <a:ext cx="216024" cy="216024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1"/>
                </a:solidFill>
              </a:rPr>
              <a:t>-</a:t>
            </a:r>
            <a:endParaRPr lang="en-US" dirty="0">
              <a:solidFill>
                <a:schemeClr val="accent1"/>
              </a:solidFill>
            </a:endParaRPr>
          </a:p>
        </p:txBody>
      </p:sp>
      <p:cxnSp>
        <p:nvCxnSpPr>
          <p:cNvPr id="18" name="Elbow Connector 17"/>
          <p:cNvCxnSpPr>
            <a:stCxn id="4" idx="6"/>
            <a:endCxn id="6" idx="1"/>
          </p:cNvCxnSpPr>
          <p:nvPr/>
        </p:nvCxnSpPr>
        <p:spPr>
          <a:xfrm rot="5400000" flipH="1" flipV="1">
            <a:off x="4347536" y="810837"/>
            <a:ext cx="2500936" cy="2124458"/>
          </a:xfrm>
          <a:prstGeom prst="bentConnector4">
            <a:avLst>
              <a:gd name="adj1" fmla="val -5713"/>
              <a:gd name="adj2" fmla="val 53953"/>
            </a:avLst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1725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3" grpId="0" animBg="1"/>
      <p:bldP spid="14" grpId="0" animBg="1"/>
      <p:bldP spid="15" grpId="0"/>
      <p:bldP spid="16" grpId="0" animBg="1"/>
      <p:bldP spid="17" grpId="0" animBg="1"/>
      <p:bldP spid="19" grpId="0" animBg="1"/>
      <p:bldP spid="20" grpId="0" animBg="1"/>
      <p:bldP spid="2" grpId="0"/>
      <p:bldP spid="4" grpId="0" animBg="1"/>
      <p:bldP spid="12" grpId="0" animBg="1"/>
      <p:bldP spid="26" grpId="0" animBg="1"/>
      <p:bldP spid="3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Pain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836712"/>
            <a:ext cx="8229600" cy="154076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800" dirty="0" smtClean="0"/>
              <a:t>‘’ An </a:t>
            </a:r>
            <a:r>
              <a:rPr lang="en-US" sz="2800" dirty="0"/>
              <a:t>unpleasant sensory and emotional experience associated with actual or potential tissue damage, or described in terms of such </a:t>
            </a:r>
            <a:r>
              <a:rPr lang="en-US" sz="2800" dirty="0" smtClean="0"/>
              <a:t>damage’’</a:t>
            </a:r>
            <a:endParaRPr lang="en-US" sz="2800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232874657"/>
              </p:ext>
            </p:extLst>
          </p:nvPr>
        </p:nvGraphicFramePr>
        <p:xfrm>
          <a:off x="755576" y="2348880"/>
          <a:ext cx="7776864" cy="41360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Oval 4"/>
          <p:cNvSpPr/>
          <p:nvPr/>
        </p:nvSpPr>
        <p:spPr>
          <a:xfrm>
            <a:off x="4211960" y="4077072"/>
            <a:ext cx="864096" cy="72008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ysClr val="windowText" lastClr="000000"/>
                </a:solidFill>
              </a:rPr>
              <a:t>pain</a:t>
            </a:r>
            <a:endParaRPr lang="en-US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6017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4" grpId="0">
        <p:bldAsOne/>
      </p:bldGraphic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87824" y="59960"/>
            <a:ext cx="3024336" cy="923330"/>
          </a:xfrm>
          <a:prstGeom prst="rect">
            <a:avLst/>
          </a:prstGeom>
          <a:noFill/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50800"/>
                <a:solidFill>
                  <a:srgbClr val="0070C0"/>
                </a:solidFill>
                <a:effectLst/>
              </a:rPr>
              <a:t>Analgesia  </a:t>
            </a:r>
            <a:endParaRPr lang="en-US" sz="5400" b="1" cap="none" spc="0" dirty="0">
              <a:ln w="50800"/>
              <a:solidFill>
                <a:srgbClr val="0070C0"/>
              </a:solidFill>
              <a:effectLst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27584" y="654941"/>
            <a:ext cx="1296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Without  </a:t>
            </a:r>
            <a:endParaRPr lang="en-US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7002270" y="654940"/>
            <a:ext cx="7560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Pain </a:t>
            </a:r>
            <a:endParaRPr lang="en-US" sz="2400" b="1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3131840" y="947405"/>
            <a:ext cx="72008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4076328" y="956794"/>
            <a:ext cx="1935832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2123728" y="937828"/>
            <a:ext cx="1008112" cy="1"/>
          </a:xfrm>
          <a:prstGeom prst="line">
            <a:avLst/>
          </a:prstGeom>
          <a:ln>
            <a:prstDash val="dash"/>
            <a:headEnd type="oval" w="med" len="med"/>
            <a:tailEnd type="oval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6012160" y="956742"/>
            <a:ext cx="1008112" cy="1"/>
          </a:xfrm>
          <a:prstGeom prst="line">
            <a:avLst/>
          </a:prstGeom>
          <a:ln>
            <a:prstDash val="dash"/>
            <a:headEnd type="oval" w="med" len="med"/>
            <a:tailEnd type="oval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347864" y="1412776"/>
            <a:ext cx="56467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Analgesics</a:t>
            </a:r>
          </a:p>
          <a:p>
            <a:r>
              <a:rPr lang="en-US" sz="2400" dirty="0" smtClean="0"/>
              <a:t> </a:t>
            </a:r>
            <a:r>
              <a:rPr lang="en-US" sz="2000" dirty="0" smtClean="0"/>
              <a:t>Are medicines or drugs </a:t>
            </a:r>
            <a:r>
              <a:rPr lang="en-US" sz="2000" dirty="0"/>
              <a:t>that relieve </a:t>
            </a:r>
            <a:r>
              <a:rPr lang="en-US" sz="2000" dirty="0" smtClean="0"/>
              <a:t>pain (analgesia).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21" name="Down Arrow 20"/>
          <p:cNvSpPr/>
          <p:nvPr/>
        </p:nvSpPr>
        <p:spPr>
          <a:xfrm>
            <a:off x="3851920" y="937828"/>
            <a:ext cx="224408" cy="546956"/>
          </a:xfrm>
          <a:prstGeom prst="down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187624" y="1412776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Pain killer </a:t>
            </a:r>
            <a:endParaRPr lang="en-US" sz="2400" b="1" dirty="0">
              <a:solidFill>
                <a:srgbClr val="FF0000"/>
              </a:solidFill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2627784" y="1648918"/>
            <a:ext cx="720080" cy="0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aphicFrame>
        <p:nvGraphicFramePr>
          <p:cNvPr id="28" name="Diagram 27"/>
          <p:cNvGraphicFramePr/>
          <p:nvPr>
            <p:extLst>
              <p:ext uri="{D42A27DB-BD31-4B8C-83A1-F6EECF244321}">
                <p14:modId xmlns:p14="http://schemas.microsoft.com/office/powerpoint/2010/main" val="2978832945"/>
              </p:ext>
            </p:extLst>
          </p:nvPr>
        </p:nvGraphicFramePr>
        <p:xfrm>
          <a:off x="539552" y="2243772"/>
          <a:ext cx="8455100" cy="45288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9" name="Rectangle 28"/>
          <p:cNvSpPr/>
          <p:nvPr/>
        </p:nvSpPr>
        <p:spPr>
          <a:xfrm>
            <a:off x="90339" y="4590860"/>
            <a:ext cx="3987552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Clr>
                <a:srgbClr val="0070C0"/>
              </a:buClr>
            </a:pPr>
            <a:r>
              <a:rPr lang="en-US" dirty="0"/>
              <a:t>They reduce moderate to severe pain without loss of consciousness.</a:t>
            </a:r>
          </a:p>
        </p:txBody>
      </p:sp>
      <p:sp>
        <p:nvSpPr>
          <p:cNvPr id="31" name="Rectangle 30"/>
          <p:cNvSpPr/>
          <p:nvPr/>
        </p:nvSpPr>
        <p:spPr>
          <a:xfrm>
            <a:off x="0" y="6300455"/>
            <a:ext cx="3987552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Clr>
                <a:srgbClr val="0070C0"/>
              </a:buClr>
            </a:pPr>
            <a:r>
              <a:rPr lang="en-US" dirty="0"/>
              <a:t>They reduce </a:t>
            </a:r>
            <a:r>
              <a:rPr lang="en-US" dirty="0" smtClean="0"/>
              <a:t>mild to moderate pain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4710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20" grpId="0"/>
      <p:bldP spid="21" grpId="0" animBg="1"/>
      <p:bldP spid="23" grpId="0"/>
      <p:bldGraphic spid="28" grpId="0">
        <p:bldAsOne/>
      </p:bldGraphic>
      <p:bldP spid="29" grpId="0"/>
      <p:bldP spid="3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36589" y="116632"/>
            <a:ext cx="34781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dirty="0"/>
              <a:t>Opioid </a:t>
            </a:r>
            <a:r>
              <a:rPr lang="en-US" sz="3600" dirty="0" smtClean="0"/>
              <a:t>Analgesics</a:t>
            </a:r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836712"/>
            <a:ext cx="1584176" cy="2016224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flipH="1" flipV="1">
            <a:off x="1619672" y="1484784"/>
            <a:ext cx="648072" cy="7200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267744" y="1372126"/>
            <a:ext cx="936104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Opium </a:t>
            </a:r>
            <a:endParaRPr lang="en-US" dirty="0"/>
          </a:p>
        </p:txBody>
      </p:sp>
      <p:cxnSp>
        <p:nvCxnSpPr>
          <p:cNvPr id="11" name="Straight Arrow Connector 10"/>
          <p:cNvCxnSpPr>
            <a:stCxn id="9" idx="3"/>
          </p:cNvCxnSpPr>
          <p:nvPr/>
        </p:nvCxnSpPr>
        <p:spPr>
          <a:xfrm flipV="1">
            <a:off x="3203848" y="1552575"/>
            <a:ext cx="2634977" cy="421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229347" y="1190035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Contains many alkaloids 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838825" y="1336122"/>
            <a:ext cx="1109439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morphine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151274" y="2132856"/>
            <a:ext cx="53751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smtClean="0">
                <a:solidFill>
                  <a:srgbClr val="FF0000"/>
                </a:solidFill>
              </a:rPr>
              <a:t>Opiate </a:t>
            </a:r>
            <a:r>
              <a:rPr lang="en-US" dirty="0" smtClean="0"/>
              <a:t>: A drug derived from alkaloids of the opium </a:t>
            </a:r>
            <a:endParaRPr lang="en-US" dirty="0"/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3229347" y="2492152"/>
            <a:ext cx="0" cy="129614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735796" y="3788296"/>
            <a:ext cx="6300192" cy="67710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Opioid</a:t>
            </a:r>
            <a:r>
              <a:rPr lang="en-US" sz="2000" b="1" dirty="0" smtClean="0"/>
              <a:t> : </a:t>
            </a:r>
            <a:r>
              <a:rPr lang="en-US" dirty="0" smtClean="0"/>
              <a:t>the class of drugs that includes opiate, and all synthetic and semisynthetic drugs that mimic the action of opiate  </a:t>
            </a:r>
            <a:endParaRPr lang="en-US" sz="2400" b="1" dirty="0" smtClean="0"/>
          </a:p>
        </p:txBody>
      </p:sp>
      <p:cxnSp>
        <p:nvCxnSpPr>
          <p:cNvPr id="23" name="Elbow Connector 22"/>
          <p:cNvCxnSpPr>
            <a:stCxn id="15" idx="2"/>
            <a:endCxn id="16" idx="1"/>
          </p:cNvCxnSpPr>
          <p:nvPr/>
        </p:nvCxnSpPr>
        <p:spPr>
          <a:xfrm rot="5400000">
            <a:off x="4458682" y="398047"/>
            <a:ext cx="627457" cy="3242271"/>
          </a:xfrm>
          <a:prstGeom prst="bentConnector4">
            <a:avLst>
              <a:gd name="adj1" fmla="val 34058"/>
              <a:gd name="adj2" fmla="val 107051"/>
            </a:avLst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593558" y="5188226"/>
            <a:ext cx="1044116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/>
              <a:t>Agonists </a:t>
            </a:r>
            <a:endParaRPr lang="en-US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2843808" y="5058895"/>
            <a:ext cx="2736305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Mixed agonist- antagonists</a:t>
            </a:r>
            <a:endParaRPr lang="en-US" b="1" dirty="0"/>
          </a:p>
          <a:p>
            <a:pPr algn="ctr"/>
            <a:r>
              <a:rPr lang="en-US" dirty="0" smtClean="0"/>
              <a:t>e.g. </a:t>
            </a:r>
            <a:r>
              <a:rPr lang="en-US" dirty="0" err="1" smtClean="0"/>
              <a:t>nalbuphine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6449317" y="5049727"/>
            <a:ext cx="1507059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Antagonists</a:t>
            </a:r>
          </a:p>
          <a:p>
            <a:pPr algn="ctr"/>
            <a:r>
              <a:rPr lang="en-US" dirty="0" smtClean="0"/>
              <a:t>e.g. Naloxone </a:t>
            </a:r>
            <a:endParaRPr lang="en-US" dirty="0"/>
          </a:p>
        </p:txBody>
      </p:sp>
      <p:cxnSp>
        <p:nvCxnSpPr>
          <p:cNvPr id="33" name="Elbow Connector 32"/>
          <p:cNvCxnSpPr>
            <a:stCxn id="19" idx="1"/>
            <a:endCxn id="28" idx="0"/>
          </p:cNvCxnSpPr>
          <p:nvPr/>
        </p:nvCxnSpPr>
        <p:spPr>
          <a:xfrm rot="10800000" flipV="1">
            <a:off x="1115616" y="4126850"/>
            <a:ext cx="1620180" cy="1061376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4" name="Elbow Connector 33"/>
          <p:cNvCxnSpPr>
            <a:stCxn id="19" idx="1"/>
            <a:endCxn id="29" idx="0"/>
          </p:cNvCxnSpPr>
          <p:nvPr/>
        </p:nvCxnSpPr>
        <p:spPr>
          <a:xfrm rot="10800000" flipH="1" flipV="1">
            <a:off x="2735795" y="4126849"/>
            <a:ext cx="1476165" cy="932045"/>
          </a:xfrm>
          <a:prstGeom prst="bentConnector4">
            <a:avLst>
              <a:gd name="adj1" fmla="val -15486"/>
              <a:gd name="adj2" fmla="val 68162"/>
            </a:avLst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7" name="Elbow Connector 36"/>
          <p:cNvCxnSpPr>
            <a:stCxn id="19" idx="1"/>
            <a:endCxn id="30" idx="0"/>
          </p:cNvCxnSpPr>
          <p:nvPr/>
        </p:nvCxnSpPr>
        <p:spPr>
          <a:xfrm rot="10800000" flipH="1" flipV="1">
            <a:off x="2735795" y="4126849"/>
            <a:ext cx="4467051" cy="922877"/>
          </a:xfrm>
          <a:prstGeom prst="bentConnector4">
            <a:avLst>
              <a:gd name="adj1" fmla="val -5117"/>
              <a:gd name="adj2" fmla="val 68342"/>
            </a:avLst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125506" y="5696058"/>
            <a:ext cx="1980220" cy="369332"/>
          </a:xfrm>
          <a:prstGeom prst="rect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/>
              <a:t>Strong: </a:t>
            </a:r>
            <a:r>
              <a:rPr lang="en-US" dirty="0" smtClean="0"/>
              <a:t>morphine </a:t>
            </a:r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125506" y="6065390"/>
            <a:ext cx="2142238" cy="369332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/>
              <a:t>Moderate : </a:t>
            </a:r>
            <a:r>
              <a:rPr lang="en-US" dirty="0" smtClean="0"/>
              <a:t>codeine </a:t>
            </a: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125506" y="6434722"/>
            <a:ext cx="2358262" cy="369332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/>
              <a:t>weak: </a:t>
            </a:r>
            <a:r>
              <a:rPr lang="en-US" dirty="0" smtClean="0"/>
              <a:t>propoxyphene</a:t>
            </a:r>
            <a:endParaRPr lang="en-US" dirty="0"/>
          </a:p>
        </p:txBody>
      </p:sp>
      <p:cxnSp>
        <p:nvCxnSpPr>
          <p:cNvPr id="46" name="Elbow Connector 45"/>
          <p:cNvCxnSpPr>
            <a:stCxn id="28" idx="1"/>
          </p:cNvCxnSpPr>
          <p:nvPr/>
        </p:nvCxnSpPr>
        <p:spPr>
          <a:xfrm rot="10800000" flipV="1">
            <a:off x="323528" y="5372892"/>
            <a:ext cx="270030" cy="323166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1116490" y="3587015"/>
            <a:ext cx="1621371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Interaction with opioid receptor 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595095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/>
      <p:bldP spid="15" grpId="0" animBg="1"/>
      <p:bldP spid="16" grpId="0"/>
      <p:bldP spid="19" grpId="0" animBg="1"/>
      <p:bldP spid="28" grpId="0" animBg="1"/>
      <p:bldP spid="29" grpId="0" animBg="1"/>
      <p:bldP spid="30" grpId="0" animBg="1"/>
      <p:bldP spid="43" grpId="0" animBg="1"/>
      <p:bldP spid="44" grpId="0" animBg="1"/>
      <p:bldP spid="45" grpId="0" animBg="1"/>
      <p:bldP spid="5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07904" y="116632"/>
            <a:ext cx="22322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/>
              <a:t>opioid receptor </a:t>
            </a:r>
            <a:endParaRPr lang="en-US" sz="2400" dirty="0"/>
          </a:p>
        </p:txBody>
      </p:sp>
      <p:sp>
        <p:nvSpPr>
          <p:cNvPr id="3" name="Rectangle 2"/>
          <p:cNvSpPr/>
          <p:nvPr/>
        </p:nvSpPr>
        <p:spPr>
          <a:xfrm>
            <a:off x="107504" y="737494"/>
            <a:ext cx="871296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400" dirty="0" smtClean="0"/>
              <a:t>It’s G protein-coupled receptor.</a:t>
            </a:r>
          </a:p>
          <a:p>
            <a:pPr marL="342900" indent="-342900">
              <a:buFontTx/>
              <a:buChar char="-"/>
            </a:pPr>
            <a:r>
              <a:rPr lang="en-US" sz="2400" dirty="0" smtClean="0"/>
              <a:t>Mainly located in brain and spinal cord , and may be on peripheral sensory nerve endings  </a:t>
            </a:r>
          </a:p>
          <a:p>
            <a:pPr marL="342900" indent="-342900">
              <a:buFontTx/>
              <a:buChar char="-"/>
            </a:pPr>
            <a:endParaRPr lang="en-US" sz="2400" dirty="0" smtClean="0"/>
          </a:p>
          <a:p>
            <a:pPr marL="342900" indent="-342900">
              <a:buFontTx/>
              <a:buChar char="-"/>
            </a:pPr>
            <a:r>
              <a:rPr lang="en-US" sz="2400" b="1" u="sng" dirty="0" smtClean="0">
                <a:solidFill>
                  <a:srgbClr val="FF0000"/>
                </a:solidFill>
              </a:rPr>
              <a:t>Three types </a:t>
            </a:r>
          </a:p>
          <a:p>
            <a:r>
              <a:rPr lang="en-US" sz="2400" dirty="0" smtClean="0"/>
              <a:t>1- </a:t>
            </a:r>
            <a:r>
              <a:rPr lang="el-GR" sz="2400" b="1" dirty="0" smtClean="0"/>
              <a:t>μ</a:t>
            </a:r>
            <a:r>
              <a:rPr lang="en-US" sz="2400" b="1" dirty="0" smtClean="0"/>
              <a:t> (mu) </a:t>
            </a:r>
            <a:endParaRPr lang="en-US" sz="2400" dirty="0"/>
          </a:p>
          <a:p>
            <a:pPr marL="342900" indent="-342900">
              <a:buFont typeface="Wingdings" pitchFamily="2" charset="2"/>
              <a:buChar char="v"/>
            </a:pPr>
            <a:r>
              <a:rPr lang="en-US" sz="2400" dirty="0"/>
              <a:t>Most of the analgesic </a:t>
            </a:r>
            <a:r>
              <a:rPr lang="en-US" sz="2400" dirty="0" smtClean="0"/>
              <a:t>opioids are </a:t>
            </a:r>
            <a:r>
              <a:rPr lang="en-US" sz="2400" dirty="0"/>
              <a:t>μ-receptor agonists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en-US" sz="2400" dirty="0" smtClean="0"/>
              <a:t>Responsible </a:t>
            </a:r>
            <a:r>
              <a:rPr lang="en-US" sz="2400" dirty="0"/>
              <a:t>for some major </a:t>
            </a:r>
            <a:r>
              <a:rPr lang="en-US" sz="2400" b="1" u="sng" dirty="0"/>
              <a:t>unwanted effects </a:t>
            </a:r>
            <a:r>
              <a:rPr lang="en-US" sz="2400" dirty="0"/>
              <a:t>(e.g. respiratory depression, euphoria, sedation and dependence)</a:t>
            </a:r>
          </a:p>
          <a:p>
            <a:r>
              <a:rPr lang="el-GR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smtClean="0"/>
              <a:t>2- </a:t>
            </a:r>
            <a:r>
              <a:rPr lang="el-GR" sz="2400" b="1" dirty="0" smtClean="0"/>
              <a:t>κ</a:t>
            </a:r>
            <a:r>
              <a:rPr lang="en-US" sz="2400" b="1" dirty="0" smtClean="0"/>
              <a:t> (kappa)</a:t>
            </a:r>
          </a:p>
          <a:p>
            <a:r>
              <a:rPr lang="el-GR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smtClean="0"/>
              <a:t>3- </a:t>
            </a:r>
            <a:r>
              <a:rPr lang="el-GR" sz="2400" b="1" dirty="0" smtClean="0"/>
              <a:t>δ</a:t>
            </a:r>
            <a:r>
              <a:rPr lang="en-US" sz="2400" b="1" dirty="0" smtClean="0"/>
              <a:t> (delta) </a:t>
            </a:r>
            <a:endParaRPr lang="en-US" sz="24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179512" y="5157192"/>
            <a:ext cx="828092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smtClean="0"/>
              <a:t>MOA </a:t>
            </a:r>
          </a:p>
          <a:p>
            <a:r>
              <a:rPr lang="en-US" b="1" dirty="0" smtClean="0"/>
              <a:t>1- they </a:t>
            </a:r>
            <a:r>
              <a:rPr lang="en-US" b="1" u="sng" dirty="0" smtClean="0"/>
              <a:t>close</a:t>
            </a:r>
            <a:r>
              <a:rPr lang="en-US" b="1" u="sng" dirty="0" smtClean="0">
                <a:solidFill>
                  <a:srgbClr val="FF0000"/>
                </a:solidFill>
              </a:rPr>
              <a:t> </a:t>
            </a:r>
            <a:r>
              <a:rPr lang="en-US" b="1" dirty="0" smtClean="0"/>
              <a:t>voltage-gated Ca+2 channels on </a:t>
            </a:r>
            <a:r>
              <a:rPr lang="en-US" b="1" u="sng" dirty="0" smtClean="0"/>
              <a:t>presynaptic</a:t>
            </a:r>
            <a:r>
              <a:rPr lang="en-US" b="1" dirty="0" smtClean="0"/>
              <a:t> nerve terminal thereby reduce transmitter release. </a:t>
            </a:r>
          </a:p>
          <a:p>
            <a:r>
              <a:rPr lang="en-US" b="1" dirty="0" smtClean="0"/>
              <a:t>2- they hyperpolarize and thus inhibit </a:t>
            </a:r>
            <a:r>
              <a:rPr lang="en-US" b="1" u="sng" dirty="0" smtClean="0"/>
              <a:t>postsynaptic</a:t>
            </a:r>
            <a:r>
              <a:rPr lang="en-US" b="1" dirty="0" smtClean="0"/>
              <a:t> neuron by </a:t>
            </a:r>
            <a:r>
              <a:rPr lang="en-US" b="1" u="sng" dirty="0" smtClean="0"/>
              <a:t>opening</a:t>
            </a:r>
            <a:r>
              <a:rPr lang="en-US" b="1" dirty="0" smtClean="0"/>
              <a:t> K+ channel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07504" y="2060848"/>
            <a:ext cx="8712968" cy="2831630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990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1046</TotalTime>
  <Words>1063</Words>
  <Application>Microsoft Office PowerPoint</Application>
  <PresentationFormat>On-screen Show (4:3)</PresentationFormat>
  <Paragraphs>239</Paragraphs>
  <Slides>23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Pain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LAB WORK</vt:lpstr>
      <vt:lpstr>Writhing test </vt:lpstr>
      <vt:lpstr>PowerPoint Presentation</vt:lpstr>
      <vt:lpstr>PowerPoint Presentation</vt:lpstr>
      <vt:lpstr>PowerPoint Presentation</vt:lpstr>
      <vt:lpstr>PowerPoint Presentation</vt:lpstr>
      <vt:lpstr>Hot plate method 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Mohammed</dc:creator>
  <cp:lastModifiedBy>Mohammed</cp:lastModifiedBy>
  <cp:revision>75</cp:revision>
  <dcterms:created xsi:type="dcterms:W3CDTF">2013-03-06T03:39:23Z</dcterms:created>
  <dcterms:modified xsi:type="dcterms:W3CDTF">2013-03-10T06:37:50Z</dcterms:modified>
</cp:coreProperties>
</file>