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F77-B413-C342-949E-339A695AFFBC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5A4-85A3-8144-9E3B-50C6D4F4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6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F77-B413-C342-949E-339A695AFFBC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5A4-85A3-8144-9E3B-50C6D4F4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F77-B413-C342-949E-339A695AFFBC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5A4-85A3-8144-9E3B-50C6D4F4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5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F77-B413-C342-949E-339A695AFFBC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5A4-85A3-8144-9E3B-50C6D4F4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1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F77-B413-C342-949E-339A695AFFBC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5A4-85A3-8144-9E3B-50C6D4F4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1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F77-B413-C342-949E-339A695AFFBC}" type="datetimeFigureOut">
              <a:rPr lang="en-US" smtClean="0"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5A4-85A3-8144-9E3B-50C6D4F4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0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F77-B413-C342-949E-339A695AFFBC}" type="datetimeFigureOut">
              <a:rPr lang="en-US" smtClean="0"/>
              <a:t>8/26/14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5A4-85A3-8144-9E3B-50C6D4F4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7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F77-B413-C342-949E-339A695AFFBC}" type="datetimeFigureOut">
              <a:rPr lang="en-US" smtClean="0"/>
              <a:t>8/26/14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5A4-85A3-8144-9E3B-50C6D4F4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6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F77-B413-C342-949E-339A695AFFBC}" type="datetimeFigureOut">
              <a:rPr lang="en-US" smtClean="0"/>
              <a:t>8/26/14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5A4-85A3-8144-9E3B-50C6D4F4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2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F77-B413-C342-949E-339A695AFFBC}" type="datetimeFigureOut">
              <a:rPr lang="en-US" smtClean="0"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5A4-85A3-8144-9E3B-50C6D4F4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5F77-B413-C342-949E-339A695AFFBC}" type="datetimeFigureOut">
              <a:rPr lang="en-US" smtClean="0"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F5A4-85A3-8144-9E3B-50C6D4F4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2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5F77-B413-C342-949E-339A695AFFBC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BF5A4-85A3-8144-9E3B-50C6D4F4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Orthopedic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2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78-year-old woman fell from her bed this evening while she was trying to go to the bathroom at her home; she had pain in her lower extremity &amp; was unable to walk on her left lower limb. She was brought to the emergency department where her left lower extremity was short, externally rotated &amp; was painful to movement upon rolling her legs, distal neurovascular status was intact.  She had an AP &amp; lateral X-Ray of her hip &amp; pelvis, which showed a left femoral neck fracture, Garden Class 3, which of the following is the best method of treatment?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Open Reduction &amp; Internal Fixation with Plates &amp; screws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Open Reduction &amp; Internal Fixation with a </a:t>
            </a:r>
            <a:r>
              <a:rPr lang="en-US" dirty="0" err="1"/>
              <a:t>Cephalo</a:t>
            </a:r>
            <a:r>
              <a:rPr lang="en-US" dirty="0"/>
              <a:t>-medullary nail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Closed reduction &amp; Percutaneous Pinning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Hemi-</a:t>
            </a:r>
            <a:r>
              <a:rPr lang="en-US" dirty="0" err="1" smtClean="0"/>
              <a:t>Arthroplasty</a:t>
            </a:r>
            <a:endParaRPr lang="en-US" dirty="0" smtClean="0"/>
          </a:p>
          <a:p>
            <a:pPr marL="514350" lvl="0" indent="-51435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2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38-year-old man riding his motorcycle sustained a motor vehicle collision at 30 km/hour; he was found at the scene conscious &amp; was transported via ambulance to the nearest hospital. A trauma survey was conducted &amp; the only finding was severe bruising of his right lower leg but no open wounds are present, distal neurovascular status was intact. X-rays of the right lower leg show a comminuted fracture of the </a:t>
            </a:r>
            <a:r>
              <a:rPr lang="en-US" dirty="0" err="1"/>
              <a:t>tibial</a:t>
            </a:r>
            <a:r>
              <a:rPr lang="en-US" dirty="0"/>
              <a:t> shaft. Which of the following conditions is of most concern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Femoral </a:t>
            </a:r>
            <a:r>
              <a:rPr lang="en-US" dirty="0"/>
              <a:t>Nerve Palsy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Deep Vein Thrombosis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Compartment Syndrome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Osteomyelitis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8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Ischemia of which of the following leg compartments results in claw toe deformity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Anterior Compartment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Lateral Compartment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Superficial Posterior Compartment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Deep Posterior Compartment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5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Q1: D – Hemiarthroplasty</a:t>
            </a:r>
          </a:p>
          <a:p>
            <a:r>
              <a:rPr lang="en-US" dirty="0" smtClean="0"/>
              <a:t>Q2: C – Compartment Syndrome</a:t>
            </a:r>
          </a:p>
          <a:p>
            <a:r>
              <a:rPr lang="en-US" dirty="0" smtClean="0"/>
              <a:t>Q3: D – Deep Posterior Compartment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20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269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Sample Orthopedic Questions</vt:lpstr>
      <vt:lpstr>Q1</vt:lpstr>
      <vt:lpstr>Q2</vt:lpstr>
      <vt:lpstr>Q3</vt:lpstr>
      <vt:lpstr>Answer Key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Orthopedic Questions</dc:title>
  <dc:creator>aziz</dc:creator>
  <cp:lastModifiedBy>aziz</cp:lastModifiedBy>
  <cp:revision>1</cp:revision>
  <dcterms:created xsi:type="dcterms:W3CDTF">2014-08-26T12:53:10Z</dcterms:created>
  <dcterms:modified xsi:type="dcterms:W3CDTF">2014-08-26T12:57:15Z</dcterms:modified>
</cp:coreProperties>
</file>