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dirty="0" smtClean="0"/>
              <a:t>Action * </a:t>
            </a:r>
            <a:endParaRPr lang="ar-SA" sz="96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376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How is Action?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310" y="2084832"/>
            <a:ext cx="3107589" cy="4022725"/>
          </a:xfr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199" y="1602322"/>
            <a:ext cx="3617137" cy="507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92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How is Action?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24128" y="1968500"/>
            <a:ext cx="9720073" cy="4023360"/>
          </a:xfrm>
        </p:spPr>
        <p:txBody>
          <a:bodyPr>
            <a:normAutofit/>
          </a:bodyPr>
          <a:lstStyle/>
          <a:p>
            <a:r>
              <a:rPr lang="en-US" sz="3600" dirty="0"/>
              <a:t>How to implement the </a:t>
            </a:r>
            <a:r>
              <a:rPr lang="en-US" sz="3600" dirty="0" smtClean="0"/>
              <a:t>Action ?</a:t>
            </a:r>
          </a:p>
          <a:p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0956" y="2585749"/>
            <a:ext cx="2057687" cy="412490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00" y="1825291"/>
            <a:ext cx="2973533" cy="4782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49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How is Action?</a:t>
            </a:r>
            <a:endParaRPr lang="ar-SA" dirty="0"/>
          </a:p>
        </p:txBody>
      </p:sp>
      <p:pic>
        <p:nvPicPr>
          <p:cNvPr id="5" name="عنصر نائب للمحتوى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415" y="2234957"/>
            <a:ext cx="2563044" cy="3858155"/>
          </a:xfr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476" y="2234957"/>
            <a:ext cx="2584978" cy="3858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13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What is the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action ?</a:t>
            </a:r>
            <a:endParaRPr lang="ar-SA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Action is a number of steps that can be run for the application of a series of commands on an image or a file</a:t>
            </a:r>
            <a:br>
              <a:rPr lang="en-US" sz="4000" dirty="0"/>
            </a:br>
            <a:r>
              <a:rPr lang="en-US" sz="4000" dirty="0"/>
              <a:t>And helps to reduce the time and effort.</a:t>
            </a:r>
            <a:endParaRPr lang="ar-SA" sz="4000" dirty="0"/>
          </a:p>
        </p:txBody>
      </p:sp>
    </p:spTree>
    <p:extLst>
      <p:ext uri="{BB962C8B-B14F-4D97-AF65-F5344CB8AC3E}">
        <p14:creationId xmlns:p14="http://schemas.microsoft.com/office/powerpoint/2010/main" val="406128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Explain  Action:</a:t>
            </a:r>
            <a:endParaRPr lang="ar-SA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1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Stop playing\Recording </a:t>
            </a:r>
            <a:r>
              <a:rPr lang="en-US" u="sng" dirty="0"/>
              <a:t>:</a:t>
            </a:r>
            <a:r>
              <a:rPr lang="en-US" dirty="0"/>
              <a:t> </a:t>
            </a:r>
            <a:r>
              <a:rPr lang="ar-SA" dirty="0"/>
              <a:t>هذا الزر لإيقاف عمل وتخزين الأوامر عند إضافة </a:t>
            </a:r>
            <a:r>
              <a:rPr lang="ar-SA" dirty="0" err="1"/>
              <a:t>الأكشن</a:t>
            </a:r>
            <a:r>
              <a:rPr lang="ar-SA" dirty="0"/>
              <a:t> وأيضاً لإيقاف تطبيق </a:t>
            </a:r>
            <a:r>
              <a:rPr lang="ar-SA" dirty="0" err="1"/>
              <a:t>الأكشن</a:t>
            </a:r>
            <a:r>
              <a:rPr lang="ar-SA" dirty="0"/>
              <a:t> عن عمله.</a:t>
            </a:r>
            <a:br>
              <a:rPr lang="ar-SA" dirty="0"/>
            </a:br>
            <a:r>
              <a:rPr lang="ar-SA" dirty="0"/>
              <a:t>2/</a:t>
            </a:r>
            <a:r>
              <a:rPr lang="ar-SA" u="sng" dirty="0"/>
              <a:t>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Begin recording </a:t>
            </a:r>
            <a:r>
              <a:rPr lang="en-US" u="sng" dirty="0"/>
              <a:t>:</a:t>
            </a:r>
            <a:r>
              <a:rPr lang="en-US" dirty="0"/>
              <a:t> </a:t>
            </a:r>
            <a:r>
              <a:rPr lang="ar-SA" dirty="0"/>
              <a:t>هذا الزر يبدأ بتسجيل كل الخطوات التي تقوم بعملها ولحفظها في الفوتوشوب.</a:t>
            </a:r>
            <a:br>
              <a:rPr lang="ar-SA" dirty="0"/>
            </a:br>
            <a:r>
              <a:rPr lang="ar-SA" dirty="0"/>
              <a:t>3/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play selection </a:t>
            </a:r>
            <a:r>
              <a:rPr lang="en-US" u="sng" dirty="0"/>
              <a:t>:</a:t>
            </a:r>
            <a:r>
              <a:rPr lang="en-US" dirty="0"/>
              <a:t> </a:t>
            </a:r>
            <a:r>
              <a:rPr lang="ar-SA" dirty="0"/>
              <a:t>هذا الزر يعمل على تطبيق </a:t>
            </a:r>
            <a:r>
              <a:rPr lang="ar-SA" dirty="0" err="1"/>
              <a:t>الأكشن</a:t>
            </a:r>
            <a:r>
              <a:rPr lang="ar-SA" dirty="0"/>
              <a:t> على الصورة أو العمل بعد اختيار </a:t>
            </a:r>
            <a:r>
              <a:rPr lang="ar-SA" dirty="0" err="1"/>
              <a:t>الأكشن</a:t>
            </a:r>
            <a:r>
              <a:rPr lang="ar-SA" dirty="0"/>
              <a:t> من القائمة.</a:t>
            </a:r>
            <a:br>
              <a:rPr lang="ar-SA" dirty="0"/>
            </a:br>
            <a:r>
              <a:rPr lang="ar-SA" dirty="0"/>
              <a:t>4 /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create new set </a:t>
            </a:r>
            <a:r>
              <a:rPr lang="en-US" u="sng" dirty="0"/>
              <a:t>:</a:t>
            </a:r>
            <a:r>
              <a:rPr lang="en-US" dirty="0"/>
              <a:t> </a:t>
            </a:r>
            <a:r>
              <a:rPr lang="ar-SA" dirty="0"/>
              <a:t>هذا الزر يقوم بفتح مجلد جديد لعمل </a:t>
            </a:r>
            <a:r>
              <a:rPr lang="ar-SA" dirty="0" err="1"/>
              <a:t>الأكشن</a:t>
            </a:r>
            <a:r>
              <a:rPr lang="ar-SA" dirty="0"/>
              <a:t> ويحتوي على فروع من </a:t>
            </a:r>
            <a:r>
              <a:rPr lang="ar-SA" dirty="0" err="1"/>
              <a:t>الأكشنات</a:t>
            </a:r>
            <a:r>
              <a:rPr lang="ar-SA" dirty="0"/>
              <a:t> الجديدة.</a:t>
            </a:r>
            <a:br>
              <a:rPr lang="ar-SA" dirty="0"/>
            </a:br>
            <a:r>
              <a:rPr lang="ar-SA" dirty="0"/>
              <a:t>5 /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create new action </a:t>
            </a:r>
            <a:r>
              <a:rPr lang="en-US" u="sng" dirty="0"/>
              <a:t>:</a:t>
            </a:r>
            <a:r>
              <a:rPr lang="en-US" dirty="0"/>
              <a:t> </a:t>
            </a:r>
            <a:r>
              <a:rPr lang="ar-SA" dirty="0"/>
              <a:t>يعمل هذا الزر بإضافة أكشن جديد وبعد تسميته يبدأ بتسجيل الخطوات وهو فرع </a:t>
            </a:r>
            <a:r>
              <a:rPr lang="en-US" dirty="0"/>
              <a:t>create new set </a:t>
            </a:r>
            <a:br>
              <a:rPr lang="en-US" dirty="0"/>
            </a:br>
            <a:r>
              <a:rPr lang="en-US" dirty="0"/>
              <a:t>6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/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Delete </a:t>
            </a:r>
            <a:r>
              <a:rPr lang="en-US" u="sng" dirty="0"/>
              <a:t>:</a:t>
            </a:r>
            <a:r>
              <a:rPr lang="en-US" dirty="0"/>
              <a:t> </a:t>
            </a:r>
            <a:r>
              <a:rPr lang="ar-SA" dirty="0"/>
              <a:t>هذا الخيار يحذف </a:t>
            </a:r>
            <a:r>
              <a:rPr lang="ar-SA" dirty="0" err="1"/>
              <a:t>الأكشن</a:t>
            </a:r>
            <a:r>
              <a:rPr lang="ar-SA" dirty="0"/>
              <a:t> المحدد من القائمة.</a:t>
            </a:r>
            <a:br>
              <a:rPr lang="ar-SA" dirty="0"/>
            </a:br>
            <a:endParaRPr lang="ar-SA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114" y="458216"/>
            <a:ext cx="2622686" cy="200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50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How is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Action?</a:t>
            </a:r>
            <a:endParaRPr lang="ar-SA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First: the push of a button number (4) create new set</a:t>
            </a:r>
            <a:br>
              <a:rPr lang="en-US" sz="3200" dirty="0"/>
            </a:br>
            <a:r>
              <a:rPr lang="en-US" sz="3200" dirty="0"/>
              <a:t>This will open the window to make a new folder and then </a:t>
            </a:r>
            <a:r>
              <a:rPr lang="en-US" sz="3200" dirty="0" smtClean="0"/>
              <a:t>OK</a:t>
            </a:r>
            <a:endParaRPr lang="ar-SA" sz="3200" dirty="0" smtClean="0"/>
          </a:p>
          <a:p>
            <a:endParaRPr lang="ar-SA" sz="3200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581400"/>
            <a:ext cx="6096000" cy="204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13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How is Action?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Second, after the work of the new folder pressing the button number (5) create new action and will open this </a:t>
            </a:r>
            <a:r>
              <a:rPr lang="en-US" sz="3200" dirty="0" smtClean="0"/>
              <a:t>window</a:t>
            </a:r>
            <a:endParaRPr lang="ar-SA" sz="3200" dirty="0" smtClean="0"/>
          </a:p>
          <a:p>
            <a:endParaRPr lang="ar-SA" sz="3200" dirty="0"/>
          </a:p>
          <a:p>
            <a:endParaRPr lang="ar-SA" sz="3200" dirty="0" smtClean="0"/>
          </a:p>
          <a:p>
            <a:endParaRPr lang="ar-SA" sz="3200" dirty="0"/>
          </a:p>
          <a:p>
            <a:endParaRPr lang="ar-SA" sz="3200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4063888"/>
            <a:ext cx="7912099" cy="2019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How is Action?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Third: After writing the name of Action put pressure on the Record</a:t>
            </a:r>
            <a:br>
              <a:rPr lang="en-US" sz="3200" dirty="0"/>
            </a:br>
            <a:r>
              <a:rPr lang="en-US" sz="3200" dirty="0"/>
              <a:t>And we will see that Begin recording button became red and </a:t>
            </a:r>
            <a:r>
              <a:rPr lang="en-US" sz="3200" dirty="0" smtClean="0"/>
              <a:t>this means </a:t>
            </a:r>
            <a:r>
              <a:rPr lang="en-US" sz="3200" dirty="0"/>
              <a:t>that it began to record the action </a:t>
            </a:r>
            <a:r>
              <a:rPr lang="en-US" sz="3200" dirty="0" smtClean="0"/>
              <a:t>steps</a:t>
            </a:r>
          </a:p>
          <a:p>
            <a:endParaRPr lang="en-US" sz="3200" dirty="0"/>
          </a:p>
          <a:p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14381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How is Action?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Fourthly / after work and apply the steps and put pressure on the registration button (1)</a:t>
            </a:r>
            <a:br>
              <a:rPr lang="en-US" sz="2800" dirty="0"/>
            </a:br>
            <a:r>
              <a:rPr lang="en-US" sz="2800" dirty="0" err="1"/>
              <a:t>Stopplaying</a:t>
            </a:r>
            <a:r>
              <a:rPr lang="en-US" sz="2800" dirty="0"/>
              <a:t> \ Recording to stop and the end of the registration and will save on the </a:t>
            </a:r>
            <a:r>
              <a:rPr lang="en-US" sz="2800" dirty="0" smtClean="0"/>
              <a:t>list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7200" dirty="0" smtClean="0">
                <a:solidFill>
                  <a:srgbClr val="FF0000"/>
                </a:solidFill>
              </a:rPr>
              <a:t>   &gt;&gt; NEXT</a:t>
            </a:r>
            <a:endParaRPr lang="ar-SA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86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How is Action?</a:t>
            </a:r>
            <a:endParaRPr lang="ar-SA" dirty="0"/>
          </a:p>
        </p:txBody>
      </p:sp>
      <p:pic>
        <p:nvPicPr>
          <p:cNvPr id="8" name="عنصر نائب للمحتوى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8440" t="278" r="56648" b="36243"/>
          <a:stretch/>
        </p:blipFill>
        <p:spPr>
          <a:xfrm>
            <a:off x="1024128" y="2084832"/>
            <a:ext cx="4338847" cy="4435695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3"/>
          <a:srcRect l="5301" t="11176" r="64739" b="23436"/>
          <a:stretch/>
        </p:blipFill>
        <p:spPr>
          <a:xfrm>
            <a:off x="7197213" y="2315497"/>
            <a:ext cx="3377381" cy="414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09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How is Action?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To save the Action in the device to go to the small arrow</a:t>
            </a:r>
            <a:br>
              <a:rPr lang="en-US" sz="3200" dirty="0"/>
            </a:br>
            <a:r>
              <a:rPr lang="en-US" sz="3200" dirty="0"/>
              <a:t>And choose from the list (Save Actions</a:t>
            </a:r>
            <a:r>
              <a:rPr lang="en-US" sz="3200" dirty="0" smtClean="0"/>
              <a:t>)</a:t>
            </a:r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r>
              <a:rPr lang="en-US" sz="7200" dirty="0" smtClean="0">
                <a:solidFill>
                  <a:srgbClr val="FF0000"/>
                </a:solidFill>
              </a:rPr>
              <a:t>&gt;&gt;</a:t>
            </a:r>
            <a:r>
              <a:rPr lang="en-US" sz="9600" dirty="0" smtClean="0">
                <a:solidFill>
                  <a:srgbClr val="FF0000"/>
                </a:solidFill>
              </a:rPr>
              <a:t> </a:t>
            </a:r>
            <a:r>
              <a:rPr lang="en-US" sz="7200" dirty="0" smtClean="0">
                <a:solidFill>
                  <a:srgbClr val="FF0000"/>
                </a:solidFill>
              </a:rPr>
              <a:t>NEXT</a:t>
            </a:r>
            <a:endParaRPr lang="ar-SA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02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كامل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136</TotalTime>
  <Words>158</Words>
  <Application>Microsoft Office PowerPoint</Application>
  <PresentationFormat>ملء الشاشة</PresentationFormat>
  <Paragraphs>28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7" baseType="lpstr">
      <vt:lpstr>Arial</vt:lpstr>
      <vt:lpstr>Tw Cen MT</vt:lpstr>
      <vt:lpstr>Tw Cen MT Condensed</vt:lpstr>
      <vt:lpstr>Wingdings 3</vt:lpstr>
      <vt:lpstr>تكامل</vt:lpstr>
      <vt:lpstr>Action * </vt:lpstr>
      <vt:lpstr>What is the action ?</vt:lpstr>
      <vt:lpstr>Explain  Action:</vt:lpstr>
      <vt:lpstr>How is Action?</vt:lpstr>
      <vt:lpstr>How is Action?</vt:lpstr>
      <vt:lpstr>How is Action?</vt:lpstr>
      <vt:lpstr>How is Action?</vt:lpstr>
      <vt:lpstr>How is Action?</vt:lpstr>
      <vt:lpstr>How is Action?</vt:lpstr>
      <vt:lpstr>How is Action?</vt:lpstr>
      <vt:lpstr>How is Action?</vt:lpstr>
      <vt:lpstr>How is Action?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 *</dc:title>
  <dc:creator>AR</dc:creator>
  <cp:lastModifiedBy>MyLaptop</cp:lastModifiedBy>
  <cp:revision>10</cp:revision>
  <dcterms:created xsi:type="dcterms:W3CDTF">2015-02-28T20:05:59Z</dcterms:created>
  <dcterms:modified xsi:type="dcterms:W3CDTF">2015-03-04T21:51:36Z</dcterms:modified>
</cp:coreProperties>
</file>