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203B8C0-3903-AC4E-8753-BA1E1226CF2E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D747EA9B-68B4-9845-BE85-C861B5557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B8C0-3903-AC4E-8753-BA1E1226CF2E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EA9B-68B4-9845-BE85-C861B55572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B8C0-3903-AC4E-8753-BA1E1226CF2E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EA9B-68B4-9845-BE85-C861B5557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B8C0-3903-AC4E-8753-BA1E1226CF2E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EA9B-68B4-9845-BE85-C861B5557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B8C0-3903-AC4E-8753-BA1E1226CF2E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EA9B-68B4-9845-BE85-C861B5557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B8C0-3903-AC4E-8753-BA1E1226CF2E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EA9B-68B4-9845-BE85-C861B5557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B8C0-3903-AC4E-8753-BA1E1226CF2E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EA9B-68B4-9845-BE85-C861B5557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203B8C0-3903-AC4E-8753-BA1E1226CF2E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B8C0-3903-AC4E-8753-BA1E1226CF2E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EA9B-68B4-9845-BE85-C861B5557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B8C0-3903-AC4E-8753-BA1E1226CF2E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EA9B-68B4-9845-BE85-C861B5557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B8C0-3903-AC4E-8753-BA1E1226CF2E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EA9B-68B4-9845-BE85-C861B5557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B8C0-3903-AC4E-8753-BA1E1226CF2E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EA9B-68B4-9845-BE85-C861B5557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B8C0-3903-AC4E-8753-BA1E1226CF2E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EA9B-68B4-9845-BE85-C861B5557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B8C0-3903-AC4E-8753-BA1E1226CF2E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EA9B-68B4-9845-BE85-C861B5557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203B8C0-3903-AC4E-8753-BA1E1226CF2E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747EA9B-68B4-9845-BE85-C861B5557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43676"/>
            <a:ext cx="7342188" cy="1924050"/>
          </a:xfrm>
        </p:spPr>
        <p:txBody>
          <a:bodyPr/>
          <a:lstStyle/>
          <a:p>
            <a:r>
              <a:rPr lang="en-US" dirty="0" smtClean="0"/>
              <a:t>Acne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Faris M. Al Ghulaiga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281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17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disorder of the skin caused by inflammation of the skin glands and hair </a:t>
            </a:r>
            <a:r>
              <a:rPr lang="en-US" dirty="0" smtClean="0"/>
              <a:t>follicles resulting in pimples.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962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acne develops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</a:t>
            </a:r>
            <a:r>
              <a:rPr lang="en-US" dirty="0"/>
              <a:t>are four basic events involved in the development of acne lesions.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842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6538" y="351888"/>
            <a:ext cx="5490924" cy="607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038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4100" y="336589"/>
            <a:ext cx="7035800" cy="608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459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6388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207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acne: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- Acne vulgaris:</a:t>
            </a:r>
            <a:endParaRPr lang="en-US" b="1" dirty="0"/>
          </a:p>
          <a:p>
            <a:r>
              <a:rPr lang="en-US" dirty="0"/>
              <a:t>Increased sebum </a:t>
            </a:r>
            <a:r>
              <a:rPr lang="en-US" dirty="0" smtClean="0"/>
              <a:t>production</a:t>
            </a:r>
            <a:endParaRPr lang="en-US" dirty="0"/>
          </a:p>
          <a:p>
            <a:r>
              <a:rPr lang="en-US" i="1" dirty="0" err="1"/>
              <a:t>Propionibacterium</a:t>
            </a:r>
            <a:r>
              <a:rPr lang="en-US" i="1" dirty="0"/>
              <a:t> acnes</a:t>
            </a:r>
            <a:r>
              <a:rPr lang="en-US" dirty="0"/>
              <a:t> within the </a:t>
            </a:r>
            <a:r>
              <a:rPr lang="en-US" dirty="0" smtClean="0"/>
              <a:t>follicle</a:t>
            </a:r>
            <a:endParaRPr lang="en-US" dirty="0"/>
          </a:p>
          <a:p>
            <a:r>
              <a:rPr lang="en-US" dirty="0"/>
              <a:t>Inflammation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791" y="3878040"/>
            <a:ext cx="37465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082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acne: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- Acne </a:t>
            </a:r>
            <a:r>
              <a:rPr lang="en-US" b="1" dirty="0" err="1" smtClean="0"/>
              <a:t>mechanica</a:t>
            </a:r>
            <a:r>
              <a:rPr lang="en-US" dirty="0" smtClean="0"/>
              <a:t>:</a:t>
            </a:r>
          </a:p>
          <a:p>
            <a:r>
              <a:rPr lang="en-US" dirty="0"/>
              <a:t>after repetitive physical trauma to the skin such as rubbing, occurring from clothing </a:t>
            </a:r>
            <a:r>
              <a:rPr lang="en-US" dirty="0" smtClean="0"/>
              <a:t>or </a:t>
            </a:r>
            <a:r>
              <a:rPr lang="en-US" dirty="0"/>
              <a:t>sports </a:t>
            </a:r>
            <a:r>
              <a:rPr lang="en-US" dirty="0" smtClean="0"/>
              <a:t>equipment.</a:t>
            </a:r>
          </a:p>
        </p:txBody>
      </p:sp>
    </p:spTree>
    <p:extLst>
      <p:ext uri="{BB962C8B-B14F-4D97-AF65-F5344CB8AC3E}">
        <p14:creationId xmlns:p14="http://schemas.microsoft.com/office/powerpoint/2010/main" xmlns="" val="322459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acne: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- Acne </a:t>
            </a:r>
            <a:r>
              <a:rPr lang="en-US" b="1" dirty="0" err="1" smtClean="0"/>
              <a:t>conglobata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smtClean="0"/>
              <a:t>It is </a:t>
            </a:r>
            <a:r>
              <a:rPr lang="en-US" dirty="0"/>
              <a:t>a severe form of nodular acne that is most commonly seen in young </a:t>
            </a:r>
            <a:r>
              <a:rPr lang="en-US" dirty="0" smtClean="0"/>
              <a:t>males. </a:t>
            </a:r>
            <a:r>
              <a:rPr lang="en-US" dirty="0"/>
              <a:t>Lesions are most prominent on the </a:t>
            </a:r>
            <a:r>
              <a:rPr lang="en-US" dirty="0" smtClean="0"/>
              <a:t>back</a:t>
            </a:r>
            <a:r>
              <a:rPr lang="en-US" dirty="0"/>
              <a:t>, chest, and buttocks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714" y="4133171"/>
            <a:ext cx="2452346" cy="272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358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144</TotalTime>
  <Words>124</Words>
  <Application>Microsoft Office PowerPoint</Application>
  <PresentationFormat>On-screen Show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Capital</vt:lpstr>
      <vt:lpstr>Acne</vt:lpstr>
      <vt:lpstr>Acne</vt:lpstr>
      <vt:lpstr>How acne develops</vt:lpstr>
      <vt:lpstr>Slide 4</vt:lpstr>
      <vt:lpstr>Slide 5</vt:lpstr>
      <vt:lpstr>Slide 6</vt:lpstr>
      <vt:lpstr>Types of acne:</vt:lpstr>
      <vt:lpstr>Types of acne:</vt:lpstr>
      <vt:lpstr>Types of acne: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Acne: definition and how the develop.</dc:title>
  <dc:creator>Faris Al Ghulaiga</dc:creator>
  <cp:lastModifiedBy>Supervisor</cp:lastModifiedBy>
  <cp:revision>9</cp:revision>
  <dcterms:created xsi:type="dcterms:W3CDTF">2016-02-10T15:21:32Z</dcterms:created>
  <dcterms:modified xsi:type="dcterms:W3CDTF">2016-02-18T12:16:56Z</dcterms:modified>
</cp:coreProperties>
</file>