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52DE-C146-43B2-A1AD-A3EF865603B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A396-B8E8-482B-9B90-63F44A37DCD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في الشريحة التالية، يوجد النص </a:t>
            </a:r>
            <a:r>
              <a:rPr lang="ar-SA" dirty="0" smtClean="0"/>
              <a:t>”مرحبا“ </a:t>
            </a:r>
            <a:r>
              <a:rPr lang="ar-SA" dirty="0" smtClean="0"/>
              <a:t>قم بإضافة تأثير على أن يكون يحمل الخصائص التالية: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ar-SA" dirty="0" smtClean="0"/>
              <a:t>نوع التأثير: </a:t>
            </a:r>
            <a:r>
              <a:rPr lang="ar-SA" dirty="0" smtClean="0"/>
              <a:t>دخول– تعليب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البدء: </a:t>
            </a:r>
            <a:r>
              <a:rPr lang="ar-SA" dirty="0" smtClean="0"/>
              <a:t>مع السابق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المقدار: </a:t>
            </a:r>
            <a:r>
              <a:rPr lang="ar-SA" dirty="0" smtClean="0"/>
              <a:t>خارج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السرعة : </a:t>
            </a:r>
            <a:r>
              <a:rPr lang="ar-SA" dirty="0" smtClean="0"/>
              <a:t>بطيء جداً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مرحبا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في الشريحة التالية، يوجد النص ”مرحبا“ قم بإضافة تأثير على أن يكون يحمل الخصائص التالية:</vt:lpstr>
      <vt:lpstr>مرحبا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الشريحة التالية، يوجد النص ”ياهلا ومسهلا“ قم بإضافة تأثير على أن يكون يحمل الخصائص التالية:</dc:title>
  <dc:creator>Nasser</dc:creator>
  <cp:lastModifiedBy>user</cp:lastModifiedBy>
  <cp:revision>2</cp:revision>
  <dcterms:created xsi:type="dcterms:W3CDTF">2011-12-19T04:59:12Z</dcterms:created>
  <dcterms:modified xsi:type="dcterms:W3CDTF">2006-02-22T03:19:33Z</dcterms:modified>
</cp:coreProperties>
</file>