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8686-629A-41D4-AB66-87D19B9C1BE3}" type="datetimeFigureOut">
              <a:rPr lang="ar-SA" smtClean="0"/>
              <a:pPr/>
              <a:t>24/01/1427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7B9D3-3FBD-4B66-8EBA-192B35D18F4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في الشريحة </a:t>
            </a:r>
            <a:r>
              <a:rPr lang="ar-SA" dirty="0" smtClean="0"/>
              <a:t>الثالثة يوجد </a:t>
            </a:r>
            <a:r>
              <a:rPr lang="ar-SA" dirty="0" smtClean="0"/>
              <a:t>نص </a:t>
            </a:r>
            <a:r>
              <a:rPr lang="ar-SA" dirty="0" smtClean="0"/>
              <a:t>”تحياتي الخاصة </a:t>
            </a:r>
            <a:r>
              <a:rPr lang="ar-SA" dirty="0" err="1" smtClean="0"/>
              <a:t>لك</a:t>
            </a:r>
            <a:r>
              <a:rPr lang="ar-SA" dirty="0" smtClean="0"/>
              <a:t>“ </a:t>
            </a:r>
            <a:r>
              <a:rPr lang="ar-SA" dirty="0" smtClean="0"/>
              <a:t>وقد </a:t>
            </a:r>
            <a:r>
              <a:rPr lang="ar-SA" dirty="0" smtClean="0"/>
              <a:t>أضيف </a:t>
            </a:r>
            <a:r>
              <a:rPr lang="ar-SA" dirty="0" smtClean="0"/>
              <a:t>له تأثير من نوع ”</a:t>
            </a:r>
            <a:r>
              <a:rPr lang="ar-SA" dirty="0" smtClean="0"/>
              <a:t>توكيد-نمو/تقلص“ </a:t>
            </a:r>
            <a:r>
              <a:rPr lang="ar-SA" dirty="0" smtClean="0"/>
              <a:t>قم بإضافة تأثير آخر له من نوع </a:t>
            </a:r>
            <a:r>
              <a:rPr lang="ar-SA" dirty="0" smtClean="0"/>
              <a:t>”دخول-معين“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تحياتي الخاصة </a:t>
            </a:r>
            <a:r>
              <a:rPr lang="ar-SA" dirty="0" err="1" smtClean="0"/>
              <a:t>لك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عرض على الشاشة (3:4)‏</PresentationFormat>
  <Paragraphs>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في الشريحة الثالثة يوجد نص ”تحياتي الخاصة لك“ وقد أضيف له تأثير من نوع ”توكيد-نمو/تقلص“ قم بإضافة تأثير آخر له من نوع ”دخول-معين“ </vt:lpstr>
      <vt:lpstr>الشريحة 2</vt:lpstr>
      <vt:lpstr>تحياتي الخاصة لك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في الشريحة التالية يوجد نص ”لا تحزن“</dc:title>
  <dc:creator>Nasser</dc:creator>
  <cp:lastModifiedBy>user</cp:lastModifiedBy>
  <cp:revision>3</cp:revision>
  <dcterms:created xsi:type="dcterms:W3CDTF">2011-12-19T05:11:52Z</dcterms:created>
  <dcterms:modified xsi:type="dcterms:W3CDTF">2006-02-22T03:28:24Z</dcterms:modified>
</cp:coreProperties>
</file>