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F905-A9F4-4C27-BC5F-EE9C4435CA8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0B30-D024-4565-A210-4F639A93CA6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قم بتغيير تخطيط هذه الشريحة إلى تخطيط </a:t>
            </a:r>
            <a:r>
              <a:rPr lang="ar-SA" smtClean="0"/>
              <a:t>”</a:t>
            </a:r>
            <a:r>
              <a:rPr lang="ar-SA" smtClean="0"/>
              <a:t>محتويين</a:t>
            </a:r>
            <a:r>
              <a:rPr lang="ar-SA" smtClean="0"/>
              <a:t>“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قم بتغيير تخطيط هذه الشريحة إلى تخطيط ”محتويين“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قم بتغيير تخطيط هذه الشريحة إلى تخطيط ”عنوان فقط“</dc:title>
  <dc:creator>Nasser</dc:creator>
  <cp:lastModifiedBy>user</cp:lastModifiedBy>
  <cp:revision>3</cp:revision>
  <dcterms:created xsi:type="dcterms:W3CDTF">2011-12-19T04:47:30Z</dcterms:created>
  <dcterms:modified xsi:type="dcterms:W3CDTF">2006-02-22T03:31:06Z</dcterms:modified>
</cp:coreProperties>
</file>