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E095-C2AC-4724-9E48-F2238DA67BA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AFA-3E2D-426A-AA85-3B4A73EBE9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E095-C2AC-4724-9E48-F2238DA67BA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AFA-3E2D-426A-AA85-3B4A73EBE9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E095-C2AC-4724-9E48-F2238DA67BA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AFA-3E2D-426A-AA85-3B4A73EBE9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E095-C2AC-4724-9E48-F2238DA67BA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AFA-3E2D-426A-AA85-3B4A73EBE9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E095-C2AC-4724-9E48-F2238DA67BA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AFA-3E2D-426A-AA85-3B4A73EBE9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E095-C2AC-4724-9E48-F2238DA67BA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AFA-3E2D-426A-AA85-3B4A73EBE9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E095-C2AC-4724-9E48-F2238DA67BA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AFA-3E2D-426A-AA85-3B4A73EBE9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E095-C2AC-4724-9E48-F2238DA67BA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AFA-3E2D-426A-AA85-3B4A73EBE9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E095-C2AC-4724-9E48-F2238DA67BA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AFA-3E2D-426A-AA85-3B4A73EBE9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E095-C2AC-4724-9E48-F2238DA67BA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AFA-3E2D-426A-AA85-3B4A73EBE9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E095-C2AC-4724-9E48-F2238DA67BA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9AFA-3E2D-426A-AA85-3B4A73EBE93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BE095-C2AC-4724-9E48-F2238DA67BA2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49AFA-3E2D-426A-AA85-3B4A73EBE93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في الشريحة التالية، قم بتعيين ”أي سمة“ </a:t>
            </a:r>
            <a:r>
              <a:rPr lang="ar-SA" i="1" dirty="0" smtClean="0"/>
              <a:t>مع ملاحظة أنه </a:t>
            </a:r>
            <a:r>
              <a:rPr lang="ar-SA" i="1" smtClean="0"/>
              <a:t>للشريحة </a:t>
            </a:r>
            <a:r>
              <a:rPr lang="ar-SA" i="1" smtClean="0"/>
              <a:t>الثالثة </a:t>
            </a:r>
            <a:r>
              <a:rPr lang="ar-SA" i="1" smtClean="0"/>
              <a:t>فقط</a:t>
            </a:r>
            <a:endParaRPr lang="ar-SA" i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Office PowerPoint</Application>
  <PresentationFormat>عرض على الشاشة (3:4)‏</PresentationFormat>
  <Paragraphs>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في الشريحة التالية، قم بتعيين ”أي سمة“ مع ملاحظة أنه للشريحة الثالثة فقط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 الشريحة التالية، قم بتعيين ”أي سمة“ مع ملاحظة أنه للشريحة الثانية فقط</dc:title>
  <dc:creator>Nasser</dc:creator>
  <cp:lastModifiedBy>user</cp:lastModifiedBy>
  <cp:revision>2</cp:revision>
  <dcterms:created xsi:type="dcterms:W3CDTF">2011-12-19T14:53:37Z</dcterms:created>
  <dcterms:modified xsi:type="dcterms:W3CDTF">2006-02-22T03:31:23Z</dcterms:modified>
</cp:coreProperties>
</file>