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0A541-E6BB-4B5B-886B-B709223FAA90}" type="datetimeFigureOut">
              <a:rPr lang="en-US" smtClean="0"/>
              <a:t>2/22/2006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CBC4C-DB9A-4B32-A8E9-B12183DD52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7D3-2D53-430E-A1EC-BD3FB5DF891B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9720-9BDF-47F6-BEC8-F860DF55F7D9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1F30-61A3-43B2-A4DC-84C2F8C0AD0C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5E13-BCBC-4117-838B-01B195716D16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9355-7A9D-4582-A996-BA710704FA0E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1038-1DDD-4C9E-8F5F-E5202026EF13}" type="datetime1">
              <a:rPr lang="ar-SA" smtClean="0"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89B-88B5-4520-A1C9-32C8ABD5DED8}" type="datetime1">
              <a:rPr lang="ar-SA" smtClean="0"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8577-075A-42F2-9BB5-3F0131D20C84}" type="datetime1">
              <a:rPr lang="ar-SA" smtClean="0"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639D-84B2-489F-98D5-21E3E6F2D639}" type="datetime1">
              <a:rPr lang="ar-SA" smtClean="0"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E934-A009-4FAD-B5C2-1F600723AFBE}" type="datetime1">
              <a:rPr lang="ar-SA" smtClean="0"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BF-412C-4E9E-A394-93176ED8B17A}" type="datetime1">
              <a:rPr lang="ar-SA" smtClean="0"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89AC-7F68-44A7-8E4C-E6D52494F973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2BE5-366C-48BA-8AA5-00BC453297B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قم </a:t>
            </a:r>
            <a:r>
              <a:rPr lang="ar-SA" smtClean="0"/>
              <a:t>بتغيير ”سمات“ </a:t>
            </a:r>
            <a:r>
              <a:rPr lang="ar-SA" dirty="0" smtClean="0"/>
              <a:t>جميع الشرائح إلى </a:t>
            </a:r>
            <a:r>
              <a:rPr lang="ar-SA" smtClean="0"/>
              <a:t>أي سمة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8F59-F5A4-41AA-B505-35B4BDD4BFB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A6C0-3212-48CB-8D07-7F34543F2BA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9AE-B805-4291-AFB6-E236D5BEB7B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AE2E-8900-4CE1-8643-5198833E260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D64-AD3C-4892-9997-6ACF0ED4C699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10DA-3324-4BE8-BEEE-F5254A767A3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7580-9C4E-4459-9D36-47A2BDB082E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D5A-B0EF-4754-B030-87AE54947BB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953B-A039-44BD-8204-3D459D4D678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4794-E1D0-44BE-AA21-11E469D6FC7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2B73-D8F1-4ED0-8105-3A3B368201D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3649-0750-407C-BB36-4E788CA09BE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7CFF-3434-4D88-9AF8-7E06EA262AC9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574B-91A7-467B-B938-5996109779B3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4F8-72D0-4118-BF03-2945418D130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4612-9676-40D8-9DE3-0D11757544B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B8A4-412C-4E1E-BD8E-9A17650971DE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86A0-A324-4B9F-8252-1E546FCC6AE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E889-FE0F-4F04-963C-CB010E497B5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99F2-06A0-47B6-A169-06B19E6E953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8AAA-A839-4592-9CA1-522AF3AF8E6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8D1-E3C8-4456-93FA-5873B32383B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4B26-7668-4FD7-AD4A-B122113F101E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5922-3131-4760-BD3E-48F31FC9654E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69C9-CBE5-4186-86E5-AA998EFC630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E632-EA69-46BE-9298-A17C9305CA33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F2FF-46AD-40AC-89D0-A3A8F139B41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1C9-54B1-47E8-AA09-BCBEAEE5D41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23E9-E384-443F-AC4C-0ABCDC4562E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9C5-3D3D-4159-8626-1CEBA6D763B3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DD47-A4C1-4D06-BF18-677CE9598AD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0692-6BBF-4FB0-A029-14DA7303719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CED-D425-4429-BE4B-8FB8C4C38B0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0A20-91FD-40CB-8F98-8CAEB5053E9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6CD1-B9FC-4BAE-B05C-F6C97AB63E6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DBB-2E11-4204-9ACC-1A040725672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7906-079E-44AA-A1FF-9AC644B4288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CE1E-3972-438C-A417-99377B8713B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9B8C-3A8C-434C-896E-9278A75FBCC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2706-ED25-4395-97E5-A13CC34D4A9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DBE9-A417-4B8E-93D1-97B821FFF5C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6707-2596-4321-B3F7-B6C052DD806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3FF2-EA24-4179-B457-814A391F914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1956-0301-4375-83BB-44919F1618C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EFBE-AD2A-4761-A3A5-0234A6A84A23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C4D-79BD-4BD6-9146-A8D654AAC84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50E-2351-42F9-B534-4A145FD25C8E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1DA4-ACBF-47A2-BF08-FBD31CB3098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11DA-CC43-47A5-AA0D-3EC255B89F1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BFFA-DC47-43E9-91F5-3947F63CD2B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EE0C-A4AF-4768-B007-95727EB7FF5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E848-BB8C-4609-990F-845B4A25333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DA7-C5C9-4DAC-AD86-942F7BA18CC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53C4-5E85-4D7F-A985-B8A11EA57BF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07DE-E8A4-4824-90FA-09FCB2417BE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9C96-D770-4EC5-95B1-B827A48AF6A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67B9-7872-4A34-B6C7-F10814FF17A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3387-CB20-46AD-8FAE-04943828AEC3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7089-BFCD-4154-860D-70ED46DE53D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6672-24C2-4CAF-A363-DC818649414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F567-04AD-4009-BF3D-36AC11C07A8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34A0-1813-4C6C-88A9-4AD850B55179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FFDD-8461-4082-8159-06C64734909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1B92-9017-4D9D-AD50-2A240B4BFAB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B6DB-5782-4FAA-A9DE-86D582E3965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F628-CB5C-4F8F-AF8C-B1A888F8840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FE49-A951-46F9-9F97-30AC02E2CE8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F7D7-40DA-4322-AEF9-F6EBB4FD24C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7643-5C06-4ED8-932E-821013EA5DB9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7A39-C1C5-448F-92E8-560F4BE5F0C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F9-DD52-41CE-BF28-5093958FD4D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FE2E-4343-406A-B99A-3259A73A775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592A-BCB8-4C08-8701-F07F8B701A9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CB6D-7649-4AA9-904F-5A7D1358D38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C30D-6B55-4B54-A21C-42BC36F063B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C6AE-3093-49F2-9CA5-371E9AAE236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22AE-0237-4865-A210-017602747AE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8C07-A5D3-4AF8-A6A6-35D177ABF43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E43-4F46-4F83-B029-0C5EEAEFB87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15E0-8DC7-4F1A-AAFA-EBE9550E471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3F24-849E-4EAB-B6B0-5D3C59EF00A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4760-E126-459A-B6C2-9F1301B7BFF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BE18-9274-4FF9-8D91-6251FFCE966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BAB8-5123-4939-BF00-F84E97C5465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F181-81B7-407D-AF4C-6DE0ECE231E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5AE9-89DB-47E7-9C75-606AAFD1BA5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06E4-2FAD-4CC6-9398-F0184E08E3F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DA96-59F0-410E-8A0C-F2C498EE42D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9148-FF9C-405D-91D9-87136541286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0FED-E9B1-4EFA-9559-AB89646B931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8CD4-0EAB-4432-B5DE-9C232C4EA1A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EF85-C9CD-4ACD-88D1-1C25C4F7B74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B22E-1402-4F29-9E6F-367A7E50F3B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AAF9-456B-4109-9324-EA78C1AA146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1CE2-E2B6-43EE-9E74-6DE17979B37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C9F-FA06-4EC1-908C-2A0EB603088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3C0-6A0F-4F68-A868-6B62A92E75A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4BF-29E9-432E-8A2F-EE5B85D112D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9C3-45DC-49CB-8B23-7CF730E115C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B14-FEE5-4AE7-A0BD-943BFB051C2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110</Words>
  <Application>Microsoft Office PowerPoint</Application>
  <PresentationFormat>عرض على الشاشة (3:4)‏</PresentationFormat>
  <Paragraphs>101</Paragraphs>
  <Slides>100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100</vt:i4>
      </vt:variant>
    </vt:vector>
  </HeadingPairs>
  <TitlesOfParts>
    <vt:vector size="101" baseType="lpstr">
      <vt:lpstr>سمة Office</vt:lpstr>
      <vt:lpstr>قم بتغيير ”سمات“ جميع الشرائح إلى أي سمة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الشريحة 44</vt:lpstr>
      <vt:lpstr>الشريحة 45</vt:lpstr>
      <vt:lpstr>الشريحة 46</vt:lpstr>
      <vt:lpstr>الشريحة 47</vt:lpstr>
      <vt:lpstr>الشريحة 48</vt:lpstr>
      <vt:lpstr>الشريحة 49</vt:lpstr>
      <vt:lpstr>الشريحة 50</vt:lpstr>
      <vt:lpstr>الشريحة 51</vt:lpstr>
      <vt:lpstr>الشريحة 52</vt:lpstr>
      <vt:lpstr>الشريحة 53</vt:lpstr>
      <vt:lpstr>الشريحة 54</vt:lpstr>
      <vt:lpstr>الشريحة 55</vt:lpstr>
      <vt:lpstr>الشريحة 56</vt:lpstr>
      <vt:lpstr>الشريحة 57</vt:lpstr>
      <vt:lpstr>الشريحة 58</vt:lpstr>
      <vt:lpstr>الشريحة 59</vt:lpstr>
      <vt:lpstr>الشريحة 60</vt:lpstr>
      <vt:lpstr>الشريحة 61</vt:lpstr>
      <vt:lpstr>الشريحة 62</vt:lpstr>
      <vt:lpstr>الشريحة 63</vt:lpstr>
      <vt:lpstr>الشريحة 64</vt:lpstr>
      <vt:lpstr>الشريحة 65</vt:lpstr>
      <vt:lpstr>الشريحة 66</vt:lpstr>
      <vt:lpstr>الشريحة 67</vt:lpstr>
      <vt:lpstr>الشريحة 68</vt:lpstr>
      <vt:lpstr>الشريحة 69</vt:lpstr>
      <vt:lpstr>الشريحة 70</vt:lpstr>
      <vt:lpstr>الشريحة 71</vt:lpstr>
      <vt:lpstr>الشريحة 72</vt:lpstr>
      <vt:lpstr>الشريحة 73</vt:lpstr>
      <vt:lpstr>الشريحة 74</vt:lpstr>
      <vt:lpstr>الشريحة 75</vt:lpstr>
      <vt:lpstr>الشريحة 76</vt:lpstr>
      <vt:lpstr>الشريحة 77</vt:lpstr>
      <vt:lpstr>الشريحة 78</vt:lpstr>
      <vt:lpstr>الشريحة 79</vt:lpstr>
      <vt:lpstr>الشريحة 80</vt:lpstr>
      <vt:lpstr>الشريحة 81</vt:lpstr>
      <vt:lpstr>الشريحة 82</vt:lpstr>
      <vt:lpstr>الشريحة 83</vt:lpstr>
      <vt:lpstr>الشريحة 84</vt:lpstr>
      <vt:lpstr>الشريحة 85</vt:lpstr>
      <vt:lpstr>الشريحة 86</vt:lpstr>
      <vt:lpstr>الشريحة 87</vt:lpstr>
      <vt:lpstr>الشريحة 88</vt:lpstr>
      <vt:lpstr>الشريحة 89</vt:lpstr>
      <vt:lpstr>الشريحة 90</vt:lpstr>
      <vt:lpstr>الشريحة 91</vt:lpstr>
      <vt:lpstr>الشريحة 92</vt:lpstr>
      <vt:lpstr>الشريحة 93</vt:lpstr>
      <vt:lpstr>الشريحة 94</vt:lpstr>
      <vt:lpstr>الشريحة 95</vt:lpstr>
      <vt:lpstr>الشريحة 96</vt:lpstr>
      <vt:lpstr>الشريحة 97</vt:lpstr>
      <vt:lpstr>الشريحة 98</vt:lpstr>
      <vt:lpstr>الشريحة 99</vt:lpstr>
      <vt:lpstr>الشريحة 100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قم بتغيير ”سمات“ جميع الشرائح إلى أي سمة</dc:title>
  <dc:creator>Nasser</dc:creator>
  <cp:lastModifiedBy>user</cp:lastModifiedBy>
  <cp:revision>2</cp:revision>
  <dcterms:created xsi:type="dcterms:W3CDTF">2011-12-19T04:39:52Z</dcterms:created>
  <dcterms:modified xsi:type="dcterms:W3CDTF">2006-02-22T03:23:47Z</dcterms:modified>
</cp:coreProperties>
</file>