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0E1E-F1C1-4AAF-B849-D8C9B7E7FC45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FF3CE-68E2-47C7-BB21-43EE366D459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0E1E-F1C1-4AAF-B849-D8C9B7E7FC45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FF3CE-68E2-47C7-BB21-43EE366D459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0E1E-F1C1-4AAF-B849-D8C9B7E7FC45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FF3CE-68E2-47C7-BB21-43EE366D459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0E1E-F1C1-4AAF-B849-D8C9B7E7FC45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FF3CE-68E2-47C7-BB21-43EE366D459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0E1E-F1C1-4AAF-B849-D8C9B7E7FC45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FF3CE-68E2-47C7-BB21-43EE366D459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0E1E-F1C1-4AAF-B849-D8C9B7E7FC45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FF3CE-68E2-47C7-BB21-43EE366D459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0E1E-F1C1-4AAF-B849-D8C9B7E7FC45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FF3CE-68E2-47C7-BB21-43EE366D459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0E1E-F1C1-4AAF-B849-D8C9B7E7FC45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FF3CE-68E2-47C7-BB21-43EE366D459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0E1E-F1C1-4AAF-B849-D8C9B7E7FC45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FF3CE-68E2-47C7-BB21-43EE366D459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0E1E-F1C1-4AAF-B849-D8C9B7E7FC45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FF3CE-68E2-47C7-BB21-43EE366D459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0E1E-F1C1-4AAF-B849-D8C9B7E7FC45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FF3CE-68E2-47C7-BB21-43EE366D459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C0E1E-F1C1-4AAF-B849-D8C9B7E7FC45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FF3CE-68E2-47C7-BB21-43EE366D459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1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قم بإضافة شريحة جديدة بعد هذه الشريحة على أن تكون من نوع </a:t>
            </a:r>
            <a:r>
              <a:rPr lang="ar-SA" dirty="0" smtClean="0"/>
              <a:t>”</a:t>
            </a:r>
            <a:r>
              <a:rPr lang="ar-SA" dirty="0" smtClean="0"/>
              <a:t>عنوان فقط</a:t>
            </a:r>
            <a:r>
              <a:rPr lang="ar-SA" dirty="0" smtClean="0"/>
              <a:t>“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2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</Words>
  <Application>Microsoft Office PowerPoint</Application>
  <PresentationFormat>عرض على الشاشة (3:4)‏</PresentationFormat>
  <Paragraphs>3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1</vt:lpstr>
      <vt:lpstr>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creator>Nasser</dc:creator>
  <cp:lastModifiedBy>user</cp:lastModifiedBy>
  <cp:revision>2</cp:revision>
  <dcterms:created xsi:type="dcterms:W3CDTF">2011-12-19T04:56:55Z</dcterms:created>
  <dcterms:modified xsi:type="dcterms:W3CDTF">2006-02-22T03:29:17Z</dcterms:modified>
</cp:coreProperties>
</file>