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F496C-11A3-4980-BC46-03720EB56EFA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6A420-F8F8-4340-8AA2-B66AA1C71A4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قم بحذف </a:t>
            </a:r>
            <a:r>
              <a:rPr lang="ar-SA" dirty="0" smtClean="0"/>
              <a:t>الشريحة الثالثة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قم بحذف الشريحة الثالثة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قم بحذف هذه الشريحة</dc:title>
  <dc:creator>Nasser</dc:creator>
  <cp:lastModifiedBy>user</cp:lastModifiedBy>
  <cp:revision>2</cp:revision>
  <dcterms:created xsi:type="dcterms:W3CDTF">2011-12-19T04:42:44Z</dcterms:created>
  <dcterms:modified xsi:type="dcterms:W3CDTF">2006-02-22T03:25:47Z</dcterms:modified>
</cp:coreProperties>
</file>