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476" r:id="rId1"/>
  </p:sldMasterIdLst>
  <p:notesMasterIdLst>
    <p:notesMasterId r:id="rId12"/>
  </p:notesMasterIdLst>
  <p:sldIdLst>
    <p:sldId id="256" r:id="rId2"/>
    <p:sldId id="258" r:id="rId3"/>
    <p:sldId id="259" r:id="rId4"/>
    <p:sldId id="263" r:id="rId5"/>
    <p:sldId id="268" r:id="rId6"/>
    <p:sldId id="260" r:id="rId7"/>
    <p:sldId id="265" r:id="rId8"/>
    <p:sldId id="261" r:id="rId9"/>
    <p:sldId id="266" r:id="rId10"/>
    <p:sldId id="267" r:id="rId11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86" autoAdjust="0"/>
    <p:restoredTop sz="90651" autoAdjust="0"/>
  </p:normalViewPr>
  <p:slideViewPr>
    <p:cSldViewPr>
      <p:cViewPr>
        <p:scale>
          <a:sx n="73" d="100"/>
          <a:sy n="73" d="100"/>
        </p:scale>
        <p:origin x="-12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61D69-46A4-4808-AB3D-D81BE30070AD}" type="doc">
      <dgm:prSet loTypeId="urn:microsoft.com/office/officeart/2005/8/layout/hierarchy1" loCatId="hierarchy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pPr rtl="1"/>
          <a:endParaRPr lang="ar-SA"/>
        </a:p>
      </dgm:t>
    </dgm:pt>
    <dgm:pt modelId="{8A25F47A-343F-4E16-8A8D-703B617A17BB}" type="pres">
      <dgm:prSet presAssocID="{70661D69-46A4-4808-AB3D-D81BE30070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2B7CE84-9FDE-4910-9F95-4FEEDEDF8817}" type="presOf" srcId="{70661D69-46A4-4808-AB3D-D81BE30070AD}" destId="{8A25F47A-343F-4E16-8A8D-703B617A17BB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86E070-5208-442B-962C-A260D9136CBB}" type="doc">
      <dgm:prSet loTypeId="urn:microsoft.com/office/officeart/2005/8/layout/hierarchy1" loCatId="hierarchy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B21A28F9-9357-4EA6-99D0-3836FAC5BFC4}" type="pres">
      <dgm:prSet presAssocID="{E986E070-5208-442B-962C-A260D9136CB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FEE04ED-6948-4E62-8AFD-FAC0375CC8B6}" type="presOf" srcId="{E986E070-5208-442B-962C-A260D9136CBB}" destId="{B21A28F9-9357-4EA6-99D0-3836FAC5BFC4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0D9B2B-BF79-467E-AC6F-FA024ADB565D}" type="doc">
      <dgm:prSet loTypeId="urn:microsoft.com/office/officeart/2005/8/layout/hierarchy1" loCatId="hierarchy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pPr rtl="1"/>
          <a:endParaRPr lang="ar-SA"/>
        </a:p>
      </dgm:t>
    </dgm:pt>
    <dgm:pt modelId="{6959B938-A5BA-4418-8264-74ADADC8BF3B}">
      <dgm:prSet phldrT="[نص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400" dirty="0" smtClean="0">
              <a:solidFill>
                <a:srgbClr val="FF3399"/>
              </a:solidFill>
            </a:rPr>
            <a:t>الكــــــــــلام</a:t>
          </a:r>
          <a:endParaRPr lang="ar-SA" sz="2400" dirty="0">
            <a:solidFill>
              <a:srgbClr val="FF3399"/>
            </a:solidFill>
          </a:endParaRPr>
        </a:p>
      </dgm:t>
    </dgm:pt>
    <dgm:pt modelId="{81A66070-F549-49BB-BA58-5D8BB65282E8}" type="parTrans" cxnId="{A30D3586-249E-48F8-9D8B-8AE24D21D464}">
      <dgm:prSet/>
      <dgm:spPr/>
      <dgm:t>
        <a:bodyPr/>
        <a:lstStyle/>
        <a:p>
          <a:pPr rtl="1"/>
          <a:endParaRPr lang="ar-SA"/>
        </a:p>
      </dgm:t>
    </dgm:pt>
    <dgm:pt modelId="{D286546E-C6F3-4FA6-897B-8ADD3F16FE9D}" type="sibTrans" cxnId="{A30D3586-249E-48F8-9D8B-8AE24D21D464}">
      <dgm:prSet/>
      <dgm:spPr/>
      <dgm:t>
        <a:bodyPr/>
        <a:lstStyle/>
        <a:p>
          <a:pPr rtl="1"/>
          <a:endParaRPr lang="ar-SA"/>
        </a:p>
      </dgm:t>
    </dgm:pt>
    <dgm:pt modelId="{8237C42F-1999-4E2A-8C17-D360CDE3B897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000" dirty="0" smtClean="0">
              <a:solidFill>
                <a:srgbClr val="7030A0"/>
              </a:solidFill>
            </a:rPr>
            <a:t>مكتوب: هو مجموعة كلمات مركبة  من كلمتين </a:t>
          </a:r>
          <a:r>
            <a:rPr lang="ar-SA" sz="2000" dirty="0" err="1" smtClean="0">
              <a:solidFill>
                <a:srgbClr val="7030A0"/>
              </a:solidFill>
            </a:rPr>
            <a:t>فاكثر</a:t>
          </a:r>
          <a:endParaRPr lang="ar-SA" sz="2000" dirty="0" smtClean="0">
            <a:solidFill>
              <a:srgbClr val="7030A0"/>
            </a:solidFill>
          </a:endParaRPr>
        </a:p>
      </dgm:t>
    </dgm:pt>
    <dgm:pt modelId="{AEAFEA96-EADA-4106-BBAA-7C5881F7A604}" type="parTrans" cxnId="{0747BAC5-A3E6-4CA6-ABDB-E54A45BB47CD}">
      <dgm:prSet/>
      <dgm:spPr/>
      <dgm:t>
        <a:bodyPr/>
        <a:lstStyle/>
        <a:p>
          <a:pPr rtl="1"/>
          <a:endParaRPr lang="ar-SA"/>
        </a:p>
      </dgm:t>
    </dgm:pt>
    <dgm:pt modelId="{85A2B1EE-29A3-4AD7-BC93-4EDEF35D3D2A}" type="sibTrans" cxnId="{0747BAC5-A3E6-4CA6-ABDB-E54A45BB47CD}">
      <dgm:prSet/>
      <dgm:spPr/>
      <dgm:t>
        <a:bodyPr/>
        <a:lstStyle/>
        <a:p>
          <a:pPr rtl="1"/>
          <a:endParaRPr lang="ar-SA"/>
        </a:p>
      </dgm:t>
    </dgm:pt>
    <dgm:pt modelId="{BFD56D71-9513-444B-ADC8-F1733243B313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000" dirty="0" smtClean="0">
              <a:solidFill>
                <a:srgbClr val="7030A0"/>
              </a:solidFill>
            </a:rPr>
            <a:t>منطوق: هو الصوت المشتمل على الحروف الهجائية </a:t>
          </a:r>
          <a:endParaRPr lang="ar-SA" sz="2000" dirty="0">
            <a:solidFill>
              <a:srgbClr val="7030A0"/>
            </a:solidFill>
          </a:endParaRPr>
        </a:p>
      </dgm:t>
    </dgm:pt>
    <dgm:pt modelId="{95BF13F8-7BC1-4B14-A3BB-7664735F55EF}" type="parTrans" cxnId="{9C0CFCFC-3CF7-4AF2-A577-6F36AE6B980D}">
      <dgm:prSet/>
      <dgm:spPr/>
      <dgm:t>
        <a:bodyPr/>
        <a:lstStyle/>
        <a:p>
          <a:pPr rtl="1"/>
          <a:endParaRPr lang="ar-SA"/>
        </a:p>
      </dgm:t>
    </dgm:pt>
    <dgm:pt modelId="{858DCC5A-B917-4162-A32B-32704A5946A4}" type="sibTrans" cxnId="{9C0CFCFC-3CF7-4AF2-A577-6F36AE6B980D}">
      <dgm:prSet/>
      <dgm:spPr/>
      <dgm:t>
        <a:bodyPr/>
        <a:lstStyle/>
        <a:p>
          <a:pPr rtl="1"/>
          <a:endParaRPr lang="ar-SA"/>
        </a:p>
      </dgm:t>
    </dgm:pt>
    <dgm:pt modelId="{EC403A0E-1CE1-4132-A7E0-12336856898C}" type="pres">
      <dgm:prSet presAssocID="{2A0D9B2B-BF79-467E-AC6F-FA024ADB565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C3241EF1-76AC-48C5-A947-23138907EFAF}" type="pres">
      <dgm:prSet presAssocID="{6959B938-A5BA-4418-8264-74ADADC8BF3B}" presName="hierRoot1" presStyleCnt="0"/>
      <dgm:spPr/>
      <dgm:t>
        <a:bodyPr/>
        <a:lstStyle/>
        <a:p>
          <a:pPr rtl="1"/>
          <a:endParaRPr lang="ar-SA"/>
        </a:p>
      </dgm:t>
    </dgm:pt>
    <dgm:pt modelId="{4D3983AE-8649-420B-80AA-0B89BE2F9013}" type="pres">
      <dgm:prSet presAssocID="{6959B938-A5BA-4418-8264-74ADADC8BF3B}" presName="composite" presStyleCnt="0"/>
      <dgm:spPr/>
      <dgm:t>
        <a:bodyPr/>
        <a:lstStyle/>
        <a:p>
          <a:pPr rtl="1"/>
          <a:endParaRPr lang="ar-SA"/>
        </a:p>
      </dgm:t>
    </dgm:pt>
    <dgm:pt modelId="{E384B1AE-2009-45F0-8353-B0BA9989211B}" type="pres">
      <dgm:prSet presAssocID="{6959B938-A5BA-4418-8264-74ADADC8BF3B}" presName="background" presStyleLbl="node0" presStyleIdx="0" presStyleCnt="1"/>
      <dgm:spPr>
        <a:prstGeom prst="flowChartPunchedTape">
          <a:avLst/>
        </a:prstGeom>
      </dgm:spPr>
      <dgm:t>
        <a:bodyPr/>
        <a:lstStyle/>
        <a:p>
          <a:pPr rtl="1"/>
          <a:endParaRPr lang="ar-SA"/>
        </a:p>
      </dgm:t>
    </dgm:pt>
    <dgm:pt modelId="{5D816160-0E46-4DAB-A94B-D9FE85F383F0}" type="pres">
      <dgm:prSet presAssocID="{6959B938-A5BA-4418-8264-74ADADC8BF3B}" presName="text" presStyleLbl="fgAcc0" presStyleIdx="0" presStyleCnt="1" custScaleX="63859" custScaleY="36928" custLinFactNeighborX="-6634" custLinFactNeighborY="-9826">
        <dgm:presLayoutVars>
          <dgm:chPref val="3"/>
        </dgm:presLayoutVars>
      </dgm:prSet>
      <dgm:spPr>
        <a:prstGeom prst="flowChartPunchedTape">
          <a:avLst/>
        </a:prstGeom>
      </dgm:spPr>
      <dgm:t>
        <a:bodyPr/>
        <a:lstStyle/>
        <a:p>
          <a:pPr rtl="1"/>
          <a:endParaRPr lang="ar-SA"/>
        </a:p>
      </dgm:t>
    </dgm:pt>
    <dgm:pt modelId="{8D1927D0-4185-49A2-87E0-4AF321252EA1}" type="pres">
      <dgm:prSet presAssocID="{6959B938-A5BA-4418-8264-74ADADC8BF3B}" presName="hierChild2" presStyleCnt="0"/>
      <dgm:spPr/>
      <dgm:t>
        <a:bodyPr/>
        <a:lstStyle/>
        <a:p>
          <a:pPr rtl="1"/>
          <a:endParaRPr lang="ar-SA"/>
        </a:p>
      </dgm:t>
    </dgm:pt>
    <dgm:pt modelId="{870608E3-E596-4F4A-884C-BDE707915930}" type="pres">
      <dgm:prSet presAssocID="{AEAFEA96-EADA-4106-BBAA-7C5881F7A604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4FED81D7-9142-49B9-B7AE-AED447ECC98B}" type="pres">
      <dgm:prSet presAssocID="{8237C42F-1999-4E2A-8C17-D360CDE3B897}" presName="hierRoot2" presStyleCnt="0"/>
      <dgm:spPr/>
      <dgm:t>
        <a:bodyPr/>
        <a:lstStyle/>
        <a:p>
          <a:pPr rtl="1"/>
          <a:endParaRPr lang="ar-SA"/>
        </a:p>
      </dgm:t>
    </dgm:pt>
    <dgm:pt modelId="{130AB256-1909-44DB-BE38-9B460BC67113}" type="pres">
      <dgm:prSet presAssocID="{8237C42F-1999-4E2A-8C17-D360CDE3B897}" presName="composite2" presStyleCnt="0"/>
      <dgm:spPr/>
      <dgm:t>
        <a:bodyPr/>
        <a:lstStyle/>
        <a:p>
          <a:pPr rtl="1"/>
          <a:endParaRPr lang="ar-SA"/>
        </a:p>
      </dgm:t>
    </dgm:pt>
    <dgm:pt modelId="{1397D805-5DF8-4CC3-BCAD-D73F6FA5810E}" type="pres">
      <dgm:prSet presAssocID="{8237C42F-1999-4E2A-8C17-D360CDE3B897}" presName="background2" presStyleLbl="node2" presStyleIdx="0" presStyleCnt="2"/>
      <dgm:spPr>
        <a:prstGeom prst="flowChartPunchedTape">
          <a:avLst/>
        </a:prstGeom>
      </dgm:spPr>
      <dgm:t>
        <a:bodyPr/>
        <a:lstStyle/>
        <a:p>
          <a:pPr rtl="1"/>
          <a:endParaRPr lang="ar-SA"/>
        </a:p>
      </dgm:t>
    </dgm:pt>
    <dgm:pt modelId="{9966EDE3-893B-4028-B02D-49FE22C040C0}" type="pres">
      <dgm:prSet presAssocID="{8237C42F-1999-4E2A-8C17-D360CDE3B897}" presName="text2" presStyleLbl="fgAcc2" presStyleIdx="0" presStyleCnt="2" custScaleX="47115" custScaleY="29938" custLinFactNeighborX="-4218" custLinFactNeighborY="-18420">
        <dgm:presLayoutVars>
          <dgm:chPref val="3"/>
        </dgm:presLayoutVars>
      </dgm:prSet>
      <dgm:spPr>
        <a:prstGeom prst="flowChartPunchedTape">
          <a:avLst/>
        </a:prstGeom>
      </dgm:spPr>
      <dgm:t>
        <a:bodyPr/>
        <a:lstStyle/>
        <a:p>
          <a:pPr rtl="1"/>
          <a:endParaRPr lang="ar-SA"/>
        </a:p>
      </dgm:t>
    </dgm:pt>
    <dgm:pt modelId="{DD657FDC-BD29-4B27-9F7C-27409D9B3951}" type="pres">
      <dgm:prSet presAssocID="{8237C42F-1999-4E2A-8C17-D360CDE3B897}" presName="hierChild3" presStyleCnt="0"/>
      <dgm:spPr/>
      <dgm:t>
        <a:bodyPr/>
        <a:lstStyle/>
        <a:p>
          <a:pPr rtl="1"/>
          <a:endParaRPr lang="ar-SA"/>
        </a:p>
      </dgm:t>
    </dgm:pt>
    <dgm:pt modelId="{C101BCAB-1B7D-43CE-91BE-5309B91C1BCB}" type="pres">
      <dgm:prSet presAssocID="{95BF13F8-7BC1-4B14-A3BB-7664735F55EF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5E01097D-2ACB-432E-9240-DFC8AF562333}" type="pres">
      <dgm:prSet presAssocID="{BFD56D71-9513-444B-ADC8-F1733243B313}" presName="hierRoot2" presStyleCnt="0"/>
      <dgm:spPr/>
      <dgm:t>
        <a:bodyPr/>
        <a:lstStyle/>
        <a:p>
          <a:pPr rtl="1"/>
          <a:endParaRPr lang="ar-SA"/>
        </a:p>
      </dgm:t>
    </dgm:pt>
    <dgm:pt modelId="{F126EFEF-CDE2-44B3-BBAB-5CD53A569AE2}" type="pres">
      <dgm:prSet presAssocID="{BFD56D71-9513-444B-ADC8-F1733243B313}" presName="composite2" presStyleCnt="0"/>
      <dgm:spPr/>
      <dgm:t>
        <a:bodyPr/>
        <a:lstStyle/>
        <a:p>
          <a:pPr rtl="1"/>
          <a:endParaRPr lang="ar-SA"/>
        </a:p>
      </dgm:t>
    </dgm:pt>
    <dgm:pt modelId="{34DC6E95-27FF-4A2F-9135-0BF3D4A77447}" type="pres">
      <dgm:prSet presAssocID="{BFD56D71-9513-444B-ADC8-F1733243B313}" presName="background2" presStyleLbl="node2" presStyleIdx="1" presStyleCnt="2"/>
      <dgm:spPr>
        <a:prstGeom prst="flowChartPunchedTape">
          <a:avLst/>
        </a:prstGeom>
      </dgm:spPr>
      <dgm:t>
        <a:bodyPr/>
        <a:lstStyle/>
        <a:p>
          <a:pPr rtl="1"/>
          <a:endParaRPr lang="ar-SA"/>
        </a:p>
      </dgm:t>
    </dgm:pt>
    <dgm:pt modelId="{8942F1A5-9EFA-469F-9347-3C8F3D4FE1FF}" type="pres">
      <dgm:prSet presAssocID="{BFD56D71-9513-444B-ADC8-F1733243B313}" presName="text2" presStyleLbl="fgAcc2" presStyleIdx="1" presStyleCnt="2" custScaleX="50173" custScaleY="31477" custLinFactNeighborX="-4729" custLinFactNeighborY="-18420">
        <dgm:presLayoutVars>
          <dgm:chPref val="3"/>
        </dgm:presLayoutVars>
      </dgm:prSet>
      <dgm:spPr>
        <a:prstGeom prst="flowChartPunchedTape">
          <a:avLst/>
        </a:prstGeom>
      </dgm:spPr>
      <dgm:t>
        <a:bodyPr/>
        <a:lstStyle/>
        <a:p>
          <a:pPr rtl="1"/>
          <a:endParaRPr lang="ar-SA"/>
        </a:p>
      </dgm:t>
    </dgm:pt>
    <dgm:pt modelId="{D9FF2AF3-BA0A-4806-84DF-246FC1292F60}" type="pres">
      <dgm:prSet presAssocID="{BFD56D71-9513-444B-ADC8-F1733243B313}" presName="hierChild3" presStyleCnt="0"/>
      <dgm:spPr/>
      <dgm:t>
        <a:bodyPr/>
        <a:lstStyle/>
        <a:p>
          <a:pPr rtl="1"/>
          <a:endParaRPr lang="ar-SA"/>
        </a:p>
      </dgm:t>
    </dgm:pt>
  </dgm:ptLst>
  <dgm:cxnLst>
    <dgm:cxn modelId="{9C0CFCFC-3CF7-4AF2-A577-6F36AE6B980D}" srcId="{6959B938-A5BA-4418-8264-74ADADC8BF3B}" destId="{BFD56D71-9513-444B-ADC8-F1733243B313}" srcOrd="1" destOrd="0" parTransId="{95BF13F8-7BC1-4B14-A3BB-7664735F55EF}" sibTransId="{858DCC5A-B917-4162-A32B-32704A5946A4}"/>
    <dgm:cxn modelId="{0747BAC5-A3E6-4CA6-ABDB-E54A45BB47CD}" srcId="{6959B938-A5BA-4418-8264-74ADADC8BF3B}" destId="{8237C42F-1999-4E2A-8C17-D360CDE3B897}" srcOrd="0" destOrd="0" parTransId="{AEAFEA96-EADA-4106-BBAA-7C5881F7A604}" sibTransId="{85A2B1EE-29A3-4AD7-BC93-4EDEF35D3D2A}"/>
    <dgm:cxn modelId="{A7BE67BF-B076-48BA-8008-972991AD13F8}" type="presOf" srcId="{8237C42F-1999-4E2A-8C17-D360CDE3B897}" destId="{9966EDE3-893B-4028-B02D-49FE22C040C0}" srcOrd="0" destOrd="0" presId="urn:microsoft.com/office/officeart/2005/8/layout/hierarchy1"/>
    <dgm:cxn modelId="{4E2D5851-DFA3-4544-945E-BB80A643D621}" type="presOf" srcId="{2A0D9B2B-BF79-467E-AC6F-FA024ADB565D}" destId="{EC403A0E-1CE1-4132-A7E0-12336856898C}" srcOrd="0" destOrd="0" presId="urn:microsoft.com/office/officeart/2005/8/layout/hierarchy1"/>
    <dgm:cxn modelId="{F4003EF8-E26F-4777-90CD-4D9BE52E8C8E}" type="presOf" srcId="{6959B938-A5BA-4418-8264-74ADADC8BF3B}" destId="{5D816160-0E46-4DAB-A94B-D9FE85F383F0}" srcOrd="0" destOrd="0" presId="urn:microsoft.com/office/officeart/2005/8/layout/hierarchy1"/>
    <dgm:cxn modelId="{A30D3586-249E-48F8-9D8B-8AE24D21D464}" srcId="{2A0D9B2B-BF79-467E-AC6F-FA024ADB565D}" destId="{6959B938-A5BA-4418-8264-74ADADC8BF3B}" srcOrd="0" destOrd="0" parTransId="{81A66070-F549-49BB-BA58-5D8BB65282E8}" sibTransId="{D286546E-C6F3-4FA6-897B-8ADD3F16FE9D}"/>
    <dgm:cxn modelId="{DFDD8F91-F3FC-41B0-9939-C6BBF2057EB5}" type="presOf" srcId="{95BF13F8-7BC1-4B14-A3BB-7664735F55EF}" destId="{C101BCAB-1B7D-43CE-91BE-5309B91C1BCB}" srcOrd="0" destOrd="0" presId="urn:microsoft.com/office/officeart/2005/8/layout/hierarchy1"/>
    <dgm:cxn modelId="{AED2D61D-FBEA-45D0-8253-7D8546168688}" type="presOf" srcId="{AEAFEA96-EADA-4106-BBAA-7C5881F7A604}" destId="{870608E3-E596-4F4A-884C-BDE707915930}" srcOrd="0" destOrd="0" presId="urn:microsoft.com/office/officeart/2005/8/layout/hierarchy1"/>
    <dgm:cxn modelId="{064B937F-8417-465C-828B-5C6488A35EA1}" type="presOf" srcId="{BFD56D71-9513-444B-ADC8-F1733243B313}" destId="{8942F1A5-9EFA-469F-9347-3C8F3D4FE1FF}" srcOrd="0" destOrd="0" presId="urn:microsoft.com/office/officeart/2005/8/layout/hierarchy1"/>
    <dgm:cxn modelId="{D605F5BB-7244-423F-A3E1-B74AD4C25FB8}" type="presParOf" srcId="{EC403A0E-1CE1-4132-A7E0-12336856898C}" destId="{C3241EF1-76AC-48C5-A947-23138907EFAF}" srcOrd="0" destOrd="0" presId="urn:microsoft.com/office/officeart/2005/8/layout/hierarchy1"/>
    <dgm:cxn modelId="{DAA23AB8-4E82-416E-9C5D-3CC40614E786}" type="presParOf" srcId="{C3241EF1-76AC-48C5-A947-23138907EFAF}" destId="{4D3983AE-8649-420B-80AA-0B89BE2F9013}" srcOrd="0" destOrd="0" presId="urn:microsoft.com/office/officeart/2005/8/layout/hierarchy1"/>
    <dgm:cxn modelId="{285788E7-B49B-401E-B35B-C135FDB815DD}" type="presParOf" srcId="{4D3983AE-8649-420B-80AA-0B89BE2F9013}" destId="{E384B1AE-2009-45F0-8353-B0BA9989211B}" srcOrd="0" destOrd="0" presId="urn:microsoft.com/office/officeart/2005/8/layout/hierarchy1"/>
    <dgm:cxn modelId="{6C3CE89F-95A2-4429-B770-7584E1A74227}" type="presParOf" srcId="{4D3983AE-8649-420B-80AA-0B89BE2F9013}" destId="{5D816160-0E46-4DAB-A94B-D9FE85F383F0}" srcOrd="1" destOrd="0" presId="urn:microsoft.com/office/officeart/2005/8/layout/hierarchy1"/>
    <dgm:cxn modelId="{34A0195F-472E-4BA1-B7B9-E05063E47024}" type="presParOf" srcId="{C3241EF1-76AC-48C5-A947-23138907EFAF}" destId="{8D1927D0-4185-49A2-87E0-4AF321252EA1}" srcOrd="1" destOrd="0" presId="urn:microsoft.com/office/officeart/2005/8/layout/hierarchy1"/>
    <dgm:cxn modelId="{67B0411B-1456-44E7-9FCD-820697C8755F}" type="presParOf" srcId="{8D1927D0-4185-49A2-87E0-4AF321252EA1}" destId="{870608E3-E596-4F4A-884C-BDE707915930}" srcOrd="0" destOrd="0" presId="urn:microsoft.com/office/officeart/2005/8/layout/hierarchy1"/>
    <dgm:cxn modelId="{D5D8AED4-9DEB-4DCE-BC55-A8BE2ADEF4B5}" type="presParOf" srcId="{8D1927D0-4185-49A2-87E0-4AF321252EA1}" destId="{4FED81D7-9142-49B9-B7AE-AED447ECC98B}" srcOrd="1" destOrd="0" presId="urn:microsoft.com/office/officeart/2005/8/layout/hierarchy1"/>
    <dgm:cxn modelId="{2E2F5212-374C-425F-B5E9-B9103095530F}" type="presParOf" srcId="{4FED81D7-9142-49B9-B7AE-AED447ECC98B}" destId="{130AB256-1909-44DB-BE38-9B460BC67113}" srcOrd="0" destOrd="0" presId="urn:microsoft.com/office/officeart/2005/8/layout/hierarchy1"/>
    <dgm:cxn modelId="{412C9CD1-D492-4344-841B-F850A651A286}" type="presParOf" srcId="{130AB256-1909-44DB-BE38-9B460BC67113}" destId="{1397D805-5DF8-4CC3-BCAD-D73F6FA5810E}" srcOrd="0" destOrd="0" presId="urn:microsoft.com/office/officeart/2005/8/layout/hierarchy1"/>
    <dgm:cxn modelId="{E25E3BB9-6AC2-4F9F-85DF-09139CED8070}" type="presParOf" srcId="{130AB256-1909-44DB-BE38-9B460BC67113}" destId="{9966EDE3-893B-4028-B02D-49FE22C040C0}" srcOrd="1" destOrd="0" presId="urn:microsoft.com/office/officeart/2005/8/layout/hierarchy1"/>
    <dgm:cxn modelId="{F97CF0BD-A7D1-4DA5-85D5-06D301D91423}" type="presParOf" srcId="{4FED81D7-9142-49B9-B7AE-AED447ECC98B}" destId="{DD657FDC-BD29-4B27-9F7C-27409D9B3951}" srcOrd="1" destOrd="0" presId="urn:microsoft.com/office/officeart/2005/8/layout/hierarchy1"/>
    <dgm:cxn modelId="{0F20A4F0-18BC-4BAA-8DD5-AE87C943487C}" type="presParOf" srcId="{8D1927D0-4185-49A2-87E0-4AF321252EA1}" destId="{C101BCAB-1B7D-43CE-91BE-5309B91C1BCB}" srcOrd="2" destOrd="0" presId="urn:microsoft.com/office/officeart/2005/8/layout/hierarchy1"/>
    <dgm:cxn modelId="{5D809A81-050C-4376-95D8-B2B6740615F6}" type="presParOf" srcId="{8D1927D0-4185-49A2-87E0-4AF321252EA1}" destId="{5E01097D-2ACB-432E-9240-DFC8AF562333}" srcOrd="3" destOrd="0" presId="urn:microsoft.com/office/officeart/2005/8/layout/hierarchy1"/>
    <dgm:cxn modelId="{47725A90-B227-4FBC-A58E-44D95D04BE12}" type="presParOf" srcId="{5E01097D-2ACB-432E-9240-DFC8AF562333}" destId="{F126EFEF-CDE2-44B3-BBAB-5CD53A569AE2}" srcOrd="0" destOrd="0" presId="urn:microsoft.com/office/officeart/2005/8/layout/hierarchy1"/>
    <dgm:cxn modelId="{42D93176-B89F-4DA9-B3BB-0EB89185C2CC}" type="presParOf" srcId="{F126EFEF-CDE2-44B3-BBAB-5CD53A569AE2}" destId="{34DC6E95-27FF-4A2F-9135-0BF3D4A77447}" srcOrd="0" destOrd="0" presId="urn:microsoft.com/office/officeart/2005/8/layout/hierarchy1"/>
    <dgm:cxn modelId="{C30EF88D-528F-496A-939E-E7C32E097D82}" type="presParOf" srcId="{F126EFEF-CDE2-44B3-BBAB-5CD53A569AE2}" destId="{8942F1A5-9EFA-469F-9347-3C8F3D4FE1FF}" srcOrd="1" destOrd="0" presId="urn:microsoft.com/office/officeart/2005/8/layout/hierarchy1"/>
    <dgm:cxn modelId="{DB6F41B2-9851-448E-A236-C91E34DB3E94}" type="presParOf" srcId="{5E01097D-2ACB-432E-9240-DFC8AF562333}" destId="{D9FF2AF3-BA0A-4806-84DF-246FC1292F6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B8273D-DAB6-4885-AA95-E52CBDFDA220}" type="doc">
      <dgm:prSet loTypeId="urn:microsoft.com/office/officeart/2005/8/layout/radial6" loCatId="cycle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pPr rtl="1"/>
          <a:endParaRPr lang="ar-SA"/>
        </a:p>
      </dgm:t>
    </dgm:pt>
    <dgm:pt modelId="{DEB75207-9184-45A1-99C8-73F05B949C2F}">
      <dgm:prSet phldrT="[نص]" custT="1"/>
      <dgm:spPr/>
      <dgm:t>
        <a:bodyPr/>
        <a:lstStyle/>
        <a:p>
          <a:pPr rtl="1"/>
          <a:endParaRPr lang="ar-SA" sz="3600" dirty="0" smtClean="0"/>
        </a:p>
        <a:p>
          <a:pPr rtl="1"/>
          <a:r>
            <a:rPr lang="ar-SA" sz="3600" dirty="0" smtClean="0">
              <a:solidFill>
                <a:srgbClr val="7030A0"/>
              </a:solidFill>
            </a:rPr>
            <a:t>الاسم</a:t>
          </a:r>
        </a:p>
        <a:p>
          <a:pPr rtl="1"/>
          <a:endParaRPr lang="ar-SA" sz="3600" dirty="0" smtClean="0"/>
        </a:p>
      </dgm:t>
    </dgm:pt>
    <dgm:pt modelId="{B31A9233-DF5A-40D0-903B-CE768D2CD168}" type="parTrans" cxnId="{DEAB8C19-4952-4E65-938A-A34C91FBE68A}">
      <dgm:prSet/>
      <dgm:spPr/>
      <dgm:t>
        <a:bodyPr/>
        <a:lstStyle/>
        <a:p>
          <a:pPr rtl="1"/>
          <a:endParaRPr lang="ar-SA"/>
        </a:p>
      </dgm:t>
    </dgm:pt>
    <dgm:pt modelId="{2B6D8D7C-F56B-4CA1-8A9A-217E276A80AC}" type="sibTrans" cxnId="{DEAB8C19-4952-4E65-938A-A34C91FBE68A}">
      <dgm:prSet/>
      <dgm:spPr/>
      <dgm:t>
        <a:bodyPr/>
        <a:lstStyle/>
        <a:p>
          <a:pPr rtl="1"/>
          <a:endParaRPr lang="ar-SA"/>
        </a:p>
      </dgm:t>
    </dgm:pt>
    <dgm:pt modelId="{93F3471A-EE1A-4F1B-97A8-7652D62D2B42}">
      <dgm:prSet phldrT="[نص]" custT="1"/>
      <dgm:spPr/>
      <dgm:t>
        <a:bodyPr/>
        <a:lstStyle/>
        <a:p>
          <a:pPr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dirty="0" smtClean="0"/>
        </a:p>
        <a:p>
          <a:pPr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dirty="0" smtClean="0"/>
            <a:t>اسم المعنى </a:t>
          </a:r>
        </a:p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1800" dirty="0" smtClean="0"/>
            <a:t>وهو الذي يدل على</a:t>
          </a:r>
        </a:p>
        <a:p>
          <a:pPr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dirty="0" smtClean="0"/>
            <a:t>الحدث  </a:t>
          </a:r>
        </a:p>
        <a:p>
          <a:pPr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dirty="0" smtClean="0"/>
            <a:t>مثل:جلسة </a:t>
          </a:r>
        </a:p>
        <a:p>
          <a:pPr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dirty="0"/>
        </a:p>
      </dgm:t>
    </dgm:pt>
    <dgm:pt modelId="{61E0EB16-AAF8-402E-A790-5EDDBF6D0B4C}" type="parTrans" cxnId="{D381862E-38BA-417E-A412-312243CE507A}">
      <dgm:prSet/>
      <dgm:spPr/>
      <dgm:t>
        <a:bodyPr/>
        <a:lstStyle/>
        <a:p>
          <a:pPr rtl="1"/>
          <a:endParaRPr lang="ar-SA"/>
        </a:p>
      </dgm:t>
    </dgm:pt>
    <dgm:pt modelId="{72AD6B91-94A6-4749-A3FE-945CC262D011}" type="sibTrans" cxnId="{D381862E-38BA-417E-A412-312243CE507A}">
      <dgm:prSet/>
      <dgm:spPr/>
      <dgm:t>
        <a:bodyPr/>
        <a:lstStyle/>
        <a:p>
          <a:pPr rtl="1"/>
          <a:endParaRPr lang="ar-SA"/>
        </a:p>
      </dgm:t>
    </dgm:pt>
    <dgm:pt modelId="{0F25CBBF-2A2B-429A-9E84-2A3E2DF328C2}">
      <dgm:prSet phldrT="[نص]" custT="1"/>
      <dgm:spPr/>
      <dgm:t>
        <a:bodyPr/>
        <a:lstStyle/>
        <a:p>
          <a:pPr rtl="1"/>
          <a:r>
            <a:rPr lang="ar-SA" sz="1800" dirty="0" smtClean="0"/>
            <a:t>اسم الذات</a:t>
          </a:r>
        </a:p>
        <a:p>
          <a:pPr rtl="1"/>
          <a:r>
            <a:rPr lang="ar-SA" sz="1600" dirty="0" smtClean="0"/>
            <a:t>وهو ما دل على مسمى معين       كالأعلام محمد  </a:t>
          </a:r>
          <a:endParaRPr lang="ar-SA" sz="1600" dirty="0"/>
        </a:p>
      </dgm:t>
    </dgm:pt>
    <dgm:pt modelId="{1F14C7B0-EAC7-4BA0-A6F3-310C81AD4A00}" type="parTrans" cxnId="{4982873B-FDBC-4ED6-B973-ADBF00480926}">
      <dgm:prSet/>
      <dgm:spPr/>
      <dgm:t>
        <a:bodyPr/>
        <a:lstStyle/>
        <a:p>
          <a:pPr rtl="1"/>
          <a:endParaRPr lang="ar-SA"/>
        </a:p>
      </dgm:t>
    </dgm:pt>
    <dgm:pt modelId="{14C86925-651A-4DF1-BF0F-256FC6321083}" type="sibTrans" cxnId="{4982873B-FDBC-4ED6-B973-ADBF00480926}">
      <dgm:prSet/>
      <dgm:spPr/>
      <dgm:t>
        <a:bodyPr/>
        <a:lstStyle/>
        <a:p>
          <a:pPr rtl="1"/>
          <a:endParaRPr lang="ar-SA"/>
        </a:p>
      </dgm:t>
    </dgm:pt>
    <dgm:pt modelId="{D101A718-778A-4AD0-80ED-9DC7691F27C4}">
      <dgm:prSet phldrT="[نص]" custT="1"/>
      <dgm:spPr/>
      <dgm:t>
        <a:bodyPr/>
        <a:lstStyle/>
        <a:p>
          <a:pPr rtl="1"/>
          <a:r>
            <a:rPr lang="ar-SA" sz="1800" dirty="0" smtClean="0"/>
            <a:t>مجموعة الأسماء المبدوءة بميم</a:t>
          </a:r>
          <a:r>
            <a:rPr lang="ar-SA" sz="1500" dirty="0" smtClean="0"/>
            <a:t> زائدة مثل مكتب ملعب </a:t>
          </a:r>
          <a:endParaRPr lang="ar-SA" sz="1500" dirty="0"/>
        </a:p>
      </dgm:t>
    </dgm:pt>
    <dgm:pt modelId="{3B42036F-63C9-41C5-8425-64426FCBB2DA}" type="parTrans" cxnId="{D2B1C64C-CDCE-4CF7-A714-44AAE8984368}">
      <dgm:prSet/>
      <dgm:spPr/>
      <dgm:t>
        <a:bodyPr/>
        <a:lstStyle/>
        <a:p>
          <a:pPr rtl="1"/>
          <a:endParaRPr lang="ar-SA"/>
        </a:p>
      </dgm:t>
    </dgm:pt>
    <dgm:pt modelId="{47807429-838E-4501-99E5-DB375A26A784}" type="sibTrans" cxnId="{D2B1C64C-CDCE-4CF7-A714-44AAE8984368}">
      <dgm:prSet/>
      <dgm:spPr/>
      <dgm:t>
        <a:bodyPr/>
        <a:lstStyle/>
        <a:p>
          <a:pPr rtl="1"/>
          <a:endParaRPr lang="ar-SA"/>
        </a:p>
      </dgm:t>
    </dgm:pt>
    <dgm:pt modelId="{46C60C20-C689-4EDA-BB4C-ACE7F2666D81}">
      <dgm:prSet custT="1"/>
      <dgm:spPr/>
      <dgm:t>
        <a:bodyPr/>
        <a:lstStyle/>
        <a:p>
          <a:pPr rtl="1"/>
          <a:r>
            <a:rPr lang="ar-SA" sz="1800" dirty="0" smtClean="0"/>
            <a:t>الاسم المبهم</a:t>
          </a:r>
          <a:endParaRPr lang="ar-SA" sz="1200" dirty="0" smtClean="0"/>
        </a:p>
        <a:p>
          <a:pPr rtl="1"/>
          <a:r>
            <a:rPr lang="ar-SA" sz="1800" dirty="0" smtClean="0"/>
            <a:t>وهي التي لا تدل على ذات بعينها مثل (ومن يعمل مثقال ذرة خير يره)</a:t>
          </a:r>
        </a:p>
      </dgm:t>
    </dgm:pt>
    <dgm:pt modelId="{D9EC9C0F-0948-4E78-A42F-D59B0A47E5F0}" type="parTrans" cxnId="{45E95A1D-264E-4B34-B028-381FFED7AF5C}">
      <dgm:prSet/>
      <dgm:spPr/>
      <dgm:t>
        <a:bodyPr/>
        <a:lstStyle/>
        <a:p>
          <a:pPr rtl="1"/>
          <a:endParaRPr lang="ar-SA"/>
        </a:p>
      </dgm:t>
    </dgm:pt>
    <dgm:pt modelId="{89D4D417-DD3C-4963-AE01-A3A8F04ADA93}" type="sibTrans" cxnId="{45E95A1D-264E-4B34-B028-381FFED7AF5C}">
      <dgm:prSet/>
      <dgm:spPr/>
      <dgm:t>
        <a:bodyPr/>
        <a:lstStyle/>
        <a:p>
          <a:pPr rtl="1"/>
          <a:endParaRPr lang="ar-SA"/>
        </a:p>
      </dgm:t>
    </dgm:pt>
    <dgm:pt modelId="{00037A8E-9868-4B4A-9C7A-3F9937ACF0CE}">
      <dgm:prSet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1800" dirty="0" smtClean="0"/>
            <a:t>اسم الجنس</a:t>
          </a:r>
        </a:p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1800" dirty="0" smtClean="0"/>
            <a:t> 1-</a:t>
          </a:r>
          <a:r>
            <a:rPr lang="ar-SA" sz="1600" dirty="0" smtClean="0"/>
            <a:t>اسم الجنس الجمعي كعرب </a:t>
          </a:r>
        </a:p>
        <a:p>
          <a:pPr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dirty="0" smtClean="0"/>
            <a:t>2- اسم الجمع كنساء </a:t>
          </a:r>
        </a:p>
      </dgm:t>
    </dgm:pt>
    <dgm:pt modelId="{E35112C1-CD99-42EC-81B4-7F1EC0E5E1EB}" type="parTrans" cxnId="{8F9505D5-EF5C-4500-B44C-7B386D30C4F0}">
      <dgm:prSet/>
      <dgm:spPr/>
      <dgm:t>
        <a:bodyPr/>
        <a:lstStyle/>
        <a:p>
          <a:pPr rtl="1"/>
          <a:endParaRPr lang="ar-SA"/>
        </a:p>
      </dgm:t>
    </dgm:pt>
    <dgm:pt modelId="{2237E6C0-819C-4614-8186-8800BF1EFBFE}" type="sibTrans" cxnId="{8F9505D5-EF5C-4500-B44C-7B386D30C4F0}">
      <dgm:prSet/>
      <dgm:spPr/>
      <dgm:t>
        <a:bodyPr/>
        <a:lstStyle/>
        <a:p>
          <a:pPr rtl="1"/>
          <a:endParaRPr lang="ar-SA"/>
        </a:p>
      </dgm:t>
    </dgm:pt>
    <dgm:pt modelId="{32E7FD8B-3B42-4ABE-B0F8-1FFF66F7BFC5}" type="pres">
      <dgm:prSet presAssocID="{3AB8273D-DAB6-4885-AA95-E52CBDFDA22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B2883A8-7C6F-49CF-ADEF-73B36B707BAF}" type="pres">
      <dgm:prSet presAssocID="{DEB75207-9184-45A1-99C8-73F05B949C2F}" presName="centerShape" presStyleLbl="node0" presStyleIdx="0" presStyleCnt="1"/>
      <dgm:spPr>
        <a:prstGeom prst="roundRect">
          <a:avLst/>
        </a:prstGeom>
      </dgm:spPr>
      <dgm:t>
        <a:bodyPr/>
        <a:lstStyle/>
        <a:p>
          <a:pPr rtl="1"/>
          <a:endParaRPr lang="ar-SA"/>
        </a:p>
      </dgm:t>
    </dgm:pt>
    <dgm:pt modelId="{D0E28937-17B8-451C-A9F0-C9AD38905801}" type="pres">
      <dgm:prSet presAssocID="{93F3471A-EE1A-4F1B-97A8-7652D62D2B42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SA"/>
        </a:p>
      </dgm:t>
    </dgm:pt>
    <dgm:pt modelId="{4897D9D4-B5C4-41E5-962E-962857343C31}" type="pres">
      <dgm:prSet presAssocID="{93F3471A-EE1A-4F1B-97A8-7652D62D2B42}" presName="dummy" presStyleCnt="0"/>
      <dgm:spPr/>
      <dgm:t>
        <a:bodyPr/>
        <a:lstStyle/>
        <a:p>
          <a:pPr rtl="1"/>
          <a:endParaRPr lang="ar-SA"/>
        </a:p>
      </dgm:t>
    </dgm:pt>
    <dgm:pt modelId="{C70A7EEF-3909-4ACB-BBD8-CCC6DEE1C9D2}" type="pres">
      <dgm:prSet presAssocID="{72AD6B91-94A6-4749-A3FE-945CC262D011}" presName="sibTrans" presStyleLbl="sibTrans2D1" presStyleIdx="0" presStyleCnt="5"/>
      <dgm:spPr/>
      <dgm:t>
        <a:bodyPr/>
        <a:lstStyle/>
        <a:p>
          <a:pPr rtl="1"/>
          <a:endParaRPr lang="ar-SA"/>
        </a:p>
      </dgm:t>
    </dgm:pt>
    <dgm:pt modelId="{25D6D232-8520-4C80-98C5-873463FD5688}" type="pres">
      <dgm:prSet presAssocID="{0F25CBBF-2A2B-429A-9E84-2A3E2DF328C2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SA"/>
        </a:p>
      </dgm:t>
    </dgm:pt>
    <dgm:pt modelId="{53C6F64B-1B91-4E69-87FD-9F58DDFCB17C}" type="pres">
      <dgm:prSet presAssocID="{0F25CBBF-2A2B-429A-9E84-2A3E2DF328C2}" presName="dummy" presStyleCnt="0"/>
      <dgm:spPr/>
      <dgm:t>
        <a:bodyPr/>
        <a:lstStyle/>
        <a:p>
          <a:pPr rtl="1"/>
          <a:endParaRPr lang="ar-SA"/>
        </a:p>
      </dgm:t>
    </dgm:pt>
    <dgm:pt modelId="{1FDC0F3F-17C8-4D75-AE84-6EDEFB1DD3D2}" type="pres">
      <dgm:prSet presAssocID="{14C86925-651A-4DF1-BF0F-256FC6321083}" presName="sibTrans" presStyleLbl="sibTrans2D1" presStyleIdx="1" presStyleCnt="5"/>
      <dgm:spPr/>
      <dgm:t>
        <a:bodyPr/>
        <a:lstStyle/>
        <a:p>
          <a:pPr rtl="1"/>
          <a:endParaRPr lang="ar-SA"/>
        </a:p>
      </dgm:t>
    </dgm:pt>
    <dgm:pt modelId="{3BB43F37-733E-44F8-8E0F-8FCE94F8F3E1}" type="pres">
      <dgm:prSet presAssocID="{D101A718-778A-4AD0-80ED-9DC7691F27C4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SA"/>
        </a:p>
      </dgm:t>
    </dgm:pt>
    <dgm:pt modelId="{7046F244-4553-47D7-B884-94D2ECB34D58}" type="pres">
      <dgm:prSet presAssocID="{D101A718-778A-4AD0-80ED-9DC7691F27C4}" presName="dummy" presStyleCnt="0"/>
      <dgm:spPr/>
      <dgm:t>
        <a:bodyPr/>
        <a:lstStyle/>
        <a:p>
          <a:pPr rtl="1"/>
          <a:endParaRPr lang="ar-SA"/>
        </a:p>
      </dgm:t>
    </dgm:pt>
    <dgm:pt modelId="{F867CA74-0AD2-4F5F-8576-B534DAF0BA43}" type="pres">
      <dgm:prSet presAssocID="{47807429-838E-4501-99E5-DB375A26A784}" presName="sibTrans" presStyleLbl="sibTrans2D1" presStyleIdx="2" presStyleCnt="5"/>
      <dgm:spPr/>
      <dgm:t>
        <a:bodyPr/>
        <a:lstStyle/>
        <a:p>
          <a:pPr rtl="1"/>
          <a:endParaRPr lang="ar-SA"/>
        </a:p>
      </dgm:t>
    </dgm:pt>
    <dgm:pt modelId="{F8C8FA0B-EAE4-4995-A0DC-992DF983F8B8}" type="pres">
      <dgm:prSet presAssocID="{46C60C20-C689-4EDA-BB4C-ACE7F2666D81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SA"/>
        </a:p>
      </dgm:t>
    </dgm:pt>
    <dgm:pt modelId="{3680424F-8591-4FAF-993F-D90281491B2A}" type="pres">
      <dgm:prSet presAssocID="{46C60C20-C689-4EDA-BB4C-ACE7F2666D81}" presName="dummy" presStyleCnt="0"/>
      <dgm:spPr/>
      <dgm:t>
        <a:bodyPr/>
        <a:lstStyle/>
        <a:p>
          <a:pPr rtl="1"/>
          <a:endParaRPr lang="ar-SA"/>
        </a:p>
      </dgm:t>
    </dgm:pt>
    <dgm:pt modelId="{D2E88B57-3BB1-42F8-9EDF-26B0E55100FD}" type="pres">
      <dgm:prSet presAssocID="{89D4D417-DD3C-4963-AE01-A3A8F04ADA93}" presName="sibTrans" presStyleLbl="sibTrans2D1" presStyleIdx="3" presStyleCnt="5"/>
      <dgm:spPr/>
      <dgm:t>
        <a:bodyPr/>
        <a:lstStyle/>
        <a:p>
          <a:pPr rtl="1"/>
          <a:endParaRPr lang="ar-SA"/>
        </a:p>
      </dgm:t>
    </dgm:pt>
    <dgm:pt modelId="{0168FA43-F7EC-48DF-ADEB-B174FBAA0AC1}" type="pres">
      <dgm:prSet presAssocID="{00037A8E-9868-4B4A-9C7A-3F9937ACF0CE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SA"/>
        </a:p>
      </dgm:t>
    </dgm:pt>
    <dgm:pt modelId="{15AFC18E-55FA-472A-8201-BC34741A29A6}" type="pres">
      <dgm:prSet presAssocID="{00037A8E-9868-4B4A-9C7A-3F9937ACF0CE}" presName="dummy" presStyleCnt="0"/>
      <dgm:spPr/>
      <dgm:t>
        <a:bodyPr/>
        <a:lstStyle/>
        <a:p>
          <a:pPr rtl="1"/>
          <a:endParaRPr lang="ar-SA"/>
        </a:p>
      </dgm:t>
    </dgm:pt>
    <dgm:pt modelId="{005E0880-6EC1-45BA-8C67-C4AC80F5B900}" type="pres">
      <dgm:prSet presAssocID="{2237E6C0-819C-4614-8186-8800BF1EFBFE}" presName="sibTrans" presStyleLbl="sibTrans2D1" presStyleIdx="4" presStyleCnt="5"/>
      <dgm:spPr/>
      <dgm:t>
        <a:bodyPr/>
        <a:lstStyle/>
        <a:p>
          <a:pPr rtl="1"/>
          <a:endParaRPr lang="ar-SA"/>
        </a:p>
      </dgm:t>
    </dgm:pt>
  </dgm:ptLst>
  <dgm:cxnLst>
    <dgm:cxn modelId="{E88CF33E-B69B-4939-A015-2E5DF5013898}" type="presOf" srcId="{93F3471A-EE1A-4F1B-97A8-7652D62D2B42}" destId="{D0E28937-17B8-451C-A9F0-C9AD38905801}" srcOrd="0" destOrd="0" presId="urn:microsoft.com/office/officeart/2005/8/layout/radial6"/>
    <dgm:cxn modelId="{3BC25889-0972-48B3-9C0D-BE611B565E97}" type="presOf" srcId="{14C86925-651A-4DF1-BF0F-256FC6321083}" destId="{1FDC0F3F-17C8-4D75-AE84-6EDEFB1DD3D2}" srcOrd="0" destOrd="0" presId="urn:microsoft.com/office/officeart/2005/8/layout/radial6"/>
    <dgm:cxn modelId="{67A03F68-3C8F-4697-8FF8-6FFF1010094A}" type="presOf" srcId="{2237E6C0-819C-4614-8186-8800BF1EFBFE}" destId="{005E0880-6EC1-45BA-8C67-C4AC80F5B900}" srcOrd="0" destOrd="0" presId="urn:microsoft.com/office/officeart/2005/8/layout/radial6"/>
    <dgm:cxn modelId="{45E95A1D-264E-4B34-B028-381FFED7AF5C}" srcId="{DEB75207-9184-45A1-99C8-73F05B949C2F}" destId="{46C60C20-C689-4EDA-BB4C-ACE7F2666D81}" srcOrd="3" destOrd="0" parTransId="{D9EC9C0F-0948-4E78-A42F-D59B0A47E5F0}" sibTransId="{89D4D417-DD3C-4963-AE01-A3A8F04ADA93}"/>
    <dgm:cxn modelId="{B6CFF86E-D0F4-4E38-BE6C-A2DC50816EED}" type="presOf" srcId="{D101A718-778A-4AD0-80ED-9DC7691F27C4}" destId="{3BB43F37-733E-44F8-8E0F-8FCE94F8F3E1}" srcOrd="0" destOrd="0" presId="urn:microsoft.com/office/officeart/2005/8/layout/radial6"/>
    <dgm:cxn modelId="{F0A67A39-E13B-49BB-B100-C9D4DD5041DE}" type="presOf" srcId="{89D4D417-DD3C-4963-AE01-A3A8F04ADA93}" destId="{D2E88B57-3BB1-42F8-9EDF-26B0E55100FD}" srcOrd="0" destOrd="0" presId="urn:microsoft.com/office/officeart/2005/8/layout/radial6"/>
    <dgm:cxn modelId="{D381862E-38BA-417E-A412-312243CE507A}" srcId="{DEB75207-9184-45A1-99C8-73F05B949C2F}" destId="{93F3471A-EE1A-4F1B-97A8-7652D62D2B42}" srcOrd="0" destOrd="0" parTransId="{61E0EB16-AAF8-402E-A790-5EDDBF6D0B4C}" sibTransId="{72AD6B91-94A6-4749-A3FE-945CC262D011}"/>
    <dgm:cxn modelId="{DE79375F-0B7A-4904-A027-8D809653EA7B}" type="presOf" srcId="{47807429-838E-4501-99E5-DB375A26A784}" destId="{F867CA74-0AD2-4F5F-8576-B534DAF0BA43}" srcOrd="0" destOrd="0" presId="urn:microsoft.com/office/officeart/2005/8/layout/radial6"/>
    <dgm:cxn modelId="{4982873B-FDBC-4ED6-B973-ADBF00480926}" srcId="{DEB75207-9184-45A1-99C8-73F05B949C2F}" destId="{0F25CBBF-2A2B-429A-9E84-2A3E2DF328C2}" srcOrd="1" destOrd="0" parTransId="{1F14C7B0-EAC7-4BA0-A6F3-310C81AD4A00}" sibTransId="{14C86925-651A-4DF1-BF0F-256FC6321083}"/>
    <dgm:cxn modelId="{A055B72A-E650-433F-8B71-E280CA5DF6C3}" type="presOf" srcId="{DEB75207-9184-45A1-99C8-73F05B949C2F}" destId="{EB2883A8-7C6F-49CF-ADEF-73B36B707BAF}" srcOrd="0" destOrd="0" presId="urn:microsoft.com/office/officeart/2005/8/layout/radial6"/>
    <dgm:cxn modelId="{8A16F2EE-5634-4058-B6A1-CB75B5AD353D}" type="presOf" srcId="{00037A8E-9868-4B4A-9C7A-3F9937ACF0CE}" destId="{0168FA43-F7EC-48DF-ADEB-B174FBAA0AC1}" srcOrd="0" destOrd="0" presId="urn:microsoft.com/office/officeart/2005/8/layout/radial6"/>
    <dgm:cxn modelId="{DEAB8C19-4952-4E65-938A-A34C91FBE68A}" srcId="{3AB8273D-DAB6-4885-AA95-E52CBDFDA220}" destId="{DEB75207-9184-45A1-99C8-73F05B949C2F}" srcOrd="0" destOrd="0" parTransId="{B31A9233-DF5A-40D0-903B-CE768D2CD168}" sibTransId="{2B6D8D7C-F56B-4CA1-8A9A-217E276A80AC}"/>
    <dgm:cxn modelId="{8990B55F-FC69-4918-BE33-CC8A6091E7AD}" type="presOf" srcId="{46C60C20-C689-4EDA-BB4C-ACE7F2666D81}" destId="{F8C8FA0B-EAE4-4995-A0DC-992DF983F8B8}" srcOrd="0" destOrd="0" presId="urn:microsoft.com/office/officeart/2005/8/layout/radial6"/>
    <dgm:cxn modelId="{8FEDAE3F-5DD2-43B7-9B42-77C3C5C9538F}" type="presOf" srcId="{72AD6B91-94A6-4749-A3FE-945CC262D011}" destId="{C70A7EEF-3909-4ACB-BBD8-CCC6DEE1C9D2}" srcOrd="0" destOrd="0" presId="urn:microsoft.com/office/officeart/2005/8/layout/radial6"/>
    <dgm:cxn modelId="{591FD30E-B16A-4497-814C-E6DEB60B4B5E}" type="presOf" srcId="{3AB8273D-DAB6-4885-AA95-E52CBDFDA220}" destId="{32E7FD8B-3B42-4ABE-B0F8-1FFF66F7BFC5}" srcOrd="0" destOrd="0" presId="urn:microsoft.com/office/officeart/2005/8/layout/radial6"/>
    <dgm:cxn modelId="{D2B1C64C-CDCE-4CF7-A714-44AAE8984368}" srcId="{DEB75207-9184-45A1-99C8-73F05B949C2F}" destId="{D101A718-778A-4AD0-80ED-9DC7691F27C4}" srcOrd="2" destOrd="0" parTransId="{3B42036F-63C9-41C5-8425-64426FCBB2DA}" sibTransId="{47807429-838E-4501-99E5-DB375A26A784}"/>
    <dgm:cxn modelId="{0A88394F-CEEB-4762-887A-BBE90AE96910}" type="presOf" srcId="{0F25CBBF-2A2B-429A-9E84-2A3E2DF328C2}" destId="{25D6D232-8520-4C80-98C5-873463FD5688}" srcOrd="0" destOrd="0" presId="urn:microsoft.com/office/officeart/2005/8/layout/radial6"/>
    <dgm:cxn modelId="{8F9505D5-EF5C-4500-B44C-7B386D30C4F0}" srcId="{DEB75207-9184-45A1-99C8-73F05B949C2F}" destId="{00037A8E-9868-4B4A-9C7A-3F9937ACF0CE}" srcOrd="4" destOrd="0" parTransId="{E35112C1-CD99-42EC-81B4-7F1EC0E5E1EB}" sibTransId="{2237E6C0-819C-4614-8186-8800BF1EFBFE}"/>
    <dgm:cxn modelId="{C01708B9-3D78-4FA4-B96C-7F4F794C6AD4}" type="presParOf" srcId="{32E7FD8B-3B42-4ABE-B0F8-1FFF66F7BFC5}" destId="{EB2883A8-7C6F-49CF-ADEF-73B36B707BAF}" srcOrd="0" destOrd="0" presId="urn:microsoft.com/office/officeart/2005/8/layout/radial6"/>
    <dgm:cxn modelId="{B22899E4-F154-40D8-89C5-6C245336FF44}" type="presParOf" srcId="{32E7FD8B-3B42-4ABE-B0F8-1FFF66F7BFC5}" destId="{D0E28937-17B8-451C-A9F0-C9AD38905801}" srcOrd="1" destOrd="0" presId="urn:microsoft.com/office/officeart/2005/8/layout/radial6"/>
    <dgm:cxn modelId="{63DFCB2E-A260-41B5-8A06-B2A0C491B38A}" type="presParOf" srcId="{32E7FD8B-3B42-4ABE-B0F8-1FFF66F7BFC5}" destId="{4897D9D4-B5C4-41E5-962E-962857343C31}" srcOrd="2" destOrd="0" presId="urn:microsoft.com/office/officeart/2005/8/layout/radial6"/>
    <dgm:cxn modelId="{59840B31-4A52-4D7E-80E6-2BC9ED98E1A1}" type="presParOf" srcId="{32E7FD8B-3B42-4ABE-B0F8-1FFF66F7BFC5}" destId="{C70A7EEF-3909-4ACB-BBD8-CCC6DEE1C9D2}" srcOrd="3" destOrd="0" presId="urn:microsoft.com/office/officeart/2005/8/layout/radial6"/>
    <dgm:cxn modelId="{CA3A4250-478C-4966-B56A-D9BE6EFF34D9}" type="presParOf" srcId="{32E7FD8B-3B42-4ABE-B0F8-1FFF66F7BFC5}" destId="{25D6D232-8520-4C80-98C5-873463FD5688}" srcOrd="4" destOrd="0" presId="urn:microsoft.com/office/officeart/2005/8/layout/radial6"/>
    <dgm:cxn modelId="{2042CA2B-9F50-4257-9701-5C6619DEC114}" type="presParOf" srcId="{32E7FD8B-3B42-4ABE-B0F8-1FFF66F7BFC5}" destId="{53C6F64B-1B91-4E69-87FD-9F58DDFCB17C}" srcOrd="5" destOrd="0" presId="urn:microsoft.com/office/officeart/2005/8/layout/radial6"/>
    <dgm:cxn modelId="{082CA62E-7FF7-4824-8619-64268CB7AADF}" type="presParOf" srcId="{32E7FD8B-3B42-4ABE-B0F8-1FFF66F7BFC5}" destId="{1FDC0F3F-17C8-4D75-AE84-6EDEFB1DD3D2}" srcOrd="6" destOrd="0" presId="urn:microsoft.com/office/officeart/2005/8/layout/radial6"/>
    <dgm:cxn modelId="{0ECA39F9-2699-4C50-B679-0804CCFFFCF3}" type="presParOf" srcId="{32E7FD8B-3B42-4ABE-B0F8-1FFF66F7BFC5}" destId="{3BB43F37-733E-44F8-8E0F-8FCE94F8F3E1}" srcOrd="7" destOrd="0" presId="urn:microsoft.com/office/officeart/2005/8/layout/radial6"/>
    <dgm:cxn modelId="{C92F7B0D-70C1-4AA3-98F0-49923FE6A42C}" type="presParOf" srcId="{32E7FD8B-3B42-4ABE-B0F8-1FFF66F7BFC5}" destId="{7046F244-4553-47D7-B884-94D2ECB34D58}" srcOrd="8" destOrd="0" presId="urn:microsoft.com/office/officeart/2005/8/layout/radial6"/>
    <dgm:cxn modelId="{0FF54176-2CC9-480B-B1D2-24E9489BF5E7}" type="presParOf" srcId="{32E7FD8B-3B42-4ABE-B0F8-1FFF66F7BFC5}" destId="{F867CA74-0AD2-4F5F-8576-B534DAF0BA43}" srcOrd="9" destOrd="0" presId="urn:microsoft.com/office/officeart/2005/8/layout/radial6"/>
    <dgm:cxn modelId="{D401E98C-9425-4E63-B7B2-48BB7780369A}" type="presParOf" srcId="{32E7FD8B-3B42-4ABE-B0F8-1FFF66F7BFC5}" destId="{F8C8FA0B-EAE4-4995-A0DC-992DF983F8B8}" srcOrd="10" destOrd="0" presId="urn:microsoft.com/office/officeart/2005/8/layout/radial6"/>
    <dgm:cxn modelId="{D2875AB8-C960-4E95-8956-3E7C1330C345}" type="presParOf" srcId="{32E7FD8B-3B42-4ABE-B0F8-1FFF66F7BFC5}" destId="{3680424F-8591-4FAF-993F-D90281491B2A}" srcOrd="11" destOrd="0" presId="urn:microsoft.com/office/officeart/2005/8/layout/radial6"/>
    <dgm:cxn modelId="{29C8993D-8BA0-4AA1-B788-75FE4E0E6F52}" type="presParOf" srcId="{32E7FD8B-3B42-4ABE-B0F8-1FFF66F7BFC5}" destId="{D2E88B57-3BB1-42F8-9EDF-26B0E55100FD}" srcOrd="12" destOrd="0" presId="urn:microsoft.com/office/officeart/2005/8/layout/radial6"/>
    <dgm:cxn modelId="{2BD70FF3-F7F6-49E5-B266-EABB73DCEC01}" type="presParOf" srcId="{32E7FD8B-3B42-4ABE-B0F8-1FFF66F7BFC5}" destId="{0168FA43-F7EC-48DF-ADEB-B174FBAA0AC1}" srcOrd="13" destOrd="0" presId="urn:microsoft.com/office/officeart/2005/8/layout/radial6"/>
    <dgm:cxn modelId="{078A3BD4-C88F-4E0C-BA6F-EE811AF8847A}" type="presParOf" srcId="{32E7FD8B-3B42-4ABE-B0F8-1FFF66F7BFC5}" destId="{15AFC18E-55FA-472A-8201-BC34741A29A6}" srcOrd="14" destOrd="0" presId="urn:microsoft.com/office/officeart/2005/8/layout/radial6"/>
    <dgm:cxn modelId="{2CECAE0C-760D-497E-ADD8-B06AB055C7A4}" type="presParOf" srcId="{32E7FD8B-3B42-4ABE-B0F8-1FFF66F7BFC5}" destId="{005E0880-6EC1-45BA-8C67-C4AC80F5B90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B891D9-6727-4914-A1C1-E60043588B01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DE1F5DCE-7782-4E88-96CE-24B96D2DE06C}">
      <dgm:prSet phldrT="[نص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sz="4000" dirty="0" smtClean="0"/>
            <a:t>الصفة</a:t>
          </a:r>
          <a:endParaRPr lang="ar-SA" sz="6500" dirty="0"/>
        </a:p>
      </dgm:t>
    </dgm:pt>
    <dgm:pt modelId="{14D6E26F-3CB1-4155-9A3E-31E121E08228}" type="parTrans" cxnId="{9D79EEA2-D35D-438D-8E34-6C192301687E}">
      <dgm:prSet/>
      <dgm:spPr/>
      <dgm:t>
        <a:bodyPr/>
        <a:lstStyle/>
        <a:p>
          <a:pPr rtl="1"/>
          <a:endParaRPr lang="ar-SA"/>
        </a:p>
      </dgm:t>
    </dgm:pt>
    <dgm:pt modelId="{0E1C934C-0013-41C5-A277-0E4B57AFB56C}" type="sibTrans" cxnId="{9D79EEA2-D35D-438D-8E34-6C192301687E}">
      <dgm:prSet/>
      <dgm:spPr/>
      <dgm:t>
        <a:bodyPr/>
        <a:lstStyle/>
        <a:p>
          <a:pPr rtl="1"/>
          <a:endParaRPr lang="ar-SA"/>
        </a:p>
      </dgm:t>
    </dgm:pt>
    <dgm:pt modelId="{6356A80D-F0BD-4D48-8C59-BAA7FCFBF17D}">
      <dgm:prSet phldrT="[نص]" custT="1"/>
      <dgm:spPr/>
      <dgm:t>
        <a:bodyPr/>
        <a:lstStyle/>
        <a:p>
          <a:pPr rtl="1"/>
          <a:r>
            <a:rPr lang="ar-SA" sz="2000" dirty="0" smtClean="0"/>
            <a:t>صفة المبالغة </a:t>
          </a:r>
        </a:p>
        <a:p>
          <a:pPr rtl="1"/>
          <a:r>
            <a:rPr lang="ar-SA" sz="2000" dirty="0" err="1" smtClean="0"/>
            <a:t>مثل </a:t>
          </a:r>
          <a:r>
            <a:rPr lang="ar-SA" sz="2000" dirty="0" smtClean="0"/>
            <a:t>: </a:t>
          </a:r>
          <a:r>
            <a:rPr lang="ar-SA" sz="2000" dirty="0" err="1" smtClean="0"/>
            <a:t>صوام</a:t>
          </a:r>
          <a:r>
            <a:rPr lang="ar-SA" sz="2000" dirty="0" smtClean="0"/>
            <a:t>  </a:t>
          </a:r>
          <a:endParaRPr lang="ar-SA" sz="2000" dirty="0"/>
        </a:p>
      </dgm:t>
    </dgm:pt>
    <dgm:pt modelId="{72C8E8C8-23B5-490E-9A96-975B2B287F5E}" type="parTrans" cxnId="{2830CC65-1F44-45C5-9C8F-5EF2A7604F25}">
      <dgm:prSet/>
      <dgm:spPr/>
      <dgm:t>
        <a:bodyPr/>
        <a:lstStyle/>
        <a:p>
          <a:pPr rtl="1"/>
          <a:endParaRPr lang="ar-SA"/>
        </a:p>
      </dgm:t>
    </dgm:pt>
    <dgm:pt modelId="{62D428EC-1107-4B7A-A114-289D8E44B03E}" type="sibTrans" cxnId="{2830CC65-1F44-45C5-9C8F-5EF2A7604F25}">
      <dgm:prSet/>
      <dgm:spPr/>
      <dgm:t>
        <a:bodyPr/>
        <a:lstStyle/>
        <a:p>
          <a:pPr rtl="1"/>
          <a:endParaRPr lang="ar-SA"/>
        </a:p>
      </dgm:t>
    </dgm:pt>
    <dgm:pt modelId="{850C36E1-BD97-4076-8F4C-F11265343405}">
      <dgm:prSet phldrT="[نص]" custT="1"/>
      <dgm:spPr/>
      <dgm:t>
        <a:bodyPr/>
        <a:lstStyle/>
        <a:p>
          <a:pPr rtl="1"/>
          <a:r>
            <a:rPr lang="ar-SA" sz="2000" dirty="0" smtClean="0"/>
            <a:t>الصفة المشبهة </a:t>
          </a:r>
        </a:p>
        <a:p>
          <a:pPr rtl="1"/>
          <a:r>
            <a:rPr lang="ar-SA" sz="2000" dirty="0" err="1" smtClean="0"/>
            <a:t>مثل </a:t>
          </a:r>
          <a:r>
            <a:rPr lang="ar-SA" sz="2000" dirty="0" smtClean="0"/>
            <a:t>: عطشان</a:t>
          </a:r>
          <a:endParaRPr lang="ar-SA" sz="2000" dirty="0"/>
        </a:p>
      </dgm:t>
    </dgm:pt>
    <dgm:pt modelId="{76B2569E-F2F1-4C9D-A05F-1E91F5262F45}" type="parTrans" cxnId="{F95697F7-553F-4F40-A73B-B02134B5570F}">
      <dgm:prSet/>
      <dgm:spPr/>
      <dgm:t>
        <a:bodyPr/>
        <a:lstStyle/>
        <a:p>
          <a:pPr rtl="1"/>
          <a:endParaRPr lang="ar-SA"/>
        </a:p>
      </dgm:t>
    </dgm:pt>
    <dgm:pt modelId="{C87562C4-B3D3-43C6-B3CC-6586886DBB61}" type="sibTrans" cxnId="{F95697F7-553F-4F40-A73B-B02134B5570F}">
      <dgm:prSet/>
      <dgm:spPr/>
      <dgm:t>
        <a:bodyPr/>
        <a:lstStyle/>
        <a:p>
          <a:pPr rtl="1"/>
          <a:endParaRPr lang="ar-SA"/>
        </a:p>
      </dgm:t>
    </dgm:pt>
    <dgm:pt modelId="{AFCE8F68-CF17-4940-BFC8-333AC539302A}">
      <dgm:prSet custT="1"/>
      <dgm:spPr/>
      <dgm:t>
        <a:bodyPr/>
        <a:lstStyle/>
        <a:p>
          <a:pPr rtl="1"/>
          <a:r>
            <a:rPr lang="ar-SA" sz="2000" dirty="0" smtClean="0"/>
            <a:t>صفة التفضيل </a:t>
          </a:r>
        </a:p>
        <a:p>
          <a:pPr rtl="1"/>
          <a:r>
            <a:rPr lang="ar-SA" sz="2000" dirty="0" smtClean="0"/>
            <a:t>مثل: أجمل</a:t>
          </a:r>
        </a:p>
      </dgm:t>
    </dgm:pt>
    <dgm:pt modelId="{97E8C2F4-56FF-444E-92FF-41F4AD2541EB}" type="parTrans" cxnId="{6355A297-0004-48F4-8E68-1A17E63E15EF}">
      <dgm:prSet/>
      <dgm:spPr/>
      <dgm:t>
        <a:bodyPr/>
        <a:lstStyle/>
        <a:p>
          <a:pPr rtl="1"/>
          <a:endParaRPr lang="ar-SA"/>
        </a:p>
      </dgm:t>
    </dgm:pt>
    <dgm:pt modelId="{6F75D556-6F5D-44E3-A538-97517787ABC4}" type="sibTrans" cxnId="{6355A297-0004-48F4-8E68-1A17E63E15EF}">
      <dgm:prSet/>
      <dgm:spPr/>
      <dgm:t>
        <a:bodyPr/>
        <a:lstStyle/>
        <a:p>
          <a:pPr rtl="1"/>
          <a:endParaRPr lang="ar-SA"/>
        </a:p>
      </dgm:t>
    </dgm:pt>
    <dgm:pt modelId="{CD544FB6-2444-48A9-BC8F-A7670C2761B8}">
      <dgm:prSet custT="1"/>
      <dgm:spPr/>
      <dgm:t>
        <a:bodyPr/>
        <a:lstStyle/>
        <a:p>
          <a:pPr rtl="1"/>
          <a:r>
            <a:rPr lang="ar-SA" sz="2000" dirty="0" smtClean="0"/>
            <a:t>صفة المفعول</a:t>
          </a:r>
        </a:p>
        <a:p>
          <a:pPr rtl="1"/>
          <a:r>
            <a:rPr lang="ar-SA" sz="2000" dirty="0" err="1" smtClean="0"/>
            <a:t>مثل </a:t>
          </a:r>
          <a:r>
            <a:rPr lang="ar-SA" sz="2000" dirty="0" smtClean="0"/>
            <a:t>: مأكول </a:t>
          </a:r>
          <a:endParaRPr lang="ar-SA" sz="2000" dirty="0"/>
        </a:p>
      </dgm:t>
    </dgm:pt>
    <dgm:pt modelId="{6DC8C36D-DD3A-4503-B2A2-6E99DB14EE14}" type="parTrans" cxnId="{6DE614F1-BC27-4080-8BBF-E96C729C7B6A}">
      <dgm:prSet/>
      <dgm:spPr/>
      <dgm:t>
        <a:bodyPr/>
        <a:lstStyle/>
        <a:p>
          <a:pPr rtl="1"/>
          <a:endParaRPr lang="ar-SA"/>
        </a:p>
      </dgm:t>
    </dgm:pt>
    <dgm:pt modelId="{4035A7F1-0B0C-4F56-BB1C-59DA61A80183}" type="sibTrans" cxnId="{6DE614F1-BC27-4080-8BBF-E96C729C7B6A}">
      <dgm:prSet/>
      <dgm:spPr/>
      <dgm:t>
        <a:bodyPr/>
        <a:lstStyle/>
        <a:p>
          <a:pPr rtl="1"/>
          <a:endParaRPr lang="ar-SA"/>
        </a:p>
      </dgm:t>
    </dgm:pt>
    <dgm:pt modelId="{99784725-EBB5-48EB-8F73-D9BAE8595F7A}">
      <dgm:prSet custT="1"/>
      <dgm:spPr/>
      <dgm:t>
        <a:bodyPr/>
        <a:lstStyle/>
        <a:p>
          <a:pPr rtl="1"/>
          <a:r>
            <a:rPr lang="ar-SA" sz="2000" dirty="0" smtClean="0"/>
            <a:t>صفة الفاعل</a:t>
          </a:r>
        </a:p>
        <a:p>
          <a:pPr rtl="1"/>
          <a:r>
            <a:rPr lang="ar-SA" sz="2000" dirty="0" err="1" smtClean="0"/>
            <a:t>مثل </a:t>
          </a:r>
          <a:r>
            <a:rPr lang="ar-SA" sz="2000" dirty="0" smtClean="0"/>
            <a:t>: كاتب </a:t>
          </a:r>
          <a:endParaRPr lang="ar-SA" sz="2000" dirty="0"/>
        </a:p>
      </dgm:t>
    </dgm:pt>
    <dgm:pt modelId="{1FEE1F7F-ACA2-49A7-8CF4-862A3FD82CFE}" type="parTrans" cxnId="{DC6A2131-2EEC-4585-AF6E-B641A5E752AF}">
      <dgm:prSet/>
      <dgm:spPr/>
      <dgm:t>
        <a:bodyPr/>
        <a:lstStyle/>
        <a:p>
          <a:pPr rtl="1"/>
          <a:endParaRPr lang="ar-SA"/>
        </a:p>
      </dgm:t>
    </dgm:pt>
    <dgm:pt modelId="{96D4877F-6825-4DF7-917A-3335F3070ACB}" type="sibTrans" cxnId="{DC6A2131-2EEC-4585-AF6E-B641A5E752AF}">
      <dgm:prSet/>
      <dgm:spPr/>
      <dgm:t>
        <a:bodyPr/>
        <a:lstStyle/>
        <a:p>
          <a:pPr rtl="1"/>
          <a:endParaRPr lang="ar-SA"/>
        </a:p>
      </dgm:t>
    </dgm:pt>
    <dgm:pt modelId="{BAE1FC4A-1195-4B53-97AB-283680EEC627}" type="pres">
      <dgm:prSet presAssocID="{00B891D9-6727-4914-A1C1-E60043588B0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5FC55E5-A6AD-4AE7-96C6-5959D026FDE3}" type="pres">
      <dgm:prSet presAssocID="{DE1F5DCE-7782-4E88-96CE-24B96D2DE06C}" presName="root1" presStyleCnt="0"/>
      <dgm:spPr/>
      <dgm:t>
        <a:bodyPr/>
        <a:lstStyle/>
        <a:p>
          <a:pPr rtl="1"/>
          <a:endParaRPr lang="ar-SA"/>
        </a:p>
      </dgm:t>
    </dgm:pt>
    <dgm:pt modelId="{0EECD3B8-4960-4663-81F1-100BC4C2BB54}" type="pres">
      <dgm:prSet presAssocID="{DE1F5DCE-7782-4E88-96CE-24B96D2DE06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33649AB-2E92-4D64-90F1-505E078D2DA3}" type="pres">
      <dgm:prSet presAssocID="{DE1F5DCE-7782-4E88-96CE-24B96D2DE06C}" presName="level2hierChild" presStyleCnt="0"/>
      <dgm:spPr/>
      <dgm:t>
        <a:bodyPr/>
        <a:lstStyle/>
        <a:p>
          <a:pPr rtl="1"/>
          <a:endParaRPr lang="ar-SA"/>
        </a:p>
      </dgm:t>
    </dgm:pt>
    <dgm:pt modelId="{523FFF92-9A48-46EE-BC48-A6916FC32ED6}" type="pres">
      <dgm:prSet presAssocID="{72C8E8C8-23B5-490E-9A96-975B2B287F5E}" presName="conn2-1" presStyleLbl="parChTrans1D2" presStyleIdx="0" presStyleCnt="5"/>
      <dgm:spPr/>
      <dgm:t>
        <a:bodyPr/>
        <a:lstStyle/>
        <a:p>
          <a:pPr rtl="1"/>
          <a:endParaRPr lang="ar-SA"/>
        </a:p>
      </dgm:t>
    </dgm:pt>
    <dgm:pt modelId="{D3E831B5-FBBF-47CD-A4D9-FF141EF196C5}" type="pres">
      <dgm:prSet presAssocID="{72C8E8C8-23B5-490E-9A96-975B2B287F5E}" presName="connTx" presStyleLbl="parChTrans1D2" presStyleIdx="0" presStyleCnt="5"/>
      <dgm:spPr/>
      <dgm:t>
        <a:bodyPr/>
        <a:lstStyle/>
        <a:p>
          <a:pPr rtl="1"/>
          <a:endParaRPr lang="ar-SA"/>
        </a:p>
      </dgm:t>
    </dgm:pt>
    <dgm:pt modelId="{F3BDE50D-8E81-49BE-A4E6-B9BDE7359A07}" type="pres">
      <dgm:prSet presAssocID="{6356A80D-F0BD-4D48-8C59-BAA7FCFBF17D}" presName="root2" presStyleCnt="0"/>
      <dgm:spPr/>
      <dgm:t>
        <a:bodyPr/>
        <a:lstStyle/>
        <a:p>
          <a:pPr rtl="1"/>
          <a:endParaRPr lang="ar-SA"/>
        </a:p>
      </dgm:t>
    </dgm:pt>
    <dgm:pt modelId="{40F78BF7-4A81-4F28-A921-AF89B0C5AA89}" type="pres">
      <dgm:prSet presAssocID="{6356A80D-F0BD-4D48-8C59-BAA7FCFBF17D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ED94005-F0CF-4388-8C8C-DFC5A82FCDAC}" type="pres">
      <dgm:prSet presAssocID="{6356A80D-F0BD-4D48-8C59-BAA7FCFBF17D}" presName="level3hierChild" presStyleCnt="0"/>
      <dgm:spPr/>
      <dgm:t>
        <a:bodyPr/>
        <a:lstStyle/>
        <a:p>
          <a:pPr rtl="1"/>
          <a:endParaRPr lang="ar-SA"/>
        </a:p>
      </dgm:t>
    </dgm:pt>
    <dgm:pt modelId="{26B3C506-034C-4261-8A00-84A9E32F8CEE}" type="pres">
      <dgm:prSet presAssocID="{97E8C2F4-56FF-444E-92FF-41F4AD2541EB}" presName="conn2-1" presStyleLbl="parChTrans1D2" presStyleIdx="1" presStyleCnt="5"/>
      <dgm:spPr/>
      <dgm:t>
        <a:bodyPr/>
        <a:lstStyle/>
        <a:p>
          <a:pPr rtl="1"/>
          <a:endParaRPr lang="ar-SA"/>
        </a:p>
      </dgm:t>
    </dgm:pt>
    <dgm:pt modelId="{056DE845-757F-4672-8A20-D0139A7E9480}" type="pres">
      <dgm:prSet presAssocID="{97E8C2F4-56FF-444E-92FF-41F4AD2541EB}" presName="connTx" presStyleLbl="parChTrans1D2" presStyleIdx="1" presStyleCnt="5"/>
      <dgm:spPr/>
      <dgm:t>
        <a:bodyPr/>
        <a:lstStyle/>
        <a:p>
          <a:pPr rtl="1"/>
          <a:endParaRPr lang="ar-SA"/>
        </a:p>
      </dgm:t>
    </dgm:pt>
    <dgm:pt modelId="{F7E62DD2-BF02-45C0-9CF4-C459D8C75D2F}" type="pres">
      <dgm:prSet presAssocID="{AFCE8F68-CF17-4940-BFC8-333AC539302A}" presName="root2" presStyleCnt="0"/>
      <dgm:spPr/>
      <dgm:t>
        <a:bodyPr/>
        <a:lstStyle/>
        <a:p>
          <a:pPr rtl="1"/>
          <a:endParaRPr lang="ar-SA"/>
        </a:p>
      </dgm:t>
    </dgm:pt>
    <dgm:pt modelId="{F309FCE9-D3C0-4379-BD73-C4EB33295F4A}" type="pres">
      <dgm:prSet presAssocID="{AFCE8F68-CF17-4940-BFC8-333AC539302A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9A0CB9E-7497-4277-B686-082F1AA64700}" type="pres">
      <dgm:prSet presAssocID="{AFCE8F68-CF17-4940-BFC8-333AC539302A}" presName="level3hierChild" presStyleCnt="0"/>
      <dgm:spPr/>
      <dgm:t>
        <a:bodyPr/>
        <a:lstStyle/>
        <a:p>
          <a:pPr rtl="1"/>
          <a:endParaRPr lang="ar-SA"/>
        </a:p>
      </dgm:t>
    </dgm:pt>
    <dgm:pt modelId="{B10D43A3-985E-4B8F-BBC2-FECAC0CEEAB4}" type="pres">
      <dgm:prSet presAssocID="{76B2569E-F2F1-4C9D-A05F-1E91F5262F45}" presName="conn2-1" presStyleLbl="parChTrans1D2" presStyleIdx="2" presStyleCnt="5"/>
      <dgm:spPr/>
      <dgm:t>
        <a:bodyPr/>
        <a:lstStyle/>
        <a:p>
          <a:pPr rtl="1"/>
          <a:endParaRPr lang="ar-SA"/>
        </a:p>
      </dgm:t>
    </dgm:pt>
    <dgm:pt modelId="{277A4A97-B412-405B-8119-0882F377E365}" type="pres">
      <dgm:prSet presAssocID="{76B2569E-F2F1-4C9D-A05F-1E91F5262F45}" presName="connTx" presStyleLbl="parChTrans1D2" presStyleIdx="2" presStyleCnt="5"/>
      <dgm:spPr/>
      <dgm:t>
        <a:bodyPr/>
        <a:lstStyle/>
        <a:p>
          <a:pPr rtl="1"/>
          <a:endParaRPr lang="ar-SA"/>
        </a:p>
      </dgm:t>
    </dgm:pt>
    <dgm:pt modelId="{C3987A10-29ED-4993-8394-E57A2D0DA8D6}" type="pres">
      <dgm:prSet presAssocID="{850C36E1-BD97-4076-8F4C-F11265343405}" presName="root2" presStyleCnt="0"/>
      <dgm:spPr/>
      <dgm:t>
        <a:bodyPr/>
        <a:lstStyle/>
        <a:p>
          <a:pPr rtl="1"/>
          <a:endParaRPr lang="ar-SA"/>
        </a:p>
      </dgm:t>
    </dgm:pt>
    <dgm:pt modelId="{CFA2A548-B978-48ED-9D8A-AAEE8CA0B829}" type="pres">
      <dgm:prSet presAssocID="{850C36E1-BD97-4076-8F4C-F11265343405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3DC0BAB-F8F3-47C7-8B1C-4FF8BB73A0EE}" type="pres">
      <dgm:prSet presAssocID="{850C36E1-BD97-4076-8F4C-F11265343405}" presName="level3hierChild" presStyleCnt="0"/>
      <dgm:spPr/>
      <dgm:t>
        <a:bodyPr/>
        <a:lstStyle/>
        <a:p>
          <a:pPr rtl="1"/>
          <a:endParaRPr lang="ar-SA"/>
        </a:p>
      </dgm:t>
    </dgm:pt>
    <dgm:pt modelId="{5D1B55B2-6D4B-4DD6-97CA-A7A8ED00B35E}" type="pres">
      <dgm:prSet presAssocID="{6DC8C36D-DD3A-4503-B2A2-6E99DB14EE14}" presName="conn2-1" presStyleLbl="parChTrans1D2" presStyleIdx="3" presStyleCnt="5"/>
      <dgm:spPr/>
      <dgm:t>
        <a:bodyPr/>
        <a:lstStyle/>
        <a:p>
          <a:pPr rtl="1"/>
          <a:endParaRPr lang="ar-SA"/>
        </a:p>
      </dgm:t>
    </dgm:pt>
    <dgm:pt modelId="{B446F9DA-F28A-42A6-B04D-D8A3FB7AD608}" type="pres">
      <dgm:prSet presAssocID="{6DC8C36D-DD3A-4503-B2A2-6E99DB14EE14}" presName="connTx" presStyleLbl="parChTrans1D2" presStyleIdx="3" presStyleCnt="5"/>
      <dgm:spPr/>
      <dgm:t>
        <a:bodyPr/>
        <a:lstStyle/>
        <a:p>
          <a:pPr rtl="1"/>
          <a:endParaRPr lang="ar-SA"/>
        </a:p>
      </dgm:t>
    </dgm:pt>
    <dgm:pt modelId="{9D2C4846-975E-4F54-B673-C4446394D91C}" type="pres">
      <dgm:prSet presAssocID="{CD544FB6-2444-48A9-BC8F-A7670C2761B8}" presName="root2" presStyleCnt="0"/>
      <dgm:spPr/>
      <dgm:t>
        <a:bodyPr/>
        <a:lstStyle/>
        <a:p>
          <a:pPr rtl="1"/>
          <a:endParaRPr lang="ar-SA"/>
        </a:p>
      </dgm:t>
    </dgm:pt>
    <dgm:pt modelId="{9F957143-DC21-4EDF-B87F-0BAEB12DD09B}" type="pres">
      <dgm:prSet presAssocID="{CD544FB6-2444-48A9-BC8F-A7670C2761B8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2E717C4-29FB-4B2C-8CDB-B3B109C07AD0}" type="pres">
      <dgm:prSet presAssocID="{CD544FB6-2444-48A9-BC8F-A7670C2761B8}" presName="level3hierChild" presStyleCnt="0"/>
      <dgm:spPr/>
      <dgm:t>
        <a:bodyPr/>
        <a:lstStyle/>
        <a:p>
          <a:pPr rtl="1"/>
          <a:endParaRPr lang="ar-SA"/>
        </a:p>
      </dgm:t>
    </dgm:pt>
    <dgm:pt modelId="{05D48EC8-1F6B-472B-BF8D-BB03CDF86E01}" type="pres">
      <dgm:prSet presAssocID="{1FEE1F7F-ACA2-49A7-8CF4-862A3FD82CFE}" presName="conn2-1" presStyleLbl="parChTrans1D2" presStyleIdx="4" presStyleCnt="5"/>
      <dgm:spPr/>
      <dgm:t>
        <a:bodyPr/>
        <a:lstStyle/>
        <a:p>
          <a:pPr rtl="1"/>
          <a:endParaRPr lang="ar-SA"/>
        </a:p>
      </dgm:t>
    </dgm:pt>
    <dgm:pt modelId="{B1E10D12-77EA-427B-9BB2-7450CE776B4A}" type="pres">
      <dgm:prSet presAssocID="{1FEE1F7F-ACA2-49A7-8CF4-862A3FD82CFE}" presName="connTx" presStyleLbl="parChTrans1D2" presStyleIdx="4" presStyleCnt="5"/>
      <dgm:spPr/>
      <dgm:t>
        <a:bodyPr/>
        <a:lstStyle/>
        <a:p>
          <a:pPr rtl="1"/>
          <a:endParaRPr lang="ar-SA"/>
        </a:p>
      </dgm:t>
    </dgm:pt>
    <dgm:pt modelId="{2C4DBF0E-213A-47EB-B197-CDEC0803DDBD}" type="pres">
      <dgm:prSet presAssocID="{99784725-EBB5-48EB-8F73-D9BAE8595F7A}" presName="root2" presStyleCnt="0"/>
      <dgm:spPr/>
      <dgm:t>
        <a:bodyPr/>
        <a:lstStyle/>
        <a:p>
          <a:pPr rtl="1"/>
          <a:endParaRPr lang="ar-SA"/>
        </a:p>
      </dgm:t>
    </dgm:pt>
    <dgm:pt modelId="{6139233B-2FC6-4BC2-89B9-151249CBA644}" type="pres">
      <dgm:prSet presAssocID="{99784725-EBB5-48EB-8F73-D9BAE8595F7A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3085B3B-9C33-41DE-B427-4BFF133D6851}" type="pres">
      <dgm:prSet presAssocID="{99784725-EBB5-48EB-8F73-D9BAE8595F7A}" presName="level3hierChild" presStyleCnt="0"/>
      <dgm:spPr/>
      <dgm:t>
        <a:bodyPr/>
        <a:lstStyle/>
        <a:p>
          <a:pPr rtl="1"/>
          <a:endParaRPr lang="ar-SA"/>
        </a:p>
      </dgm:t>
    </dgm:pt>
  </dgm:ptLst>
  <dgm:cxnLst>
    <dgm:cxn modelId="{BCB06E62-A8AE-4FF3-B19B-FDE9D4CFED55}" type="presOf" srcId="{99784725-EBB5-48EB-8F73-D9BAE8595F7A}" destId="{6139233B-2FC6-4BC2-89B9-151249CBA644}" srcOrd="0" destOrd="0" presId="urn:microsoft.com/office/officeart/2005/8/layout/hierarchy2"/>
    <dgm:cxn modelId="{792D6864-3FD2-44E5-B0C2-6F641F27FD28}" type="presOf" srcId="{1FEE1F7F-ACA2-49A7-8CF4-862A3FD82CFE}" destId="{B1E10D12-77EA-427B-9BB2-7450CE776B4A}" srcOrd="1" destOrd="0" presId="urn:microsoft.com/office/officeart/2005/8/layout/hierarchy2"/>
    <dgm:cxn modelId="{A7353180-CB72-4DCB-A9C5-7A76539C3ED8}" type="presOf" srcId="{97E8C2F4-56FF-444E-92FF-41F4AD2541EB}" destId="{056DE845-757F-4672-8A20-D0139A7E9480}" srcOrd="1" destOrd="0" presId="urn:microsoft.com/office/officeart/2005/8/layout/hierarchy2"/>
    <dgm:cxn modelId="{E4AC75C8-7EF1-4F28-A8EF-72B3C4C925B9}" type="presOf" srcId="{76B2569E-F2F1-4C9D-A05F-1E91F5262F45}" destId="{B10D43A3-985E-4B8F-BBC2-FECAC0CEEAB4}" srcOrd="0" destOrd="0" presId="urn:microsoft.com/office/officeart/2005/8/layout/hierarchy2"/>
    <dgm:cxn modelId="{6DE614F1-BC27-4080-8BBF-E96C729C7B6A}" srcId="{DE1F5DCE-7782-4E88-96CE-24B96D2DE06C}" destId="{CD544FB6-2444-48A9-BC8F-A7670C2761B8}" srcOrd="3" destOrd="0" parTransId="{6DC8C36D-DD3A-4503-B2A2-6E99DB14EE14}" sibTransId="{4035A7F1-0B0C-4F56-BB1C-59DA61A80183}"/>
    <dgm:cxn modelId="{AF224E75-D5AF-4C93-83E8-5EC6E772FD11}" type="presOf" srcId="{850C36E1-BD97-4076-8F4C-F11265343405}" destId="{CFA2A548-B978-48ED-9D8A-AAEE8CA0B829}" srcOrd="0" destOrd="0" presId="urn:microsoft.com/office/officeart/2005/8/layout/hierarchy2"/>
    <dgm:cxn modelId="{FBAF75DC-AB3A-4A48-B027-43CA16BF84BF}" type="presOf" srcId="{6DC8C36D-DD3A-4503-B2A2-6E99DB14EE14}" destId="{B446F9DA-F28A-42A6-B04D-D8A3FB7AD608}" srcOrd="1" destOrd="0" presId="urn:microsoft.com/office/officeart/2005/8/layout/hierarchy2"/>
    <dgm:cxn modelId="{74512C70-D0D5-40E6-AB55-A5103BF15CBB}" type="presOf" srcId="{72C8E8C8-23B5-490E-9A96-975B2B287F5E}" destId="{D3E831B5-FBBF-47CD-A4D9-FF141EF196C5}" srcOrd="1" destOrd="0" presId="urn:microsoft.com/office/officeart/2005/8/layout/hierarchy2"/>
    <dgm:cxn modelId="{9F7862DE-67B1-444C-91F7-630AECCBBADD}" type="presOf" srcId="{00B891D9-6727-4914-A1C1-E60043588B01}" destId="{BAE1FC4A-1195-4B53-97AB-283680EEC627}" srcOrd="0" destOrd="0" presId="urn:microsoft.com/office/officeart/2005/8/layout/hierarchy2"/>
    <dgm:cxn modelId="{6FDEB4F1-9776-4840-A5AB-F0A7A4E232A0}" type="presOf" srcId="{72C8E8C8-23B5-490E-9A96-975B2B287F5E}" destId="{523FFF92-9A48-46EE-BC48-A6916FC32ED6}" srcOrd="0" destOrd="0" presId="urn:microsoft.com/office/officeart/2005/8/layout/hierarchy2"/>
    <dgm:cxn modelId="{2F2125A2-583B-470B-B2AB-FB6CEC11D076}" type="presOf" srcId="{6356A80D-F0BD-4D48-8C59-BAA7FCFBF17D}" destId="{40F78BF7-4A81-4F28-A921-AF89B0C5AA89}" srcOrd="0" destOrd="0" presId="urn:microsoft.com/office/officeart/2005/8/layout/hierarchy2"/>
    <dgm:cxn modelId="{CA2CDAFF-E864-405A-A631-94510F5F2F6C}" type="presOf" srcId="{6DC8C36D-DD3A-4503-B2A2-6E99DB14EE14}" destId="{5D1B55B2-6D4B-4DD6-97CA-A7A8ED00B35E}" srcOrd="0" destOrd="0" presId="urn:microsoft.com/office/officeart/2005/8/layout/hierarchy2"/>
    <dgm:cxn modelId="{BEF83DCF-9F1C-4638-A1A3-1740F28928BC}" type="presOf" srcId="{97E8C2F4-56FF-444E-92FF-41F4AD2541EB}" destId="{26B3C506-034C-4261-8A00-84A9E32F8CEE}" srcOrd="0" destOrd="0" presId="urn:microsoft.com/office/officeart/2005/8/layout/hierarchy2"/>
    <dgm:cxn modelId="{613AC68A-273F-4610-83FB-3EA4C5F6C0D1}" type="presOf" srcId="{CD544FB6-2444-48A9-BC8F-A7670C2761B8}" destId="{9F957143-DC21-4EDF-B87F-0BAEB12DD09B}" srcOrd="0" destOrd="0" presId="urn:microsoft.com/office/officeart/2005/8/layout/hierarchy2"/>
    <dgm:cxn modelId="{2830CC65-1F44-45C5-9C8F-5EF2A7604F25}" srcId="{DE1F5DCE-7782-4E88-96CE-24B96D2DE06C}" destId="{6356A80D-F0BD-4D48-8C59-BAA7FCFBF17D}" srcOrd="0" destOrd="0" parTransId="{72C8E8C8-23B5-490E-9A96-975B2B287F5E}" sibTransId="{62D428EC-1107-4B7A-A114-289D8E44B03E}"/>
    <dgm:cxn modelId="{6355A297-0004-48F4-8E68-1A17E63E15EF}" srcId="{DE1F5DCE-7782-4E88-96CE-24B96D2DE06C}" destId="{AFCE8F68-CF17-4940-BFC8-333AC539302A}" srcOrd="1" destOrd="0" parTransId="{97E8C2F4-56FF-444E-92FF-41F4AD2541EB}" sibTransId="{6F75D556-6F5D-44E3-A538-97517787ABC4}"/>
    <dgm:cxn modelId="{B5F1A19E-EEE2-432B-9820-7A5D44B2BC80}" type="presOf" srcId="{1FEE1F7F-ACA2-49A7-8CF4-862A3FD82CFE}" destId="{05D48EC8-1F6B-472B-BF8D-BB03CDF86E01}" srcOrd="0" destOrd="0" presId="urn:microsoft.com/office/officeart/2005/8/layout/hierarchy2"/>
    <dgm:cxn modelId="{9D79EEA2-D35D-438D-8E34-6C192301687E}" srcId="{00B891D9-6727-4914-A1C1-E60043588B01}" destId="{DE1F5DCE-7782-4E88-96CE-24B96D2DE06C}" srcOrd="0" destOrd="0" parTransId="{14D6E26F-3CB1-4155-9A3E-31E121E08228}" sibTransId="{0E1C934C-0013-41C5-A277-0E4B57AFB56C}"/>
    <dgm:cxn modelId="{DC6A2131-2EEC-4585-AF6E-B641A5E752AF}" srcId="{DE1F5DCE-7782-4E88-96CE-24B96D2DE06C}" destId="{99784725-EBB5-48EB-8F73-D9BAE8595F7A}" srcOrd="4" destOrd="0" parTransId="{1FEE1F7F-ACA2-49A7-8CF4-862A3FD82CFE}" sibTransId="{96D4877F-6825-4DF7-917A-3335F3070ACB}"/>
    <dgm:cxn modelId="{9F345371-AFB0-4571-BF9B-849DDBEA3E61}" type="presOf" srcId="{AFCE8F68-CF17-4940-BFC8-333AC539302A}" destId="{F309FCE9-D3C0-4379-BD73-C4EB33295F4A}" srcOrd="0" destOrd="0" presId="urn:microsoft.com/office/officeart/2005/8/layout/hierarchy2"/>
    <dgm:cxn modelId="{EF6AB3C9-B929-447D-B206-FBAE0724D7AB}" type="presOf" srcId="{DE1F5DCE-7782-4E88-96CE-24B96D2DE06C}" destId="{0EECD3B8-4960-4663-81F1-100BC4C2BB54}" srcOrd="0" destOrd="0" presId="urn:microsoft.com/office/officeart/2005/8/layout/hierarchy2"/>
    <dgm:cxn modelId="{F95697F7-553F-4F40-A73B-B02134B5570F}" srcId="{DE1F5DCE-7782-4E88-96CE-24B96D2DE06C}" destId="{850C36E1-BD97-4076-8F4C-F11265343405}" srcOrd="2" destOrd="0" parTransId="{76B2569E-F2F1-4C9D-A05F-1E91F5262F45}" sibTransId="{C87562C4-B3D3-43C6-B3CC-6586886DBB61}"/>
    <dgm:cxn modelId="{7AC334FE-E7F2-4E0E-8682-6F0CFB661E36}" type="presOf" srcId="{76B2569E-F2F1-4C9D-A05F-1E91F5262F45}" destId="{277A4A97-B412-405B-8119-0882F377E365}" srcOrd="1" destOrd="0" presId="urn:microsoft.com/office/officeart/2005/8/layout/hierarchy2"/>
    <dgm:cxn modelId="{AD8A4E39-AFD8-4A93-B378-F97EBEF9E481}" type="presParOf" srcId="{BAE1FC4A-1195-4B53-97AB-283680EEC627}" destId="{05FC55E5-A6AD-4AE7-96C6-5959D026FDE3}" srcOrd="0" destOrd="0" presId="urn:microsoft.com/office/officeart/2005/8/layout/hierarchy2"/>
    <dgm:cxn modelId="{DDC561BA-14DD-4C5A-8903-8F2ADD66F4AD}" type="presParOf" srcId="{05FC55E5-A6AD-4AE7-96C6-5959D026FDE3}" destId="{0EECD3B8-4960-4663-81F1-100BC4C2BB54}" srcOrd="0" destOrd="0" presId="urn:microsoft.com/office/officeart/2005/8/layout/hierarchy2"/>
    <dgm:cxn modelId="{5ACB59B5-CF46-4934-8F45-E4581A274D03}" type="presParOf" srcId="{05FC55E5-A6AD-4AE7-96C6-5959D026FDE3}" destId="{B33649AB-2E92-4D64-90F1-505E078D2DA3}" srcOrd="1" destOrd="0" presId="urn:microsoft.com/office/officeart/2005/8/layout/hierarchy2"/>
    <dgm:cxn modelId="{29ED0C3B-8CDB-4CC9-AAB1-FCB3994BA56F}" type="presParOf" srcId="{B33649AB-2E92-4D64-90F1-505E078D2DA3}" destId="{523FFF92-9A48-46EE-BC48-A6916FC32ED6}" srcOrd="0" destOrd="0" presId="urn:microsoft.com/office/officeart/2005/8/layout/hierarchy2"/>
    <dgm:cxn modelId="{313E5EF1-5E39-4FE8-83A5-C1EA9DA8601F}" type="presParOf" srcId="{523FFF92-9A48-46EE-BC48-A6916FC32ED6}" destId="{D3E831B5-FBBF-47CD-A4D9-FF141EF196C5}" srcOrd="0" destOrd="0" presId="urn:microsoft.com/office/officeart/2005/8/layout/hierarchy2"/>
    <dgm:cxn modelId="{9EDB700D-5CA9-4331-A831-67EEF227E87D}" type="presParOf" srcId="{B33649AB-2E92-4D64-90F1-505E078D2DA3}" destId="{F3BDE50D-8E81-49BE-A4E6-B9BDE7359A07}" srcOrd="1" destOrd="0" presId="urn:microsoft.com/office/officeart/2005/8/layout/hierarchy2"/>
    <dgm:cxn modelId="{52C69A45-1707-4349-95C9-333C05647930}" type="presParOf" srcId="{F3BDE50D-8E81-49BE-A4E6-B9BDE7359A07}" destId="{40F78BF7-4A81-4F28-A921-AF89B0C5AA89}" srcOrd="0" destOrd="0" presId="urn:microsoft.com/office/officeart/2005/8/layout/hierarchy2"/>
    <dgm:cxn modelId="{0C77809B-EFA0-4895-B89F-B373CE241DBB}" type="presParOf" srcId="{F3BDE50D-8E81-49BE-A4E6-B9BDE7359A07}" destId="{8ED94005-F0CF-4388-8C8C-DFC5A82FCDAC}" srcOrd="1" destOrd="0" presId="urn:microsoft.com/office/officeart/2005/8/layout/hierarchy2"/>
    <dgm:cxn modelId="{7231448A-D75B-480E-9D2B-70E7106F6423}" type="presParOf" srcId="{B33649AB-2E92-4D64-90F1-505E078D2DA3}" destId="{26B3C506-034C-4261-8A00-84A9E32F8CEE}" srcOrd="2" destOrd="0" presId="urn:microsoft.com/office/officeart/2005/8/layout/hierarchy2"/>
    <dgm:cxn modelId="{8815DA80-2429-4473-844E-550852E90600}" type="presParOf" srcId="{26B3C506-034C-4261-8A00-84A9E32F8CEE}" destId="{056DE845-757F-4672-8A20-D0139A7E9480}" srcOrd="0" destOrd="0" presId="urn:microsoft.com/office/officeart/2005/8/layout/hierarchy2"/>
    <dgm:cxn modelId="{8667767B-39CD-42E4-BE21-E48EECD20D9B}" type="presParOf" srcId="{B33649AB-2E92-4D64-90F1-505E078D2DA3}" destId="{F7E62DD2-BF02-45C0-9CF4-C459D8C75D2F}" srcOrd="3" destOrd="0" presId="urn:microsoft.com/office/officeart/2005/8/layout/hierarchy2"/>
    <dgm:cxn modelId="{C22AEB33-2714-4D38-95D4-39E70590E703}" type="presParOf" srcId="{F7E62DD2-BF02-45C0-9CF4-C459D8C75D2F}" destId="{F309FCE9-D3C0-4379-BD73-C4EB33295F4A}" srcOrd="0" destOrd="0" presId="urn:microsoft.com/office/officeart/2005/8/layout/hierarchy2"/>
    <dgm:cxn modelId="{B7E1CD18-9B19-41D2-8E7A-1041E5515E61}" type="presParOf" srcId="{F7E62DD2-BF02-45C0-9CF4-C459D8C75D2F}" destId="{C9A0CB9E-7497-4277-B686-082F1AA64700}" srcOrd="1" destOrd="0" presId="urn:microsoft.com/office/officeart/2005/8/layout/hierarchy2"/>
    <dgm:cxn modelId="{8B2CE616-7715-41A9-BD00-B2F8A68EE13F}" type="presParOf" srcId="{B33649AB-2E92-4D64-90F1-505E078D2DA3}" destId="{B10D43A3-985E-4B8F-BBC2-FECAC0CEEAB4}" srcOrd="4" destOrd="0" presId="urn:microsoft.com/office/officeart/2005/8/layout/hierarchy2"/>
    <dgm:cxn modelId="{91E82B2F-21DA-4B08-B4A3-664DF270CC34}" type="presParOf" srcId="{B10D43A3-985E-4B8F-BBC2-FECAC0CEEAB4}" destId="{277A4A97-B412-405B-8119-0882F377E365}" srcOrd="0" destOrd="0" presId="urn:microsoft.com/office/officeart/2005/8/layout/hierarchy2"/>
    <dgm:cxn modelId="{9BF2EBDB-73DB-4BC3-ACAC-B36A481C0AA8}" type="presParOf" srcId="{B33649AB-2E92-4D64-90F1-505E078D2DA3}" destId="{C3987A10-29ED-4993-8394-E57A2D0DA8D6}" srcOrd="5" destOrd="0" presId="urn:microsoft.com/office/officeart/2005/8/layout/hierarchy2"/>
    <dgm:cxn modelId="{78008329-0155-4B94-A8E4-665C2D1FDF02}" type="presParOf" srcId="{C3987A10-29ED-4993-8394-E57A2D0DA8D6}" destId="{CFA2A548-B978-48ED-9D8A-AAEE8CA0B829}" srcOrd="0" destOrd="0" presId="urn:microsoft.com/office/officeart/2005/8/layout/hierarchy2"/>
    <dgm:cxn modelId="{683337DF-2F85-4722-86B1-29FD627F14F1}" type="presParOf" srcId="{C3987A10-29ED-4993-8394-E57A2D0DA8D6}" destId="{E3DC0BAB-F8F3-47C7-8B1C-4FF8BB73A0EE}" srcOrd="1" destOrd="0" presId="urn:microsoft.com/office/officeart/2005/8/layout/hierarchy2"/>
    <dgm:cxn modelId="{2E4F064B-BA78-4E43-9929-9E25FFBC9FC2}" type="presParOf" srcId="{B33649AB-2E92-4D64-90F1-505E078D2DA3}" destId="{5D1B55B2-6D4B-4DD6-97CA-A7A8ED00B35E}" srcOrd="6" destOrd="0" presId="urn:microsoft.com/office/officeart/2005/8/layout/hierarchy2"/>
    <dgm:cxn modelId="{7A6F57C4-97A0-413C-9531-BE35DA174C84}" type="presParOf" srcId="{5D1B55B2-6D4B-4DD6-97CA-A7A8ED00B35E}" destId="{B446F9DA-F28A-42A6-B04D-D8A3FB7AD608}" srcOrd="0" destOrd="0" presId="urn:microsoft.com/office/officeart/2005/8/layout/hierarchy2"/>
    <dgm:cxn modelId="{7ED96DDF-CD37-4EC6-98DC-5E4EDEC6ED2A}" type="presParOf" srcId="{B33649AB-2E92-4D64-90F1-505E078D2DA3}" destId="{9D2C4846-975E-4F54-B673-C4446394D91C}" srcOrd="7" destOrd="0" presId="urn:microsoft.com/office/officeart/2005/8/layout/hierarchy2"/>
    <dgm:cxn modelId="{D2A18CBA-3EF9-483F-B812-DF88F29F6EF7}" type="presParOf" srcId="{9D2C4846-975E-4F54-B673-C4446394D91C}" destId="{9F957143-DC21-4EDF-B87F-0BAEB12DD09B}" srcOrd="0" destOrd="0" presId="urn:microsoft.com/office/officeart/2005/8/layout/hierarchy2"/>
    <dgm:cxn modelId="{F239F5EE-82E6-496B-98DE-D3B3B5D21850}" type="presParOf" srcId="{9D2C4846-975E-4F54-B673-C4446394D91C}" destId="{E2E717C4-29FB-4B2C-8CDB-B3B109C07AD0}" srcOrd="1" destOrd="0" presId="urn:microsoft.com/office/officeart/2005/8/layout/hierarchy2"/>
    <dgm:cxn modelId="{D8E1A81E-8C87-48DE-8B66-EC3B156F7B1F}" type="presParOf" srcId="{B33649AB-2E92-4D64-90F1-505E078D2DA3}" destId="{05D48EC8-1F6B-472B-BF8D-BB03CDF86E01}" srcOrd="8" destOrd="0" presId="urn:microsoft.com/office/officeart/2005/8/layout/hierarchy2"/>
    <dgm:cxn modelId="{99449BA0-E714-4D55-AA8B-5341888FCD49}" type="presParOf" srcId="{05D48EC8-1F6B-472B-BF8D-BB03CDF86E01}" destId="{B1E10D12-77EA-427B-9BB2-7450CE776B4A}" srcOrd="0" destOrd="0" presId="urn:microsoft.com/office/officeart/2005/8/layout/hierarchy2"/>
    <dgm:cxn modelId="{5FDE6959-13D5-4618-BA14-93A95068EB20}" type="presParOf" srcId="{B33649AB-2E92-4D64-90F1-505E078D2DA3}" destId="{2C4DBF0E-213A-47EB-B197-CDEC0803DDBD}" srcOrd="9" destOrd="0" presId="urn:microsoft.com/office/officeart/2005/8/layout/hierarchy2"/>
    <dgm:cxn modelId="{63375302-07E8-4D93-B212-907BE6063AAA}" type="presParOf" srcId="{2C4DBF0E-213A-47EB-B197-CDEC0803DDBD}" destId="{6139233B-2FC6-4BC2-89B9-151249CBA644}" srcOrd="0" destOrd="0" presId="urn:microsoft.com/office/officeart/2005/8/layout/hierarchy2"/>
    <dgm:cxn modelId="{2F7813D9-1C3B-4477-BCF2-A56AA811D439}" type="presParOf" srcId="{2C4DBF0E-213A-47EB-B197-CDEC0803DDBD}" destId="{33085B3B-9C33-41DE-B427-4BFF133D685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C65F3C-6BDA-4AB5-B857-77733C5E37AF}" type="datetimeFigureOut">
              <a:rPr lang="ar-SA"/>
              <a:pPr>
                <a:defRPr/>
              </a:pPr>
              <a:t>14/08/33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F3F008-62AF-412A-8C79-711CF894A1C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8416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434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5DAF99-CEE3-4E7D-88CE-7E2FF5FA8B1E}" type="slidenum">
              <a:rPr lang="ar-SA" smtClean="0">
                <a:ea typeface="Majalla UI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ar-SA" smtClean="0">
              <a:ea typeface="Majalla U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B35AD-C65B-473F-A221-E47BA1A72118}" type="datetimeFigureOut">
              <a:rPr lang="ar-SA"/>
              <a:pPr>
                <a:defRPr/>
              </a:pPr>
              <a:t>14/08/33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DC496-4319-4F15-929E-14F217FF2BF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1462854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C7113-C3E5-43EB-B293-A9FDD9B000C3}" type="datetimeFigureOut">
              <a:rPr lang="ar-SA"/>
              <a:pPr>
                <a:defRPr/>
              </a:pPr>
              <a:t>14/08/33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058A2-81F5-4095-B2BC-EF444C237D4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2263939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CA11B-0216-46CA-A3B8-E0D86E3039B8}" type="datetimeFigureOut">
              <a:rPr lang="ar-SA"/>
              <a:pPr>
                <a:defRPr/>
              </a:pPr>
              <a:t>14/08/33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65AA9-CB60-4A2C-BDB1-590F4297E92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0750810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B7D78-B1FD-4677-8426-55D58505115E}" type="datetimeFigureOut">
              <a:rPr lang="ar-SA"/>
              <a:pPr>
                <a:defRPr/>
              </a:pPr>
              <a:t>14/08/33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501D9-A11D-4FE4-A3E8-E2DC9232070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4624692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CC7D1-1752-4E93-90D5-8867DD7F2C30}" type="datetimeFigureOut">
              <a:rPr lang="ar-SA"/>
              <a:pPr>
                <a:defRPr/>
              </a:pPr>
              <a:t>14/08/33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3B280-81B1-412C-9707-2885CFFFBE5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1568189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6764A-7C6D-4748-9374-FC140A6869B1}" type="datetimeFigureOut">
              <a:rPr lang="ar-SA"/>
              <a:pPr>
                <a:defRPr/>
              </a:pPr>
              <a:t>14/08/33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03FD2-1F63-4C19-9D7E-CD0EEC767D8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3526235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24C1-FDD5-4DE8-8F53-C3FBDEFF292D}" type="datetimeFigureOut">
              <a:rPr lang="ar-SA"/>
              <a:pPr>
                <a:defRPr/>
              </a:pPr>
              <a:t>14/08/33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E1E9C-7136-43DE-8A42-00F5DC06A81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244417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2AF8B-57C3-43A3-80D9-D45B57662D86}" type="datetimeFigureOut">
              <a:rPr lang="ar-SA"/>
              <a:pPr>
                <a:defRPr/>
              </a:pPr>
              <a:t>14/08/33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5D2B3-4232-4928-95BF-BAD424EFD32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5172703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931EA-0082-4812-B4CB-62554A082B9F}" type="datetimeFigureOut">
              <a:rPr lang="ar-SA"/>
              <a:pPr>
                <a:defRPr/>
              </a:pPr>
              <a:t>14/08/33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C16A9-EF8D-47BB-9F55-B87E5DC7DD6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0596655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96E73-3955-4C25-ABF7-29B28F9431AC}" type="datetimeFigureOut">
              <a:rPr lang="ar-SA"/>
              <a:pPr>
                <a:defRPr/>
              </a:pPr>
              <a:t>14/08/33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82E06-C2AB-482F-85C2-6E541166442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72605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54559-6019-4EAA-B481-A3FE5FE6E147}" type="datetimeFigureOut">
              <a:rPr lang="ar-SA"/>
              <a:pPr>
                <a:defRPr/>
              </a:pPr>
              <a:t>14/08/33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9AD68-8BF6-41A3-A295-C64937D2BDB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896283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952368-DDB2-4501-AED3-E9F11CFD9461}" type="datetimeFigureOut">
              <a:rPr lang="ar-SA"/>
              <a:pPr>
                <a:defRPr/>
              </a:pPr>
              <a:t>14/08/33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744BC8-E539-4E2A-854F-8E5180F7897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3.jpe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gif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195736" y="2636912"/>
            <a:ext cx="4899320" cy="1368152"/>
          </a:xfrm>
          <a:ln>
            <a:miter lim="800000"/>
            <a:headEnd/>
            <a:tailEnd/>
          </a:ln>
        </p:spPr>
        <p:txBody>
          <a:bodyPr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أقسَامُ الكَلام </a:t>
            </a:r>
            <a:endParaRPr lang="ar-SA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 rot="15253190" flipH="1" flipV="1">
            <a:off x="2423837" y="-1249018"/>
            <a:ext cx="702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endParaRPr lang="ar-SA" sz="5400" b="1" dirty="0">
              <a:ln/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نص 5"/>
          <p:cNvSpPr>
            <a:spLocks noGrp="1"/>
          </p:cNvSpPr>
          <p:nvPr>
            <p:ph type="body" sz="half" idx="2"/>
          </p:nvPr>
        </p:nvSpPr>
        <p:spPr>
          <a:xfrm rot="21169329">
            <a:off x="1590231" y="2724616"/>
            <a:ext cx="7238007" cy="1135335"/>
          </a:xfrm>
          <a:ln>
            <a:miter lim="800000"/>
            <a:headEnd/>
            <a:tailEnd/>
          </a:ln>
        </p:spPr>
        <p:txBody>
          <a:bodyPr rtlCol="1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ar-S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شكراً جزيلا للمتابعة 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ar-S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مربع نص 6"/>
          <p:cNvSpPr txBox="1"/>
          <p:nvPr/>
        </p:nvSpPr>
        <p:spPr>
          <a:xfrm rot="21199395">
            <a:off x="3315937" y="4409569"/>
            <a:ext cx="4536504" cy="954107"/>
          </a:xfrm>
          <a:prstGeom prst="rect">
            <a:avLst/>
          </a:prstGeom>
          <a:noFill/>
        </p:spPr>
        <p:txBody>
          <a:bodyPr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2800" b="1" cap="all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إعداد </a:t>
            </a:r>
            <a:r>
              <a:rPr lang="ar-SA" sz="2800" b="1" cap="all" dirty="0" err="1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الطالبة </a:t>
            </a:r>
            <a:r>
              <a:rPr lang="ar-SA" sz="2800" b="1" cap="all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: تغريد الشهري </a:t>
            </a:r>
          </a:p>
          <a:p>
            <a:pPr algn="ctr">
              <a:defRPr/>
            </a:pPr>
            <a:r>
              <a:rPr lang="ar-SA" sz="2800" b="1" cap="all" dirty="0" err="1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إشراف </a:t>
            </a:r>
            <a:r>
              <a:rPr lang="ar-SA" sz="2800" b="1" cap="all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: </a:t>
            </a:r>
            <a:r>
              <a:rPr lang="ar-SA" sz="2800" b="1" cap="all" dirty="0" err="1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د.</a:t>
            </a:r>
            <a:r>
              <a:rPr lang="ar-SA" sz="2800" b="1" cap="all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يوسف فجال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48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750" y="981075"/>
            <a:ext cx="8229600" cy="4895850"/>
          </a:xfrm>
        </p:spPr>
        <p:txBody>
          <a:bodyPr rtlCol="1">
            <a:normAutofit/>
          </a:bodyPr>
          <a:lstStyle/>
          <a:p>
            <a:pPr marL="640080" lvl="1" indent="-246888" algn="justLow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ar-SA" sz="3200" dirty="0" smtClean="0">
                <a:solidFill>
                  <a:schemeClr val="accent5">
                    <a:lumMod val="75000"/>
                  </a:schemeClr>
                </a:solidFill>
              </a:rPr>
              <a:t>قال </a:t>
            </a:r>
            <a:r>
              <a:rPr lang="ar-SA" sz="3200" dirty="0" err="1" smtClean="0">
                <a:solidFill>
                  <a:schemeClr val="accent5">
                    <a:lumMod val="75000"/>
                  </a:schemeClr>
                </a:solidFill>
              </a:rPr>
              <a:t>تعالى: </a:t>
            </a:r>
            <a:r>
              <a:rPr lang="ar-SA" sz="3200" dirty="0" smtClean="0">
                <a:solidFill>
                  <a:schemeClr val="accent5">
                    <a:lumMod val="75000"/>
                  </a:schemeClr>
                </a:solidFill>
              </a:rPr>
              <a:t>” </a:t>
            </a:r>
            <a:r>
              <a:rPr lang="ar-SA" sz="3200" dirty="0" smtClean="0">
                <a:solidFill>
                  <a:srgbClr val="7030A0"/>
                </a:solidFill>
              </a:rPr>
              <a:t>قال آيتك ألا تكلم الناس ثلاثة أيام إلا </a:t>
            </a:r>
            <a:r>
              <a:rPr lang="ar-SA" sz="3200" dirty="0" err="1" smtClean="0">
                <a:solidFill>
                  <a:srgbClr val="7030A0"/>
                </a:solidFill>
              </a:rPr>
              <a:t>رمزا </a:t>
            </a:r>
            <a:r>
              <a:rPr lang="ar-SA" sz="3200" dirty="0" err="1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  <a:endParaRPr lang="ar-SA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74320" indent="-274320" algn="justLow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ar-SA" sz="2800" dirty="0" smtClean="0">
                <a:solidFill>
                  <a:schemeClr val="accent5">
                    <a:lumMod val="75000"/>
                  </a:schemeClr>
                </a:solidFill>
              </a:rPr>
              <a:t>ومعنى ذلك أن الكلام ليس أقوال فقط وإنما أقوال ورموز أيضا</a:t>
            </a:r>
          </a:p>
          <a:p>
            <a:pPr marL="274320" indent="-274320" algn="justLow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ar-SA" sz="2800" dirty="0" smtClean="0">
                <a:solidFill>
                  <a:schemeClr val="accent5">
                    <a:lumMod val="75000"/>
                  </a:schemeClr>
                </a:solidFill>
              </a:rPr>
              <a:t>فالكلام هو الإفصاح عما بدواخلنا والرموز هي في معظمها أقوال </a:t>
            </a:r>
          </a:p>
          <a:p>
            <a:pPr marL="274320" indent="-274320" algn="justLow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ar-SA" sz="2800" dirty="0" smtClean="0">
                <a:solidFill>
                  <a:schemeClr val="accent5">
                    <a:lumMod val="75000"/>
                  </a:schemeClr>
                </a:solidFill>
              </a:rPr>
              <a:t>أو أفعال حين </a:t>
            </a:r>
            <a:r>
              <a:rPr lang="ar-SA" sz="2800" dirty="0" err="1" smtClean="0">
                <a:solidFill>
                  <a:schemeClr val="accent5">
                    <a:lumMod val="75000"/>
                  </a:schemeClr>
                </a:solidFill>
              </a:rPr>
              <a:t>استعمالها </a:t>
            </a:r>
            <a:r>
              <a:rPr lang="ar-SA" sz="2800" dirty="0" smtClean="0">
                <a:solidFill>
                  <a:schemeClr val="accent5">
                    <a:lumMod val="75000"/>
                  </a:schemeClr>
                </a:solidFill>
              </a:rPr>
              <a:t>, والكلام له عدة مفاهيم :</a:t>
            </a:r>
          </a:p>
          <a:p>
            <a:pPr marL="274320" indent="-274320" algn="justLow" eaLnBrk="1" fontAlgn="auto" hangingPunct="1">
              <a:spcAft>
                <a:spcPts val="0"/>
              </a:spcAft>
              <a:buClr>
                <a:srgbClr val="EC28F1"/>
              </a:buClr>
              <a:defRPr/>
            </a:pPr>
            <a:r>
              <a:rPr lang="ar-SA" sz="2800" dirty="0" smtClean="0">
                <a:solidFill>
                  <a:srgbClr val="FF3399"/>
                </a:solidFill>
              </a:rPr>
              <a:t>نظام رمزي من </a:t>
            </a:r>
            <a:r>
              <a:rPr lang="ar-SA" sz="2800" dirty="0" err="1" smtClean="0">
                <a:solidFill>
                  <a:srgbClr val="FF3399"/>
                </a:solidFill>
              </a:rPr>
              <a:t>الحروف </a:t>
            </a:r>
            <a:r>
              <a:rPr lang="ar-SA" sz="2800" dirty="0">
                <a:solidFill>
                  <a:srgbClr val="FF3399"/>
                </a:solidFill>
              </a:rPr>
              <a:t>[</a:t>
            </a:r>
            <a:r>
              <a:rPr lang="ar-SA" sz="2800" dirty="0" smtClean="0">
                <a:solidFill>
                  <a:srgbClr val="FF3399"/>
                </a:solidFill>
              </a:rPr>
              <a:t>الكلمة عبارة عن مجموعة من </a:t>
            </a:r>
            <a:r>
              <a:rPr lang="ar-SA" sz="2800" dirty="0" err="1" smtClean="0">
                <a:solidFill>
                  <a:srgbClr val="FF3399"/>
                </a:solidFill>
              </a:rPr>
              <a:t>المورفيمات</a:t>
            </a:r>
            <a:r>
              <a:rPr lang="ar-SA" sz="2800" dirty="0">
                <a:solidFill>
                  <a:srgbClr val="FF3399"/>
                </a:solidFill>
              </a:rPr>
              <a:t>]</a:t>
            </a:r>
            <a:endParaRPr lang="ar-SA" sz="2800" dirty="0" smtClean="0">
              <a:solidFill>
                <a:srgbClr val="FF3399"/>
              </a:solidFill>
            </a:endParaRPr>
          </a:p>
          <a:p>
            <a:pPr marL="274320" indent="-274320" algn="justLow" eaLnBrk="1" fontAlgn="auto" hangingPunct="1">
              <a:spcAft>
                <a:spcPts val="0"/>
              </a:spcAft>
              <a:buClr>
                <a:srgbClr val="EC28F1"/>
              </a:buClr>
              <a:defRPr/>
            </a:pPr>
            <a:r>
              <a:rPr lang="ar-SA" sz="2800" dirty="0" smtClean="0">
                <a:solidFill>
                  <a:srgbClr val="FF3399"/>
                </a:solidFill>
              </a:rPr>
              <a:t>نظام صوتي مكون من رموز وتراكيب مجردة وهما </a:t>
            </a:r>
            <a:r>
              <a:rPr lang="ar-SA" sz="2800" dirty="0" err="1" smtClean="0">
                <a:solidFill>
                  <a:srgbClr val="FF3399"/>
                </a:solidFill>
              </a:rPr>
              <a:t>قسمان :</a:t>
            </a:r>
            <a:endParaRPr lang="ar-SA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 algn="justLow" eaLnBrk="1" fontAlgn="auto" hangingPunct="1">
              <a:spcAft>
                <a:spcPts val="0"/>
              </a:spcAft>
              <a:buClr>
                <a:srgbClr val="FF3399"/>
              </a:buClr>
              <a:buFont typeface="+mj-lt"/>
              <a:buAutoNum type="arabicPeriod"/>
              <a:defRPr/>
            </a:pPr>
            <a:r>
              <a:rPr lang="ar-SA" sz="2800" dirty="0" err="1" smtClean="0">
                <a:solidFill>
                  <a:schemeClr val="accent5">
                    <a:lumMod val="75000"/>
                  </a:schemeClr>
                </a:solidFill>
              </a:rPr>
              <a:t>مستقلة </a:t>
            </a:r>
            <a:r>
              <a:rPr lang="ar-SA" sz="2800" dirty="0" smtClean="0">
                <a:solidFill>
                  <a:schemeClr val="accent5">
                    <a:lumMod val="75000"/>
                  </a:schemeClr>
                </a:solidFill>
              </a:rPr>
              <a:t>/ قواعد اللغة النحوية والصرفية كالإعراب </a:t>
            </a:r>
            <a:r>
              <a:rPr lang="ar-SA" sz="2800" dirty="0" err="1" smtClean="0">
                <a:solidFill>
                  <a:schemeClr val="accent5">
                    <a:lumMod val="75000"/>
                  </a:schemeClr>
                </a:solidFill>
              </a:rPr>
              <a:t>وغيرها .</a:t>
            </a:r>
            <a:endParaRPr lang="ar-SA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 algn="justLow" eaLnBrk="1" fontAlgn="auto" hangingPunct="1">
              <a:spcAft>
                <a:spcPts val="0"/>
              </a:spcAft>
              <a:buClr>
                <a:srgbClr val="FF3399"/>
              </a:buClr>
              <a:buFont typeface="+mj-lt"/>
              <a:buAutoNum type="arabicPeriod"/>
              <a:defRPr/>
            </a:pPr>
            <a:r>
              <a:rPr lang="ar-SA" sz="2800" dirty="0" smtClean="0">
                <a:solidFill>
                  <a:schemeClr val="accent5">
                    <a:lumMod val="75000"/>
                  </a:schemeClr>
                </a:solidFill>
              </a:rPr>
              <a:t>غير </a:t>
            </a:r>
            <a:r>
              <a:rPr lang="ar-SA" sz="2800" dirty="0" err="1" smtClean="0">
                <a:solidFill>
                  <a:schemeClr val="accent5">
                    <a:lumMod val="75000"/>
                  </a:schemeClr>
                </a:solidFill>
              </a:rPr>
              <a:t>مستقلة </a:t>
            </a:r>
            <a:r>
              <a:rPr lang="ar-SA" sz="2800" dirty="0" smtClean="0">
                <a:solidFill>
                  <a:schemeClr val="accent5">
                    <a:lumMod val="75000"/>
                  </a:schemeClr>
                </a:solidFill>
              </a:rPr>
              <a:t>/ اختلاط الكلمة بما قبلها </a:t>
            </a:r>
            <a:r>
              <a:rPr lang="ar-SA" sz="2800" dirty="0" err="1" smtClean="0">
                <a:solidFill>
                  <a:schemeClr val="accent5">
                    <a:lumMod val="75000"/>
                  </a:schemeClr>
                </a:solidFill>
              </a:rPr>
              <a:t>ومابعدها</a:t>
            </a:r>
            <a:r>
              <a:rPr lang="ar-SA" sz="2800" dirty="0" smtClean="0">
                <a:solidFill>
                  <a:schemeClr val="accent5">
                    <a:lumMod val="75000"/>
                  </a:schemeClr>
                </a:solidFill>
              </a:rPr>
              <a:t> في الكلام المسموع.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/>
        </p:nvGraphicFramePr>
        <p:xfrm>
          <a:off x="0" y="714356"/>
          <a:ext cx="892971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رسم تخطيطي 3"/>
          <p:cNvGraphicFramePr/>
          <p:nvPr/>
        </p:nvGraphicFramePr>
        <p:xfrm>
          <a:off x="428596" y="500042"/>
          <a:ext cx="821537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رسم تخطيطي 4"/>
          <p:cNvGraphicFramePr/>
          <p:nvPr/>
        </p:nvGraphicFramePr>
        <p:xfrm>
          <a:off x="1619672" y="1052736"/>
          <a:ext cx="664373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750" y="765175"/>
            <a:ext cx="8229600" cy="5327650"/>
          </a:xfrm>
        </p:spPr>
        <p:txBody>
          <a:bodyPr rtlCol="1"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ar-SA" dirty="0" smtClean="0">
                <a:solidFill>
                  <a:srgbClr val="FF3399"/>
                </a:solidFill>
              </a:rPr>
              <a:t>تقسم المباني الصرفية من جهة الوظيفة إلى ثلاثة 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ar-SA" dirty="0" smtClean="0">
                <a:solidFill>
                  <a:srgbClr val="FF3399"/>
                </a:solidFill>
              </a:rPr>
              <a:t>1-</a:t>
            </a:r>
            <a:r>
              <a:rPr lang="ar-SA" dirty="0" smtClean="0">
                <a:solidFill>
                  <a:srgbClr val="7030A0"/>
                </a:solidFill>
              </a:rPr>
              <a:t> مباني </a:t>
            </a:r>
            <a:r>
              <a:rPr lang="ar-SA" dirty="0" err="1" smtClean="0">
                <a:solidFill>
                  <a:srgbClr val="7030A0"/>
                </a:solidFill>
              </a:rPr>
              <a:t>التقسيم </a:t>
            </a:r>
            <a:r>
              <a:rPr lang="ar-SA" dirty="0" smtClean="0">
                <a:solidFill>
                  <a:srgbClr val="7030A0"/>
                </a:solidFill>
              </a:rPr>
              <a:t>,</a:t>
            </a:r>
            <a:r>
              <a:rPr lang="ar-SA" dirty="0" err="1" smtClean="0">
                <a:solidFill>
                  <a:srgbClr val="7030A0"/>
                </a:solidFill>
              </a:rPr>
              <a:t>أوأقسام</a:t>
            </a:r>
            <a:r>
              <a:rPr lang="ar-SA" dirty="0" smtClean="0">
                <a:solidFill>
                  <a:srgbClr val="7030A0"/>
                </a:solidFill>
              </a:rPr>
              <a:t> الكلام 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ar-SA" dirty="0" smtClean="0">
                <a:solidFill>
                  <a:srgbClr val="FF3399"/>
                </a:solidFill>
              </a:rPr>
              <a:t>2-</a:t>
            </a:r>
            <a:r>
              <a:rPr lang="ar-SA" dirty="0" smtClean="0">
                <a:solidFill>
                  <a:srgbClr val="7030A0"/>
                </a:solidFill>
              </a:rPr>
              <a:t> مباني التصريف الدالة على الجنس والعدد والتأنيث والتعريف.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ar-SA" dirty="0" smtClean="0">
                <a:solidFill>
                  <a:srgbClr val="FF3399"/>
                </a:solidFill>
              </a:rPr>
              <a:t>3-</a:t>
            </a:r>
            <a:r>
              <a:rPr lang="ar-SA" dirty="0" smtClean="0">
                <a:solidFill>
                  <a:srgbClr val="7030A0"/>
                </a:solidFill>
              </a:rPr>
              <a:t> مباني القرائن </a:t>
            </a:r>
            <a:r>
              <a:rPr lang="ar-SA" dirty="0" err="1" smtClean="0">
                <a:solidFill>
                  <a:srgbClr val="7030A0"/>
                </a:solidFill>
              </a:rPr>
              <a:t>السياقية </a:t>
            </a:r>
            <a:r>
              <a:rPr lang="ar-SA" dirty="0" smtClean="0">
                <a:solidFill>
                  <a:srgbClr val="7030A0"/>
                </a:solidFill>
              </a:rPr>
              <a:t>, كالنبر والتنغيم وغيرها.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ar-SA" dirty="0" smtClean="0">
                <a:solidFill>
                  <a:srgbClr val="7030A0"/>
                </a:solidFill>
              </a:rPr>
              <a:t>النحاة القدامى كانوا يبتدئون كتبهم بالحديث عن الكلمة وأقسامها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ar-SA" dirty="0" smtClean="0">
                <a:solidFill>
                  <a:srgbClr val="7030A0"/>
                </a:solidFill>
              </a:rPr>
              <a:t>ذكر سيبويه أن الكلم ثلاثة أقسام في </a:t>
            </a:r>
            <a:r>
              <a:rPr lang="ar-SA" dirty="0" err="1" smtClean="0">
                <a:solidFill>
                  <a:srgbClr val="7030A0"/>
                </a:solidFill>
              </a:rPr>
              <a:t>العربية :</a:t>
            </a:r>
            <a:r>
              <a:rPr lang="ar-SA" dirty="0" smtClean="0">
                <a:solidFill>
                  <a:srgbClr val="7030A0"/>
                </a:solidFill>
              </a:rPr>
              <a:t>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ar-SA" dirty="0" smtClean="0">
                <a:solidFill>
                  <a:srgbClr val="7030A0"/>
                </a:solidFill>
              </a:rPr>
              <a:t>الاسم والفعل والحرف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ar-SA" dirty="0" smtClean="0">
                <a:solidFill>
                  <a:srgbClr val="7030A0"/>
                </a:solidFill>
              </a:rPr>
              <a:t> غير أن هذا التقسيم بقي سائدا دون تغيير حتى العصر الحديث.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ar-SA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ar-SA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ar-SA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ar-SA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ar-SA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ar-SA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ar-SA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ar-SA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ar-SA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ar-SA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ar-SA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ar-SA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ar-SA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ar-SA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ar-SA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ar-SA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ar-SA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ar-SA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ar-SA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ar-SA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ar-SA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3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2"/>
          <p:cNvSpPr txBox="1">
            <a:spLocks/>
          </p:cNvSpPr>
          <p:nvPr/>
        </p:nvSpPr>
        <p:spPr>
          <a:xfrm>
            <a:off x="611188" y="119697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ctr" rtl="1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ar-SA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هنالك بعض الكلمات المختلف حول تسميتها </a:t>
            </a:r>
            <a:r>
              <a:rPr lang="ar-SA" sz="3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مثل </a:t>
            </a:r>
            <a:r>
              <a:rPr lang="ar-SA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(</a:t>
            </a:r>
            <a:r>
              <a:rPr lang="ar-SA" sz="3200" dirty="0" err="1">
                <a:solidFill>
                  <a:srgbClr val="FF3399"/>
                </a:solidFill>
                <a:latin typeface="+mn-lt"/>
                <a:ea typeface="+mn-ea"/>
                <a:cs typeface="+mn-cs"/>
              </a:rPr>
              <a:t>بئس</a:t>
            </a:r>
            <a:r>
              <a:rPr lang="ar-SA" sz="3200" dirty="0">
                <a:solidFill>
                  <a:srgbClr val="FF3399"/>
                </a:solidFill>
                <a:latin typeface="+mn-lt"/>
                <a:ea typeface="+mn-ea"/>
                <a:cs typeface="+mn-cs"/>
              </a:rPr>
              <a:t> ونعم</a:t>
            </a:r>
            <a:r>
              <a:rPr lang="ar-SA" sz="3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)</a:t>
            </a:r>
            <a:endParaRPr lang="ar-SA" sz="3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274320" indent="-274320" algn="ctr" rtl="1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ar-SA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أهما فعل أم اسم وعلى ذلك اقترح النحاة مصطلحات جديدة </a:t>
            </a:r>
          </a:p>
          <a:p>
            <a:pPr marL="274320" indent="-274320" algn="ctr" rtl="1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ar-SA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مثل مصطلح </a:t>
            </a:r>
            <a:r>
              <a:rPr lang="ar-SA" sz="3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الخالفة</a:t>
            </a:r>
            <a:r>
              <a:rPr lang="ar-SA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يطلق على اسم الفعل,والفعل الدائم على</a:t>
            </a:r>
          </a:p>
          <a:p>
            <a:pPr marL="274320" indent="-274320" algn="ctr" rtl="1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ar-SA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اسم الفاعل.</a:t>
            </a:r>
          </a:p>
          <a:p>
            <a:pPr marL="274320" indent="-274320" algn="ctr" rtl="1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ar-SA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أيضا تمام حسان قسم الكلمة الى سبعة أقسام </a:t>
            </a:r>
            <a:r>
              <a:rPr lang="ar-SA" sz="3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هي:</a:t>
            </a:r>
            <a:r>
              <a:rPr lang="ar-SA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274320" indent="-274320" algn="ctr" rtl="1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ar-SA" sz="3200" dirty="0">
                <a:solidFill>
                  <a:srgbClr val="FF3399"/>
                </a:solidFill>
                <a:latin typeface="+mn-lt"/>
                <a:ea typeface="+mn-ea"/>
                <a:cs typeface="+mn-cs"/>
              </a:rPr>
              <a:t>الاسم و</a:t>
            </a:r>
            <a:r>
              <a:rPr lang="ar-SA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الصفة و</a:t>
            </a:r>
            <a:r>
              <a:rPr lang="ar-SA" sz="3200" dirty="0">
                <a:solidFill>
                  <a:srgbClr val="FF3399"/>
                </a:solidFill>
                <a:latin typeface="+mn-lt"/>
                <a:ea typeface="+mn-ea"/>
                <a:cs typeface="+mn-cs"/>
              </a:rPr>
              <a:t>الفعل</a:t>
            </a:r>
            <a:r>
              <a:rPr lang="ar-SA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والضمير </a:t>
            </a:r>
            <a:r>
              <a:rPr lang="ar-SA" sz="3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و</a:t>
            </a:r>
            <a:r>
              <a:rPr lang="ar-SA" sz="3200" dirty="0" err="1">
                <a:solidFill>
                  <a:srgbClr val="FF3399"/>
                </a:solidFill>
                <a:latin typeface="+mn-lt"/>
                <a:ea typeface="+mn-ea"/>
                <a:cs typeface="+mn-cs"/>
              </a:rPr>
              <a:t>الخالفة</a:t>
            </a:r>
            <a:r>
              <a:rPr lang="ar-SA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والظرف و</a:t>
            </a:r>
            <a:r>
              <a:rPr lang="ar-SA" sz="3200" dirty="0">
                <a:solidFill>
                  <a:srgbClr val="FF3399"/>
                </a:solidFill>
                <a:latin typeface="+mn-lt"/>
                <a:ea typeface="+mn-ea"/>
                <a:cs typeface="+mn-cs"/>
              </a:rPr>
              <a:t>الأداة</a:t>
            </a:r>
            <a:r>
              <a:rPr lang="ar-SA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74320" indent="-274320" algn="r" rtl="1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ar-SA" sz="3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/>
        </p:nvGraphicFramePr>
        <p:xfrm>
          <a:off x="467544" y="188640"/>
          <a:ext cx="770485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20994456">
            <a:off x="2195736" y="704850"/>
            <a:ext cx="4019327" cy="795338"/>
          </a:xfrm>
          <a:ln>
            <a:miter lim="800000"/>
            <a:headEnd/>
            <a:tailEnd/>
          </a:ln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أهم سمات الاسم </a:t>
            </a:r>
            <a:endParaRPr lang="ar-SA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rot="21048864">
            <a:off x="123825" y="1479550"/>
            <a:ext cx="8186738" cy="4071938"/>
          </a:xfrm>
        </p:spPr>
        <p:txBody>
          <a:bodyPr rtlCol="1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ar-SA" sz="2800" dirty="0" smtClean="0">
              <a:solidFill>
                <a:srgbClr val="FF3399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ar-SA" sz="2800" dirty="0" smtClean="0">
                <a:solidFill>
                  <a:srgbClr val="FF3399"/>
                </a:solidFill>
              </a:rPr>
              <a:t>يقبل ظاهرة تنوين التمكين ,مثل: </a:t>
            </a:r>
            <a:r>
              <a:rPr lang="ar-SA" sz="2800" dirty="0" smtClean="0">
                <a:solidFill>
                  <a:srgbClr val="0070C0"/>
                </a:solidFill>
              </a:rPr>
              <a:t>رجل صالح , امرأة </a:t>
            </a:r>
            <a:r>
              <a:rPr lang="ar-SA" sz="2800" dirty="0" err="1" smtClean="0">
                <a:solidFill>
                  <a:srgbClr val="0070C0"/>
                </a:solidFill>
              </a:rPr>
              <a:t>صالحة.</a:t>
            </a:r>
            <a:r>
              <a:rPr lang="ar-SA" sz="2800" dirty="0" smtClean="0">
                <a:solidFill>
                  <a:srgbClr val="0070C0"/>
                </a:solidFill>
              </a:rPr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ar-SA" sz="2800" dirty="0" smtClean="0">
                <a:solidFill>
                  <a:srgbClr val="FF3399"/>
                </a:solidFill>
              </a:rPr>
              <a:t>يقبل حرف </a:t>
            </a:r>
            <a:r>
              <a:rPr lang="ar-SA" sz="2800" dirty="0" err="1" smtClean="0">
                <a:solidFill>
                  <a:srgbClr val="FF3399"/>
                </a:solidFill>
              </a:rPr>
              <a:t>النداء,مثل </a:t>
            </a:r>
            <a:r>
              <a:rPr lang="ar-SA" sz="2800" dirty="0" smtClean="0">
                <a:solidFill>
                  <a:srgbClr val="FF3399"/>
                </a:solidFill>
              </a:rPr>
              <a:t>: </a:t>
            </a:r>
            <a:r>
              <a:rPr lang="ar-SA" sz="2800" dirty="0" smtClean="0">
                <a:solidFill>
                  <a:srgbClr val="0070C0"/>
                </a:solidFill>
              </a:rPr>
              <a:t>يا </a:t>
            </a:r>
            <a:r>
              <a:rPr lang="ar-SA" sz="2800" dirty="0" err="1" smtClean="0">
                <a:solidFill>
                  <a:srgbClr val="0070C0"/>
                </a:solidFill>
              </a:rPr>
              <a:t>أحمد </a:t>
            </a:r>
            <a:r>
              <a:rPr lang="ar-SA" sz="2800" dirty="0" smtClean="0">
                <a:solidFill>
                  <a:srgbClr val="FF3399"/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ar-SA" sz="2800" dirty="0" smtClean="0">
                <a:solidFill>
                  <a:srgbClr val="FF3399"/>
                </a:solidFill>
              </a:rPr>
              <a:t>يقبل (أل) التعريف,مثل: </a:t>
            </a:r>
            <a:r>
              <a:rPr lang="ar-SA" sz="2800" dirty="0" smtClean="0">
                <a:solidFill>
                  <a:srgbClr val="0070C0"/>
                </a:solidFill>
              </a:rPr>
              <a:t>المسجد</a:t>
            </a:r>
            <a:r>
              <a:rPr lang="ar-SA" sz="2800" dirty="0" smtClean="0">
                <a:solidFill>
                  <a:srgbClr val="FF3399"/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ar-SA" sz="2800" dirty="0" smtClean="0">
                <a:solidFill>
                  <a:srgbClr val="FF3399"/>
                </a:solidFill>
              </a:rPr>
              <a:t>يثنى </a:t>
            </a:r>
            <a:r>
              <a:rPr lang="ar-SA" sz="2800" dirty="0" err="1" smtClean="0">
                <a:solidFill>
                  <a:srgbClr val="FF3399"/>
                </a:solidFill>
              </a:rPr>
              <a:t>ويجمع </a:t>
            </a:r>
            <a:r>
              <a:rPr lang="ar-SA" sz="2800" dirty="0" smtClean="0">
                <a:solidFill>
                  <a:srgbClr val="FF3399"/>
                </a:solidFill>
              </a:rPr>
              <a:t>, </a:t>
            </a:r>
            <a:r>
              <a:rPr lang="ar-SA" sz="2800" dirty="0" err="1" smtClean="0">
                <a:solidFill>
                  <a:srgbClr val="FF3399"/>
                </a:solidFill>
              </a:rPr>
              <a:t>مثل </a:t>
            </a:r>
            <a:r>
              <a:rPr lang="ar-SA" sz="2800" dirty="0" smtClean="0">
                <a:solidFill>
                  <a:srgbClr val="FF3399"/>
                </a:solidFill>
              </a:rPr>
              <a:t>:</a:t>
            </a:r>
            <a:r>
              <a:rPr lang="ar-SA" sz="2800" dirty="0" smtClean="0">
                <a:solidFill>
                  <a:srgbClr val="0070C0"/>
                </a:solidFill>
              </a:rPr>
              <a:t>جنة</a:t>
            </a:r>
            <a:r>
              <a:rPr lang="ar-SA" sz="2800" dirty="0" smtClean="0">
                <a:solidFill>
                  <a:srgbClr val="FF3399"/>
                </a:solidFill>
              </a:rPr>
              <a:t> – </a:t>
            </a:r>
            <a:r>
              <a:rPr lang="ar-SA" sz="2800" dirty="0" smtClean="0">
                <a:solidFill>
                  <a:srgbClr val="0070C0"/>
                </a:solidFill>
              </a:rPr>
              <a:t>جنتان</a:t>
            </a:r>
            <a:r>
              <a:rPr lang="ar-SA" sz="2800" dirty="0" smtClean="0">
                <a:solidFill>
                  <a:srgbClr val="FF3399"/>
                </a:solidFill>
              </a:rPr>
              <a:t> – </a:t>
            </a:r>
            <a:r>
              <a:rPr lang="ar-SA" sz="2800" dirty="0" smtClean="0">
                <a:solidFill>
                  <a:srgbClr val="0070C0"/>
                </a:solidFill>
              </a:rPr>
              <a:t>جنان.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ar-SA" sz="2800" dirty="0" smtClean="0">
                <a:solidFill>
                  <a:srgbClr val="FF3399"/>
                </a:solidFill>
              </a:rPr>
              <a:t>يرخم ويصغر,مثل:</a:t>
            </a:r>
            <a:r>
              <a:rPr lang="ar-SA" sz="2800" dirty="0" smtClean="0">
                <a:solidFill>
                  <a:srgbClr val="0070C0"/>
                </a:solidFill>
              </a:rPr>
              <a:t>عصفور</a:t>
            </a:r>
            <a:r>
              <a:rPr lang="ar-SA" sz="2800" dirty="0" smtClean="0">
                <a:solidFill>
                  <a:srgbClr val="FF3399"/>
                </a:solidFill>
              </a:rPr>
              <a:t>-</a:t>
            </a:r>
            <a:r>
              <a:rPr lang="ar-SA" sz="2800" dirty="0" err="1" smtClean="0">
                <a:solidFill>
                  <a:srgbClr val="0070C0"/>
                </a:solidFill>
              </a:rPr>
              <a:t>عصيفير</a:t>
            </a:r>
            <a:r>
              <a:rPr lang="ar-SA" sz="2800" dirty="0" smtClean="0">
                <a:solidFill>
                  <a:srgbClr val="FF3399"/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ar-SA" sz="2800" dirty="0" smtClean="0">
                <a:solidFill>
                  <a:srgbClr val="FF3399"/>
                </a:solidFill>
              </a:rPr>
              <a:t>يأتي بمعنى مجرد من الزمن </a:t>
            </a:r>
            <a:r>
              <a:rPr lang="ar-SA" sz="2800" dirty="0" err="1" smtClean="0">
                <a:solidFill>
                  <a:srgbClr val="FF3399"/>
                </a:solidFill>
              </a:rPr>
              <a:t>,مثل </a:t>
            </a:r>
            <a:r>
              <a:rPr lang="ar-SA" sz="2800" dirty="0" smtClean="0">
                <a:solidFill>
                  <a:srgbClr val="FF3399"/>
                </a:solidFill>
              </a:rPr>
              <a:t>: </a:t>
            </a:r>
            <a:r>
              <a:rPr lang="ar-SA" sz="2800" dirty="0" err="1" smtClean="0">
                <a:solidFill>
                  <a:srgbClr val="0070C0"/>
                </a:solidFill>
              </a:rPr>
              <a:t>النجاح</a:t>
            </a:r>
            <a:r>
              <a:rPr lang="ar-SA" sz="2800" dirty="0" err="1" smtClean="0">
                <a:solidFill>
                  <a:srgbClr val="FF3399"/>
                </a:solidFill>
              </a:rPr>
              <a:t> </a:t>
            </a:r>
            <a:r>
              <a:rPr lang="ar-SA" sz="2800" dirty="0" smtClean="0">
                <a:solidFill>
                  <a:srgbClr val="FF3399"/>
                </a:solidFill>
              </a:rPr>
              <a:t>–</a:t>
            </a:r>
            <a:r>
              <a:rPr lang="ar-SA" sz="2800" dirty="0" smtClean="0">
                <a:solidFill>
                  <a:srgbClr val="0070C0"/>
                </a:solidFill>
              </a:rPr>
              <a:t>العدل</a:t>
            </a:r>
            <a:r>
              <a:rPr lang="ar-SA" dirty="0" smtClean="0">
                <a:solidFill>
                  <a:srgbClr val="FF3399"/>
                </a:solidFill>
              </a:rPr>
              <a:t>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>
            <a:hlinkClick r:id="" action="ppaction://hlinkshowjump?jump=lastslideviewed" highlightClick="1"/>
          </p:cNvPr>
          <p:cNvGraphicFramePr/>
          <p:nvPr/>
        </p:nvGraphicFramePr>
        <p:xfrm>
          <a:off x="611560" y="548680"/>
          <a:ext cx="792003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43808" y="332656"/>
            <a:ext cx="3729583" cy="785812"/>
          </a:xfrm>
          <a:ln>
            <a:miter lim="800000"/>
            <a:headEnd/>
            <a:tailEnd/>
          </a:ln>
        </p:spPr>
        <p:txBody>
          <a:bodyPr rtlCol="1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أهم سمات الصفة </a:t>
            </a:r>
            <a:endParaRPr lang="ar-SA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650" y="1916113"/>
            <a:ext cx="7758113" cy="4214812"/>
          </a:xfrm>
        </p:spPr>
        <p:txBody>
          <a:bodyPr rtlCol="1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rgbClr val="FF3399"/>
              </a:buClr>
              <a:buFont typeface="Courier New" pitchFamily="49" charset="0"/>
              <a:buChar char="o"/>
              <a:defRPr/>
            </a:pP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تمتاز بصيغ خاصة </a:t>
            </a:r>
            <a:r>
              <a:rPr lang="ar-SA" dirty="0" err="1" smtClean="0">
                <a:solidFill>
                  <a:schemeClr val="accent2">
                    <a:lumMod val="75000"/>
                  </a:schemeClr>
                </a:solidFill>
              </a:rPr>
              <a:t>بها</a:t>
            </a: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 مثل: </a:t>
            </a:r>
            <a:r>
              <a:rPr lang="ar-SA" dirty="0" smtClean="0">
                <a:solidFill>
                  <a:srgbClr val="FF3399"/>
                </a:solidFill>
              </a:rPr>
              <a:t>فرس سهل </a:t>
            </a: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F3399"/>
              </a:buClr>
              <a:buFont typeface="Courier New" pitchFamily="49" charset="0"/>
              <a:buChar char="o"/>
              <a:defRPr/>
            </a:pP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تقبل ظاهرة </a:t>
            </a:r>
            <a:r>
              <a:rPr lang="ar-SA" dirty="0" err="1" smtClean="0">
                <a:solidFill>
                  <a:schemeClr val="accent2">
                    <a:lumMod val="75000"/>
                  </a:schemeClr>
                </a:solidFill>
              </a:rPr>
              <a:t>التنوين </a:t>
            </a: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ar-SA" dirty="0" err="1" smtClean="0">
                <a:solidFill>
                  <a:schemeClr val="accent2">
                    <a:lumMod val="75000"/>
                  </a:schemeClr>
                </a:solidFill>
              </a:rPr>
              <a:t>مثل </a:t>
            </a: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ar-SA" dirty="0" smtClean="0">
                <a:solidFill>
                  <a:srgbClr val="FF3399"/>
                </a:solidFill>
              </a:rPr>
              <a:t>هذا جوٌ جميلٌ</a:t>
            </a: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F3399"/>
              </a:buClr>
              <a:buFont typeface="Courier New" pitchFamily="49" charset="0"/>
              <a:buChar char="o"/>
              <a:defRPr/>
            </a:pP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تثنى </a:t>
            </a:r>
            <a:r>
              <a:rPr lang="ar-SA" dirty="0" err="1" smtClean="0">
                <a:solidFill>
                  <a:schemeClr val="accent2">
                    <a:lumMod val="75000"/>
                  </a:schemeClr>
                </a:solidFill>
              </a:rPr>
              <a:t>وتجمع,مثل </a:t>
            </a: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ar-SA" dirty="0" err="1" smtClean="0">
                <a:solidFill>
                  <a:srgbClr val="FF3399"/>
                </a:solidFill>
              </a:rPr>
              <a:t>جميلتان</a:t>
            </a:r>
            <a:r>
              <a:rPr lang="ar-SA" dirty="0" err="1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ar-SA" dirty="0" smtClean="0">
                <a:solidFill>
                  <a:srgbClr val="FF3399"/>
                </a:solidFill>
              </a:rPr>
              <a:t>جميلات</a:t>
            </a: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F3399"/>
              </a:buClr>
              <a:buFont typeface="Courier New" pitchFamily="49" charset="0"/>
              <a:buChar char="o"/>
              <a:defRPr/>
            </a:pP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تؤنث </a:t>
            </a:r>
            <a:r>
              <a:rPr lang="ar-SA" dirty="0" err="1" smtClean="0">
                <a:solidFill>
                  <a:schemeClr val="accent2">
                    <a:lumMod val="75000"/>
                  </a:schemeClr>
                </a:solidFill>
              </a:rPr>
              <a:t>وتذكر </a:t>
            </a: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, مثل: </a:t>
            </a:r>
            <a:r>
              <a:rPr lang="ar-SA" dirty="0" err="1" smtClean="0">
                <a:solidFill>
                  <a:srgbClr val="FF3399"/>
                </a:solidFill>
              </a:rPr>
              <a:t>كريم</a:t>
            </a:r>
            <a:r>
              <a:rPr lang="ar-SA" dirty="0" err="1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ar-SA" dirty="0" smtClean="0">
                <a:solidFill>
                  <a:srgbClr val="FF3399"/>
                </a:solidFill>
              </a:rPr>
              <a:t>كريمة</a:t>
            </a: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F3399"/>
              </a:buClr>
              <a:buFont typeface="Courier New" pitchFamily="49" charset="0"/>
              <a:buChar char="o"/>
              <a:defRPr/>
            </a:pP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الإضافة فيها ذات وظيفة زمنية كالدلالة على المضي وعلى زمن المستقبل, </a:t>
            </a:r>
            <a:r>
              <a:rPr lang="ar-SA" dirty="0" err="1" smtClean="0">
                <a:solidFill>
                  <a:schemeClr val="accent2">
                    <a:lumMod val="75000"/>
                  </a:schemeClr>
                </a:solidFill>
              </a:rPr>
              <a:t>مثل </a:t>
            </a: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ar-SA" dirty="0" smtClean="0">
                <a:solidFill>
                  <a:srgbClr val="FF3399"/>
                </a:solidFill>
              </a:rPr>
              <a:t>زيد ضارب عمرا</a:t>
            </a:r>
            <a:r>
              <a:rPr lang="ar-SA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ar-SA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439</Words>
  <Application>Microsoft Office PowerPoint</Application>
  <PresentationFormat>عرض على الشاشة (3:4)‏</PresentationFormat>
  <Paragraphs>90</Paragraphs>
  <Slides>10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7" baseType="lpstr">
      <vt:lpstr>Arial</vt:lpstr>
      <vt:lpstr>Majalla UI</vt:lpstr>
      <vt:lpstr>Calibri</vt:lpstr>
      <vt:lpstr>Times New Roman</vt:lpstr>
      <vt:lpstr>Wingdings 2</vt:lpstr>
      <vt:lpstr>Courier New</vt:lpstr>
      <vt:lpstr>سمة Office</vt:lpstr>
      <vt:lpstr>أقسَامُ الكَلام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أهم سمات الاسم </vt:lpstr>
      <vt:lpstr>عرض تقديمي في PowerPoint</vt:lpstr>
      <vt:lpstr>أهم سمات الصفة 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أقـسام الكـــــلام</dc:title>
  <dc:creator>1090</dc:creator>
  <cp:lastModifiedBy>dr yousef</cp:lastModifiedBy>
  <cp:revision>80</cp:revision>
  <dcterms:created xsi:type="dcterms:W3CDTF">2012-06-23T02:24:24Z</dcterms:created>
  <dcterms:modified xsi:type="dcterms:W3CDTF">2012-07-02T22:37:46Z</dcterms:modified>
</cp:coreProperties>
</file>