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37709-B8E0-432E-9211-7CAF10E40158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ED093-C278-417E-B1FC-9A32541CEF1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في الشريحة </a:t>
            </a:r>
            <a:r>
              <a:rPr lang="ar-SA" dirty="0" smtClean="0"/>
              <a:t>الثالثة</a:t>
            </a:r>
            <a:r>
              <a:rPr lang="ar-SA" dirty="0" smtClean="0"/>
              <a:t>، </a:t>
            </a:r>
            <a:r>
              <a:rPr lang="ar-SA" dirty="0" smtClean="0"/>
              <a:t>قم بتعيين ”نقل إلى هذه الشريحة“(حركات) بحيث يكون ”مسح إلى </a:t>
            </a:r>
            <a:r>
              <a:rPr lang="ar-SA" dirty="0" smtClean="0"/>
              <a:t>أسفل“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مع مراعاة التالي: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صوت الانتقال: أي صوت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سرعة المراحل الانتقالية: </a:t>
            </a:r>
            <a:r>
              <a:rPr lang="ar-SA" dirty="0" smtClean="0"/>
              <a:t>متوسط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تلقائياً </a:t>
            </a:r>
            <a:r>
              <a:rPr lang="ar-SA" smtClean="0"/>
              <a:t>بعد </a:t>
            </a:r>
            <a:r>
              <a:rPr lang="ar-SA" smtClean="0"/>
              <a:t>10 </a:t>
            </a:r>
            <a:r>
              <a:rPr lang="ar-SA" dirty="0" smtClean="0"/>
              <a:t>ثواني فقط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عرض على الشاشة (3:4)‏</PresentationFormat>
  <Paragraphs>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في الشريحة الثالثة، قم بتعيين ”نقل إلى هذه الشريحة“(حركات) بحيث يكون ”مسح إلى أسفل“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الشريحة التالية، قم بتعيين ”نقل إلى هذه الشريحة“(حركات) بحيث يكون ”مسح إلى أعلى“</dc:title>
  <dc:creator>Nasser</dc:creator>
  <cp:lastModifiedBy>user</cp:lastModifiedBy>
  <cp:revision>3</cp:revision>
  <dcterms:created xsi:type="dcterms:W3CDTF">2011-12-19T14:48:01Z</dcterms:created>
  <dcterms:modified xsi:type="dcterms:W3CDTF">2006-02-22T03:30:39Z</dcterms:modified>
</cp:coreProperties>
</file>