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EFD0-B361-4F96-B85F-AEE08C8917F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5261-14F3-4064-8FE7-F09EDA6602C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في </a:t>
            </a:r>
            <a:r>
              <a:rPr lang="ar-SA" smtClean="0"/>
              <a:t>الشريحة </a:t>
            </a:r>
            <a:r>
              <a:rPr lang="ar-SA" smtClean="0"/>
              <a:t>الثالثة، </a:t>
            </a:r>
            <a:r>
              <a:rPr lang="ar-SA" dirty="0" smtClean="0"/>
              <a:t>قم بكتابة النص ”الحياة </a:t>
            </a:r>
            <a:r>
              <a:rPr lang="ar-SA" dirty="0" smtClean="0"/>
              <a:t>سهلة</a:t>
            </a:r>
            <a:r>
              <a:rPr lang="ar-SA" dirty="0" smtClean="0"/>
              <a:t>“ </a:t>
            </a:r>
            <a:r>
              <a:rPr lang="ar-SA" dirty="0" smtClean="0"/>
              <a:t>مستخدماً مربع نص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الثالثة، قم بكتابة النص ”الحياة سهلة“ مستخدماً مربع نص 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التالية، قم بكتابة النص ”الحياة جميلة“ مستخدماً مربع نص </dc:title>
  <dc:creator>Nasser</dc:creator>
  <cp:lastModifiedBy>user</cp:lastModifiedBy>
  <cp:revision>2</cp:revision>
  <dcterms:created xsi:type="dcterms:W3CDTF">2011-12-19T04:55:14Z</dcterms:created>
  <dcterms:modified xsi:type="dcterms:W3CDTF">2006-02-22T03:32:51Z</dcterms:modified>
</cp:coreProperties>
</file>