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7" r:id="rId10"/>
    <p:sldId id="268" r:id="rId11"/>
    <p:sldId id="262" r:id="rId12"/>
    <p:sldId id="269" r:id="rId13"/>
    <p:sldId id="263" r:id="rId14"/>
    <p:sldId id="264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B9546E-577B-44E6-A766-A94B8DF8AE64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2265E787-8E8A-42C5-85FF-4F506B9550DF}">
      <dgm:prSet phldrT="[نص]" custT="1"/>
      <dgm:spPr/>
      <dgm:t>
        <a:bodyPr/>
        <a:lstStyle/>
        <a:p>
          <a:pPr rtl="1"/>
          <a:r>
            <a:rPr lang="ar-SA" sz="2400" dirty="0" smtClean="0">
              <a:solidFill>
                <a:srgbClr val="FF0000"/>
              </a:solidFill>
            </a:rPr>
            <a:t>أشكال وصيغ الجمل</a:t>
          </a:r>
          <a:endParaRPr lang="ar-SA" sz="2400" dirty="0">
            <a:solidFill>
              <a:srgbClr val="FF0000"/>
            </a:solidFill>
          </a:endParaRPr>
        </a:p>
      </dgm:t>
    </dgm:pt>
    <dgm:pt modelId="{125B36E3-FE7C-4930-9F91-0113230DF69D}" type="parTrans" cxnId="{AC17D1D3-50D2-4078-964D-FA21B37F0879}">
      <dgm:prSet/>
      <dgm:spPr/>
      <dgm:t>
        <a:bodyPr/>
        <a:lstStyle/>
        <a:p>
          <a:pPr rtl="1"/>
          <a:endParaRPr lang="ar-SA"/>
        </a:p>
      </dgm:t>
    </dgm:pt>
    <dgm:pt modelId="{4FB3BE38-74B8-4BB8-A849-A80300FB2A58}" type="sibTrans" cxnId="{AC17D1D3-50D2-4078-964D-FA21B37F0879}">
      <dgm:prSet/>
      <dgm:spPr/>
      <dgm:t>
        <a:bodyPr/>
        <a:lstStyle/>
        <a:p>
          <a:pPr rtl="1"/>
          <a:endParaRPr lang="ar-SA"/>
        </a:p>
      </dgm:t>
    </dgm:pt>
    <dgm:pt modelId="{F3E54CA6-E179-4E2D-B9A4-9D422184CFA5}">
      <dgm:prSet phldrT="[نص]" custT="1"/>
      <dgm:spPr/>
      <dgm:t>
        <a:bodyPr/>
        <a:lstStyle/>
        <a:p>
          <a:pPr rtl="1"/>
          <a:r>
            <a:rPr lang="ar-SA" sz="2400" dirty="0" smtClean="0"/>
            <a:t>الإثبات</a:t>
          </a:r>
          <a:endParaRPr lang="ar-SA" sz="2400" dirty="0"/>
        </a:p>
      </dgm:t>
    </dgm:pt>
    <dgm:pt modelId="{35A22B18-14E9-453F-ACFF-72373755058C}" type="parTrans" cxnId="{8A8ABFD3-6C4C-4976-B376-480F23FC69E8}">
      <dgm:prSet/>
      <dgm:spPr/>
      <dgm:t>
        <a:bodyPr/>
        <a:lstStyle/>
        <a:p>
          <a:pPr rtl="1"/>
          <a:endParaRPr lang="ar-SA" dirty="0"/>
        </a:p>
      </dgm:t>
    </dgm:pt>
    <dgm:pt modelId="{511B3A30-BEF9-4964-B5A2-D0A3678DC1F5}" type="sibTrans" cxnId="{8A8ABFD3-6C4C-4976-B376-480F23FC69E8}">
      <dgm:prSet/>
      <dgm:spPr/>
      <dgm:t>
        <a:bodyPr/>
        <a:lstStyle/>
        <a:p>
          <a:pPr rtl="1"/>
          <a:endParaRPr lang="ar-SA"/>
        </a:p>
      </dgm:t>
    </dgm:pt>
    <dgm:pt modelId="{442283EC-2D88-45A9-8461-E54B0C354405}">
      <dgm:prSet phldrT="[نص]" custT="1"/>
      <dgm:spPr/>
      <dgm:t>
        <a:bodyPr/>
        <a:lstStyle/>
        <a:p>
          <a:pPr rtl="1"/>
          <a:r>
            <a:rPr lang="ar-SA" sz="2400" dirty="0" smtClean="0"/>
            <a:t>النفي</a:t>
          </a:r>
          <a:endParaRPr lang="ar-SA" sz="2400" dirty="0"/>
        </a:p>
      </dgm:t>
    </dgm:pt>
    <dgm:pt modelId="{CFC9F2F4-50BC-4F25-9BDD-DAA7CAE6A878}" type="parTrans" cxnId="{FFD90DDE-CA62-4A71-A6BA-247FE3C6205E}">
      <dgm:prSet/>
      <dgm:spPr/>
      <dgm:t>
        <a:bodyPr/>
        <a:lstStyle/>
        <a:p>
          <a:pPr rtl="1"/>
          <a:endParaRPr lang="ar-SA" dirty="0"/>
        </a:p>
      </dgm:t>
    </dgm:pt>
    <dgm:pt modelId="{85993BE0-5DE7-4096-A8AE-CD9213252C8D}" type="sibTrans" cxnId="{FFD90DDE-CA62-4A71-A6BA-247FE3C6205E}">
      <dgm:prSet/>
      <dgm:spPr/>
      <dgm:t>
        <a:bodyPr/>
        <a:lstStyle/>
        <a:p>
          <a:pPr rtl="1"/>
          <a:endParaRPr lang="ar-SA"/>
        </a:p>
      </dgm:t>
    </dgm:pt>
    <dgm:pt modelId="{2ADE3108-F5F2-47FF-9A66-2E24C5C7E911}">
      <dgm:prSet phldrT="[نص]" custT="1"/>
      <dgm:spPr/>
      <dgm:t>
        <a:bodyPr/>
        <a:lstStyle/>
        <a:p>
          <a:pPr rtl="1"/>
          <a:r>
            <a:rPr lang="ar-SA" sz="2400" dirty="0" smtClean="0"/>
            <a:t>الاستفهام</a:t>
          </a:r>
          <a:endParaRPr lang="ar-SA" sz="2400" dirty="0"/>
        </a:p>
      </dgm:t>
    </dgm:pt>
    <dgm:pt modelId="{12CEB7F3-CEB8-46D4-B0DC-6A7798423EBD}" type="parTrans" cxnId="{690DDFBC-6EA2-46C5-A5CA-8CDF5C543C50}">
      <dgm:prSet/>
      <dgm:spPr/>
      <dgm:t>
        <a:bodyPr/>
        <a:lstStyle/>
        <a:p>
          <a:pPr rtl="1"/>
          <a:endParaRPr lang="ar-SA" dirty="0"/>
        </a:p>
      </dgm:t>
    </dgm:pt>
    <dgm:pt modelId="{6B5ECEB9-F84E-4BB9-9299-01E4025F44E8}" type="sibTrans" cxnId="{690DDFBC-6EA2-46C5-A5CA-8CDF5C543C50}">
      <dgm:prSet/>
      <dgm:spPr/>
      <dgm:t>
        <a:bodyPr/>
        <a:lstStyle/>
        <a:p>
          <a:pPr rtl="1"/>
          <a:endParaRPr lang="ar-SA"/>
        </a:p>
      </dgm:t>
    </dgm:pt>
    <dgm:pt modelId="{19448278-DE5E-418B-B932-BC7AAEDD76F5}">
      <dgm:prSet phldrT="[نص]" custT="1"/>
      <dgm:spPr/>
      <dgm:t>
        <a:bodyPr/>
        <a:lstStyle/>
        <a:p>
          <a:pPr rtl="1"/>
          <a:r>
            <a:rPr lang="ar-SA" sz="2400" dirty="0" smtClean="0"/>
            <a:t>والنصب</a:t>
          </a:r>
          <a:endParaRPr lang="ar-SA" sz="2400" dirty="0"/>
        </a:p>
      </dgm:t>
    </dgm:pt>
    <dgm:pt modelId="{B44F3224-E393-4835-9252-9B6F765C4631}" type="parTrans" cxnId="{7043589E-6113-4E93-B708-728E4326C3E2}">
      <dgm:prSet/>
      <dgm:spPr/>
      <dgm:t>
        <a:bodyPr/>
        <a:lstStyle/>
        <a:p>
          <a:pPr rtl="1"/>
          <a:endParaRPr lang="ar-SA" dirty="0"/>
        </a:p>
      </dgm:t>
    </dgm:pt>
    <dgm:pt modelId="{7030F601-5B0A-4237-BA37-F3DAA3B51577}" type="sibTrans" cxnId="{7043589E-6113-4E93-B708-728E4326C3E2}">
      <dgm:prSet/>
      <dgm:spPr/>
      <dgm:t>
        <a:bodyPr/>
        <a:lstStyle/>
        <a:p>
          <a:pPr rtl="1"/>
          <a:endParaRPr lang="ar-SA"/>
        </a:p>
      </dgm:t>
    </dgm:pt>
    <dgm:pt modelId="{3893147B-A681-4B86-BD14-9F3164982BD8}">
      <dgm:prSet phldrT="[نص]" custT="1"/>
      <dgm:spPr/>
      <dgm:t>
        <a:bodyPr/>
        <a:lstStyle/>
        <a:p>
          <a:pPr rtl="1"/>
          <a:r>
            <a:rPr lang="ar-SA" sz="2400" dirty="0" smtClean="0"/>
            <a:t>الشرط</a:t>
          </a:r>
          <a:endParaRPr lang="ar-SA" sz="2400" dirty="0"/>
        </a:p>
      </dgm:t>
    </dgm:pt>
    <dgm:pt modelId="{26938C2A-3C10-4159-BE01-22EDC001F99B}" type="parTrans" cxnId="{41CF9429-2032-4903-B478-C911AB76C5E8}">
      <dgm:prSet/>
      <dgm:spPr/>
      <dgm:t>
        <a:bodyPr/>
        <a:lstStyle/>
        <a:p>
          <a:pPr rtl="1"/>
          <a:endParaRPr lang="ar-SA" dirty="0"/>
        </a:p>
      </dgm:t>
    </dgm:pt>
    <dgm:pt modelId="{494DF161-7D45-4515-AAC4-5CA9DFFF92B6}" type="sibTrans" cxnId="{41CF9429-2032-4903-B478-C911AB76C5E8}">
      <dgm:prSet/>
      <dgm:spPr/>
      <dgm:t>
        <a:bodyPr/>
        <a:lstStyle/>
        <a:p>
          <a:pPr rtl="1"/>
          <a:endParaRPr lang="ar-SA"/>
        </a:p>
      </dgm:t>
    </dgm:pt>
    <dgm:pt modelId="{A078E095-DFF2-43BF-8243-B96792954B29}" type="pres">
      <dgm:prSet presAssocID="{D0B9546E-577B-44E6-A766-A94B8DF8AE6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5CFEEF9A-BAEB-4CF5-A09D-2AEBCB4F0EB3}" type="pres">
      <dgm:prSet presAssocID="{2265E787-8E8A-42C5-85FF-4F506B9550DF}" presName="hierRoot1" presStyleCnt="0">
        <dgm:presLayoutVars>
          <dgm:hierBranch val="init"/>
        </dgm:presLayoutVars>
      </dgm:prSet>
      <dgm:spPr/>
    </dgm:pt>
    <dgm:pt modelId="{37D87E2F-AE3B-425B-9666-5A92C9034E1C}" type="pres">
      <dgm:prSet presAssocID="{2265E787-8E8A-42C5-85FF-4F506B9550DF}" presName="rootComposite1" presStyleCnt="0"/>
      <dgm:spPr/>
    </dgm:pt>
    <dgm:pt modelId="{C0DD690D-94F8-4DAA-933C-CB903885FD45}" type="pres">
      <dgm:prSet presAssocID="{2265E787-8E8A-42C5-85FF-4F506B9550DF}" presName="rootText1" presStyleLbl="node0" presStyleIdx="0" presStyleCnt="1" custScaleX="312846" custScaleY="19488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2F681CF-CB9A-47D1-B0D2-6944E3BD6035}" type="pres">
      <dgm:prSet presAssocID="{2265E787-8E8A-42C5-85FF-4F506B9550DF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04CD0EF7-22B5-430B-B562-A4813AC260DE}" type="pres">
      <dgm:prSet presAssocID="{2265E787-8E8A-42C5-85FF-4F506B9550DF}" presName="hierChild2" presStyleCnt="0"/>
      <dgm:spPr/>
    </dgm:pt>
    <dgm:pt modelId="{E8AD6BBA-EB73-4FE5-A160-AFA5EB4F5433}" type="pres">
      <dgm:prSet presAssocID="{35A22B18-14E9-453F-ACFF-72373755058C}" presName="Name37" presStyleLbl="parChTrans1D2" presStyleIdx="0" presStyleCnt="5"/>
      <dgm:spPr/>
      <dgm:t>
        <a:bodyPr/>
        <a:lstStyle/>
        <a:p>
          <a:pPr rtl="1"/>
          <a:endParaRPr lang="ar-SA"/>
        </a:p>
      </dgm:t>
    </dgm:pt>
    <dgm:pt modelId="{05EE077C-4EF7-4822-BD24-EB20F70D678E}" type="pres">
      <dgm:prSet presAssocID="{F3E54CA6-E179-4E2D-B9A4-9D422184CFA5}" presName="hierRoot2" presStyleCnt="0">
        <dgm:presLayoutVars>
          <dgm:hierBranch val="init"/>
        </dgm:presLayoutVars>
      </dgm:prSet>
      <dgm:spPr/>
    </dgm:pt>
    <dgm:pt modelId="{BDF4A101-BF6B-4D78-B1B4-78C02B24A319}" type="pres">
      <dgm:prSet presAssocID="{F3E54CA6-E179-4E2D-B9A4-9D422184CFA5}" presName="rootComposite" presStyleCnt="0"/>
      <dgm:spPr/>
    </dgm:pt>
    <dgm:pt modelId="{4C69F60B-E293-41E5-A330-DC80B18C0002}" type="pres">
      <dgm:prSet presAssocID="{F3E54CA6-E179-4E2D-B9A4-9D422184CFA5}" presName="rootText" presStyleLbl="node2" presStyleIdx="0" presStyleCnt="5" custScaleY="23833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06CD341-0C9D-434D-9040-A31B96F05C7A}" type="pres">
      <dgm:prSet presAssocID="{F3E54CA6-E179-4E2D-B9A4-9D422184CFA5}" presName="rootConnector" presStyleLbl="node2" presStyleIdx="0" presStyleCnt="5"/>
      <dgm:spPr/>
      <dgm:t>
        <a:bodyPr/>
        <a:lstStyle/>
        <a:p>
          <a:pPr rtl="1"/>
          <a:endParaRPr lang="ar-SA"/>
        </a:p>
      </dgm:t>
    </dgm:pt>
    <dgm:pt modelId="{F2BBA2FC-30A4-4AA5-9D02-ACD403599BF8}" type="pres">
      <dgm:prSet presAssocID="{F3E54CA6-E179-4E2D-B9A4-9D422184CFA5}" presName="hierChild4" presStyleCnt="0"/>
      <dgm:spPr/>
    </dgm:pt>
    <dgm:pt modelId="{973F36F3-B334-423D-A56F-EB1325783651}" type="pres">
      <dgm:prSet presAssocID="{F3E54CA6-E179-4E2D-B9A4-9D422184CFA5}" presName="hierChild5" presStyleCnt="0"/>
      <dgm:spPr/>
    </dgm:pt>
    <dgm:pt modelId="{1DC82F0F-C71C-4997-B256-69EA6F1966E3}" type="pres">
      <dgm:prSet presAssocID="{CFC9F2F4-50BC-4F25-9BDD-DAA7CAE6A878}" presName="Name37" presStyleLbl="parChTrans1D2" presStyleIdx="1" presStyleCnt="5"/>
      <dgm:spPr/>
      <dgm:t>
        <a:bodyPr/>
        <a:lstStyle/>
        <a:p>
          <a:pPr rtl="1"/>
          <a:endParaRPr lang="ar-SA"/>
        </a:p>
      </dgm:t>
    </dgm:pt>
    <dgm:pt modelId="{C73811F2-F0D1-417C-8D27-515894620805}" type="pres">
      <dgm:prSet presAssocID="{442283EC-2D88-45A9-8461-E54B0C354405}" presName="hierRoot2" presStyleCnt="0">
        <dgm:presLayoutVars>
          <dgm:hierBranch val="init"/>
        </dgm:presLayoutVars>
      </dgm:prSet>
      <dgm:spPr/>
    </dgm:pt>
    <dgm:pt modelId="{3CA8AFD6-8A40-4D30-A8C4-130FEE631589}" type="pres">
      <dgm:prSet presAssocID="{442283EC-2D88-45A9-8461-E54B0C354405}" presName="rootComposite" presStyleCnt="0"/>
      <dgm:spPr/>
    </dgm:pt>
    <dgm:pt modelId="{C9264222-B432-447A-9315-7376FAF778C0}" type="pres">
      <dgm:prSet presAssocID="{442283EC-2D88-45A9-8461-E54B0C354405}" presName="rootText" presStyleLbl="node2" presStyleIdx="1" presStyleCnt="5" custScaleY="23833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D3699C8-A693-4B1A-AB5F-2BA4DA3D30D9}" type="pres">
      <dgm:prSet presAssocID="{442283EC-2D88-45A9-8461-E54B0C354405}" presName="rootConnector" presStyleLbl="node2" presStyleIdx="1" presStyleCnt="5"/>
      <dgm:spPr/>
      <dgm:t>
        <a:bodyPr/>
        <a:lstStyle/>
        <a:p>
          <a:pPr rtl="1"/>
          <a:endParaRPr lang="ar-SA"/>
        </a:p>
      </dgm:t>
    </dgm:pt>
    <dgm:pt modelId="{4B1A2FFB-0DAD-4D45-BECD-0F429BD30E97}" type="pres">
      <dgm:prSet presAssocID="{442283EC-2D88-45A9-8461-E54B0C354405}" presName="hierChild4" presStyleCnt="0"/>
      <dgm:spPr/>
    </dgm:pt>
    <dgm:pt modelId="{D5CA9D4D-E0FD-4525-91BD-48F38BA7BE05}" type="pres">
      <dgm:prSet presAssocID="{442283EC-2D88-45A9-8461-E54B0C354405}" presName="hierChild5" presStyleCnt="0"/>
      <dgm:spPr/>
    </dgm:pt>
    <dgm:pt modelId="{C19CC8CE-DFFB-43F4-9AF4-3AFB8644A336}" type="pres">
      <dgm:prSet presAssocID="{12CEB7F3-CEB8-46D4-B0DC-6A7798423EBD}" presName="Name37" presStyleLbl="parChTrans1D2" presStyleIdx="2" presStyleCnt="5"/>
      <dgm:spPr/>
      <dgm:t>
        <a:bodyPr/>
        <a:lstStyle/>
        <a:p>
          <a:pPr rtl="1"/>
          <a:endParaRPr lang="ar-SA"/>
        </a:p>
      </dgm:t>
    </dgm:pt>
    <dgm:pt modelId="{F19AECBB-7F31-432C-8220-48E0800DA598}" type="pres">
      <dgm:prSet presAssocID="{2ADE3108-F5F2-47FF-9A66-2E24C5C7E911}" presName="hierRoot2" presStyleCnt="0">
        <dgm:presLayoutVars>
          <dgm:hierBranch val="init"/>
        </dgm:presLayoutVars>
      </dgm:prSet>
      <dgm:spPr/>
    </dgm:pt>
    <dgm:pt modelId="{8D4B35AF-E82C-42BE-911D-BA28DC50A79C}" type="pres">
      <dgm:prSet presAssocID="{2ADE3108-F5F2-47FF-9A66-2E24C5C7E911}" presName="rootComposite" presStyleCnt="0"/>
      <dgm:spPr/>
    </dgm:pt>
    <dgm:pt modelId="{12FBF822-300E-4F69-905E-0F81FAC24BFA}" type="pres">
      <dgm:prSet presAssocID="{2ADE3108-F5F2-47FF-9A66-2E24C5C7E911}" presName="rootText" presStyleLbl="node2" presStyleIdx="2" presStyleCnt="5" custScaleY="23833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51073EC-C929-4E71-A902-23A2F63E7FD4}" type="pres">
      <dgm:prSet presAssocID="{2ADE3108-F5F2-47FF-9A66-2E24C5C7E911}" presName="rootConnector" presStyleLbl="node2" presStyleIdx="2" presStyleCnt="5"/>
      <dgm:spPr/>
      <dgm:t>
        <a:bodyPr/>
        <a:lstStyle/>
        <a:p>
          <a:pPr rtl="1"/>
          <a:endParaRPr lang="ar-SA"/>
        </a:p>
      </dgm:t>
    </dgm:pt>
    <dgm:pt modelId="{B216908A-DC2B-4831-A404-C3FA69630F06}" type="pres">
      <dgm:prSet presAssocID="{2ADE3108-F5F2-47FF-9A66-2E24C5C7E911}" presName="hierChild4" presStyleCnt="0"/>
      <dgm:spPr/>
    </dgm:pt>
    <dgm:pt modelId="{C419B304-789C-4BDD-9E98-1321FF32BAD2}" type="pres">
      <dgm:prSet presAssocID="{2ADE3108-F5F2-47FF-9A66-2E24C5C7E911}" presName="hierChild5" presStyleCnt="0"/>
      <dgm:spPr/>
    </dgm:pt>
    <dgm:pt modelId="{A372C3DE-A68B-4DA0-AD47-338D8A3675D0}" type="pres">
      <dgm:prSet presAssocID="{26938C2A-3C10-4159-BE01-22EDC001F99B}" presName="Name37" presStyleLbl="parChTrans1D2" presStyleIdx="3" presStyleCnt="5"/>
      <dgm:spPr/>
      <dgm:t>
        <a:bodyPr/>
        <a:lstStyle/>
        <a:p>
          <a:pPr rtl="1"/>
          <a:endParaRPr lang="ar-SA"/>
        </a:p>
      </dgm:t>
    </dgm:pt>
    <dgm:pt modelId="{7917A87C-1AC5-4D81-BBE5-F7BF62E68D14}" type="pres">
      <dgm:prSet presAssocID="{3893147B-A681-4B86-BD14-9F3164982BD8}" presName="hierRoot2" presStyleCnt="0">
        <dgm:presLayoutVars>
          <dgm:hierBranch val="init"/>
        </dgm:presLayoutVars>
      </dgm:prSet>
      <dgm:spPr/>
    </dgm:pt>
    <dgm:pt modelId="{73994DD7-A337-4B26-8BA5-B3BD8D0F2B1E}" type="pres">
      <dgm:prSet presAssocID="{3893147B-A681-4B86-BD14-9F3164982BD8}" presName="rootComposite" presStyleCnt="0"/>
      <dgm:spPr/>
    </dgm:pt>
    <dgm:pt modelId="{CAF3B687-B1DB-4D4E-A1A6-580770B9236E}" type="pres">
      <dgm:prSet presAssocID="{3893147B-A681-4B86-BD14-9F3164982BD8}" presName="rootText" presStyleLbl="node2" presStyleIdx="3" presStyleCnt="5" custScaleY="23833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F849BB1-732E-4874-880E-2CF5254DD9D4}" type="pres">
      <dgm:prSet presAssocID="{3893147B-A681-4B86-BD14-9F3164982BD8}" presName="rootConnector" presStyleLbl="node2" presStyleIdx="3" presStyleCnt="5"/>
      <dgm:spPr/>
      <dgm:t>
        <a:bodyPr/>
        <a:lstStyle/>
        <a:p>
          <a:pPr rtl="1"/>
          <a:endParaRPr lang="ar-SA"/>
        </a:p>
      </dgm:t>
    </dgm:pt>
    <dgm:pt modelId="{B3ADB005-8BD5-478E-A433-0A26214BEA9E}" type="pres">
      <dgm:prSet presAssocID="{3893147B-A681-4B86-BD14-9F3164982BD8}" presName="hierChild4" presStyleCnt="0"/>
      <dgm:spPr/>
    </dgm:pt>
    <dgm:pt modelId="{BA19611B-EE79-4B61-B90C-A51770269B2B}" type="pres">
      <dgm:prSet presAssocID="{3893147B-A681-4B86-BD14-9F3164982BD8}" presName="hierChild5" presStyleCnt="0"/>
      <dgm:spPr/>
    </dgm:pt>
    <dgm:pt modelId="{9E62354F-BEB6-424D-BB41-1176A33BBEF7}" type="pres">
      <dgm:prSet presAssocID="{B44F3224-E393-4835-9252-9B6F765C4631}" presName="Name37" presStyleLbl="parChTrans1D2" presStyleIdx="4" presStyleCnt="5"/>
      <dgm:spPr/>
      <dgm:t>
        <a:bodyPr/>
        <a:lstStyle/>
        <a:p>
          <a:pPr rtl="1"/>
          <a:endParaRPr lang="ar-SA"/>
        </a:p>
      </dgm:t>
    </dgm:pt>
    <dgm:pt modelId="{93DC125E-1776-47CF-816B-38B691064417}" type="pres">
      <dgm:prSet presAssocID="{19448278-DE5E-418B-B932-BC7AAEDD76F5}" presName="hierRoot2" presStyleCnt="0">
        <dgm:presLayoutVars>
          <dgm:hierBranch val="init"/>
        </dgm:presLayoutVars>
      </dgm:prSet>
      <dgm:spPr/>
    </dgm:pt>
    <dgm:pt modelId="{0CE8AFA4-1C44-4B75-90BE-48BB6CFF88BB}" type="pres">
      <dgm:prSet presAssocID="{19448278-DE5E-418B-B932-BC7AAEDD76F5}" presName="rootComposite" presStyleCnt="0"/>
      <dgm:spPr/>
    </dgm:pt>
    <dgm:pt modelId="{35B27824-2A8F-4AD6-81A6-2E4C41FED157}" type="pres">
      <dgm:prSet presAssocID="{19448278-DE5E-418B-B932-BC7AAEDD76F5}" presName="rootText" presStyleLbl="node2" presStyleIdx="4" presStyleCnt="5" custScaleY="23833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889EE61-911D-406B-AE22-75EB85495342}" type="pres">
      <dgm:prSet presAssocID="{19448278-DE5E-418B-B932-BC7AAEDD76F5}" presName="rootConnector" presStyleLbl="node2" presStyleIdx="4" presStyleCnt="5"/>
      <dgm:spPr/>
      <dgm:t>
        <a:bodyPr/>
        <a:lstStyle/>
        <a:p>
          <a:pPr rtl="1"/>
          <a:endParaRPr lang="ar-SA"/>
        </a:p>
      </dgm:t>
    </dgm:pt>
    <dgm:pt modelId="{51F2C6AB-DFD1-4773-9D20-6927E10D1A1A}" type="pres">
      <dgm:prSet presAssocID="{19448278-DE5E-418B-B932-BC7AAEDD76F5}" presName="hierChild4" presStyleCnt="0"/>
      <dgm:spPr/>
    </dgm:pt>
    <dgm:pt modelId="{4BEF68DF-B5E3-4D9C-9FEE-2362BA0D3190}" type="pres">
      <dgm:prSet presAssocID="{19448278-DE5E-418B-B932-BC7AAEDD76F5}" presName="hierChild5" presStyleCnt="0"/>
      <dgm:spPr/>
    </dgm:pt>
    <dgm:pt modelId="{968BB1DB-BA4E-4FE4-BE51-58C41D016788}" type="pres">
      <dgm:prSet presAssocID="{2265E787-8E8A-42C5-85FF-4F506B9550DF}" presName="hierChild3" presStyleCnt="0"/>
      <dgm:spPr/>
    </dgm:pt>
  </dgm:ptLst>
  <dgm:cxnLst>
    <dgm:cxn modelId="{77C7EA26-9924-4174-A7C7-9E5414FD839A}" type="presOf" srcId="{CFC9F2F4-50BC-4F25-9BDD-DAA7CAE6A878}" destId="{1DC82F0F-C71C-4997-B256-69EA6F1966E3}" srcOrd="0" destOrd="0" presId="urn:microsoft.com/office/officeart/2005/8/layout/orgChart1"/>
    <dgm:cxn modelId="{7D8E36B7-654B-4EC4-B6D1-DEB047AC5FC3}" type="presOf" srcId="{2ADE3108-F5F2-47FF-9A66-2E24C5C7E911}" destId="{E51073EC-C929-4E71-A902-23A2F63E7FD4}" srcOrd="1" destOrd="0" presId="urn:microsoft.com/office/officeart/2005/8/layout/orgChart1"/>
    <dgm:cxn modelId="{B75BFA28-2341-40AD-8913-08428687109E}" type="presOf" srcId="{442283EC-2D88-45A9-8461-E54B0C354405}" destId="{BD3699C8-A693-4B1A-AB5F-2BA4DA3D30D9}" srcOrd="1" destOrd="0" presId="urn:microsoft.com/office/officeart/2005/8/layout/orgChart1"/>
    <dgm:cxn modelId="{3C63B8A1-2B0E-481D-9F2A-DF41CF6A7E12}" type="presOf" srcId="{35A22B18-14E9-453F-ACFF-72373755058C}" destId="{E8AD6BBA-EB73-4FE5-A160-AFA5EB4F5433}" srcOrd="0" destOrd="0" presId="urn:microsoft.com/office/officeart/2005/8/layout/orgChart1"/>
    <dgm:cxn modelId="{5730430C-166A-4156-A6F4-4C5F06B19DC3}" type="presOf" srcId="{F3E54CA6-E179-4E2D-B9A4-9D422184CFA5}" destId="{4C69F60B-E293-41E5-A330-DC80B18C0002}" srcOrd="0" destOrd="0" presId="urn:microsoft.com/office/officeart/2005/8/layout/orgChart1"/>
    <dgm:cxn modelId="{BDAF8327-A9E1-4102-82E4-8377C865648D}" type="presOf" srcId="{3893147B-A681-4B86-BD14-9F3164982BD8}" destId="{CAF3B687-B1DB-4D4E-A1A6-580770B9236E}" srcOrd="0" destOrd="0" presId="urn:microsoft.com/office/officeart/2005/8/layout/orgChart1"/>
    <dgm:cxn modelId="{91FE8F92-40D3-4219-84A6-D0CB3321FA0F}" type="presOf" srcId="{2265E787-8E8A-42C5-85FF-4F506B9550DF}" destId="{C0DD690D-94F8-4DAA-933C-CB903885FD45}" srcOrd="0" destOrd="0" presId="urn:microsoft.com/office/officeart/2005/8/layout/orgChart1"/>
    <dgm:cxn modelId="{5134881C-2702-46AC-A3F4-5E879C0CE966}" type="presOf" srcId="{2265E787-8E8A-42C5-85FF-4F506B9550DF}" destId="{42F681CF-CB9A-47D1-B0D2-6944E3BD6035}" srcOrd="1" destOrd="0" presId="urn:microsoft.com/office/officeart/2005/8/layout/orgChart1"/>
    <dgm:cxn modelId="{FFD90DDE-CA62-4A71-A6BA-247FE3C6205E}" srcId="{2265E787-8E8A-42C5-85FF-4F506B9550DF}" destId="{442283EC-2D88-45A9-8461-E54B0C354405}" srcOrd="1" destOrd="0" parTransId="{CFC9F2F4-50BC-4F25-9BDD-DAA7CAE6A878}" sibTransId="{85993BE0-5DE7-4096-A8AE-CD9213252C8D}"/>
    <dgm:cxn modelId="{DBC3566F-1310-4366-AF10-698FA89B25E0}" type="presOf" srcId="{3893147B-A681-4B86-BD14-9F3164982BD8}" destId="{0F849BB1-732E-4874-880E-2CF5254DD9D4}" srcOrd="1" destOrd="0" presId="urn:microsoft.com/office/officeart/2005/8/layout/orgChart1"/>
    <dgm:cxn modelId="{86E6C62C-6D20-4D26-95B7-D8C1667F97CD}" type="presOf" srcId="{F3E54CA6-E179-4E2D-B9A4-9D422184CFA5}" destId="{106CD341-0C9D-434D-9040-A31B96F05C7A}" srcOrd="1" destOrd="0" presId="urn:microsoft.com/office/officeart/2005/8/layout/orgChart1"/>
    <dgm:cxn modelId="{7043589E-6113-4E93-B708-728E4326C3E2}" srcId="{2265E787-8E8A-42C5-85FF-4F506B9550DF}" destId="{19448278-DE5E-418B-B932-BC7AAEDD76F5}" srcOrd="4" destOrd="0" parTransId="{B44F3224-E393-4835-9252-9B6F765C4631}" sibTransId="{7030F601-5B0A-4237-BA37-F3DAA3B51577}"/>
    <dgm:cxn modelId="{41CF9429-2032-4903-B478-C911AB76C5E8}" srcId="{2265E787-8E8A-42C5-85FF-4F506B9550DF}" destId="{3893147B-A681-4B86-BD14-9F3164982BD8}" srcOrd="3" destOrd="0" parTransId="{26938C2A-3C10-4159-BE01-22EDC001F99B}" sibTransId="{494DF161-7D45-4515-AAC4-5CA9DFFF92B6}"/>
    <dgm:cxn modelId="{E1F96428-ADB7-4B1D-9AC1-D51058103B38}" type="presOf" srcId="{19448278-DE5E-418B-B932-BC7AAEDD76F5}" destId="{35B27824-2A8F-4AD6-81A6-2E4C41FED157}" srcOrd="0" destOrd="0" presId="urn:microsoft.com/office/officeart/2005/8/layout/orgChart1"/>
    <dgm:cxn modelId="{AC17D1D3-50D2-4078-964D-FA21B37F0879}" srcId="{D0B9546E-577B-44E6-A766-A94B8DF8AE64}" destId="{2265E787-8E8A-42C5-85FF-4F506B9550DF}" srcOrd="0" destOrd="0" parTransId="{125B36E3-FE7C-4930-9F91-0113230DF69D}" sibTransId="{4FB3BE38-74B8-4BB8-A849-A80300FB2A58}"/>
    <dgm:cxn modelId="{55CC9895-5C77-463D-835D-7C9407CDD0FA}" type="presOf" srcId="{26938C2A-3C10-4159-BE01-22EDC001F99B}" destId="{A372C3DE-A68B-4DA0-AD47-338D8A3675D0}" srcOrd="0" destOrd="0" presId="urn:microsoft.com/office/officeart/2005/8/layout/orgChart1"/>
    <dgm:cxn modelId="{BE2D3E38-F2A2-495C-8C22-20F67348052D}" type="presOf" srcId="{12CEB7F3-CEB8-46D4-B0DC-6A7798423EBD}" destId="{C19CC8CE-DFFB-43F4-9AF4-3AFB8644A336}" srcOrd="0" destOrd="0" presId="urn:microsoft.com/office/officeart/2005/8/layout/orgChart1"/>
    <dgm:cxn modelId="{C010D6A3-6B8A-4E2D-BD4F-E24EAAF72CB5}" type="presOf" srcId="{442283EC-2D88-45A9-8461-E54B0C354405}" destId="{C9264222-B432-447A-9315-7376FAF778C0}" srcOrd="0" destOrd="0" presId="urn:microsoft.com/office/officeart/2005/8/layout/orgChart1"/>
    <dgm:cxn modelId="{6646180B-ECC0-40B5-8438-5664E1F15F58}" type="presOf" srcId="{D0B9546E-577B-44E6-A766-A94B8DF8AE64}" destId="{A078E095-DFF2-43BF-8243-B96792954B29}" srcOrd="0" destOrd="0" presId="urn:microsoft.com/office/officeart/2005/8/layout/orgChart1"/>
    <dgm:cxn modelId="{8A8ABFD3-6C4C-4976-B376-480F23FC69E8}" srcId="{2265E787-8E8A-42C5-85FF-4F506B9550DF}" destId="{F3E54CA6-E179-4E2D-B9A4-9D422184CFA5}" srcOrd="0" destOrd="0" parTransId="{35A22B18-14E9-453F-ACFF-72373755058C}" sibTransId="{511B3A30-BEF9-4964-B5A2-D0A3678DC1F5}"/>
    <dgm:cxn modelId="{690DDFBC-6EA2-46C5-A5CA-8CDF5C543C50}" srcId="{2265E787-8E8A-42C5-85FF-4F506B9550DF}" destId="{2ADE3108-F5F2-47FF-9A66-2E24C5C7E911}" srcOrd="2" destOrd="0" parTransId="{12CEB7F3-CEB8-46D4-B0DC-6A7798423EBD}" sibTransId="{6B5ECEB9-F84E-4BB9-9299-01E4025F44E8}"/>
    <dgm:cxn modelId="{C72BC55F-AAD1-43E9-844F-A451E1AC8E64}" type="presOf" srcId="{19448278-DE5E-418B-B932-BC7AAEDD76F5}" destId="{E889EE61-911D-406B-AE22-75EB85495342}" srcOrd="1" destOrd="0" presId="urn:microsoft.com/office/officeart/2005/8/layout/orgChart1"/>
    <dgm:cxn modelId="{0CA65EDC-57F6-41ED-8575-F446BA2D923B}" type="presOf" srcId="{2ADE3108-F5F2-47FF-9A66-2E24C5C7E911}" destId="{12FBF822-300E-4F69-905E-0F81FAC24BFA}" srcOrd="0" destOrd="0" presId="urn:microsoft.com/office/officeart/2005/8/layout/orgChart1"/>
    <dgm:cxn modelId="{32A7703B-BD1D-4D18-AA20-8BDA2E291937}" type="presOf" srcId="{B44F3224-E393-4835-9252-9B6F765C4631}" destId="{9E62354F-BEB6-424D-BB41-1176A33BBEF7}" srcOrd="0" destOrd="0" presId="urn:microsoft.com/office/officeart/2005/8/layout/orgChart1"/>
    <dgm:cxn modelId="{D24EE4ED-D18F-46C1-B0AE-549FC8AF90F4}" type="presParOf" srcId="{A078E095-DFF2-43BF-8243-B96792954B29}" destId="{5CFEEF9A-BAEB-4CF5-A09D-2AEBCB4F0EB3}" srcOrd="0" destOrd="0" presId="urn:microsoft.com/office/officeart/2005/8/layout/orgChart1"/>
    <dgm:cxn modelId="{3BE50AB5-3484-4DC6-B025-6FD8708A05F2}" type="presParOf" srcId="{5CFEEF9A-BAEB-4CF5-A09D-2AEBCB4F0EB3}" destId="{37D87E2F-AE3B-425B-9666-5A92C9034E1C}" srcOrd="0" destOrd="0" presId="urn:microsoft.com/office/officeart/2005/8/layout/orgChart1"/>
    <dgm:cxn modelId="{4E0E5197-A13B-45C8-93E1-A60EE1E0C891}" type="presParOf" srcId="{37D87E2F-AE3B-425B-9666-5A92C9034E1C}" destId="{C0DD690D-94F8-4DAA-933C-CB903885FD45}" srcOrd="0" destOrd="0" presId="urn:microsoft.com/office/officeart/2005/8/layout/orgChart1"/>
    <dgm:cxn modelId="{EB14DACE-D572-45C1-A9AF-E44544CF6341}" type="presParOf" srcId="{37D87E2F-AE3B-425B-9666-5A92C9034E1C}" destId="{42F681CF-CB9A-47D1-B0D2-6944E3BD6035}" srcOrd="1" destOrd="0" presId="urn:microsoft.com/office/officeart/2005/8/layout/orgChart1"/>
    <dgm:cxn modelId="{AECEE34D-98D2-4DA2-B2DA-D90D10E1E3A2}" type="presParOf" srcId="{5CFEEF9A-BAEB-4CF5-A09D-2AEBCB4F0EB3}" destId="{04CD0EF7-22B5-430B-B562-A4813AC260DE}" srcOrd="1" destOrd="0" presId="urn:microsoft.com/office/officeart/2005/8/layout/orgChart1"/>
    <dgm:cxn modelId="{FC78AEF3-2AD3-40F0-90D1-B633C62BF88A}" type="presParOf" srcId="{04CD0EF7-22B5-430B-B562-A4813AC260DE}" destId="{E8AD6BBA-EB73-4FE5-A160-AFA5EB4F5433}" srcOrd="0" destOrd="0" presId="urn:microsoft.com/office/officeart/2005/8/layout/orgChart1"/>
    <dgm:cxn modelId="{01A09659-9DFD-4898-A6F7-31EB7C20C267}" type="presParOf" srcId="{04CD0EF7-22B5-430B-B562-A4813AC260DE}" destId="{05EE077C-4EF7-4822-BD24-EB20F70D678E}" srcOrd="1" destOrd="0" presId="urn:microsoft.com/office/officeart/2005/8/layout/orgChart1"/>
    <dgm:cxn modelId="{DC1B15EE-F84B-468F-ACBB-FEB5886AD387}" type="presParOf" srcId="{05EE077C-4EF7-4822-BD24-EB20F70D678E}" destId="{BDF4A101-BF6B-4D78-B1B4-78C02B24A319}" srcOrd="0" destOrd="0" presId="urn:microsoft.com/office/officeart/2005/8/layout/orgChart1"/>
    <dgm:cxn modelId="{60EBFEC8-9080-454D-A8DC-79ED942A7EF7}" type="presParOf" srcId="{BDF4A101-BF6B-4D78-B1B4-78C02B24A319}" destId="{4C69F60B-E293-41E5-A330-DC80B18C0002}" srcOrd="0" destOrd="0" presId="urn:microsoft.com/office/officeart/2005/8/layout/orgChart1"/>
    <dgm:cxn modelId="{BACFAB8C-F147-4F1C-8EE7-A8BC34716CCC}" type="presParOf" srcId="{BDF4A101-BF6B-4D78-B1B4-78C02B24A319}" destId="{106CD341-0C9D-434D-9040-A31B96F05C7A}" srcOrd="1" destOrd="0" presId="urn:microsoft.com/office/officeart/2005/8/layout/orgChart1"/>
    <dgm:cxn modelId="{04A732EF-B274-4B52-B14A-6FD2336F9A9B}" type="presParOf" srcId="{05EE077C-4EF7-4822-BD24-EB20F70D678E}" destId="{F2BBA2FC-30A4-4AA5-9D02-ACD403599BF8}" srcOrd="1" destOrd="0" presId="urn:microsoft.com/office/officeart/2005/8/layout/orgChart1"/>
    <dgm:cxn modelId="{25D84A05-5E6D-47CB-8CC1-7A7A41614981}" type="presParOf" srcId="{05EE077C-4EF7-4822-BD24-EB20F70D678E}" destId="{973F36F3-B334-423D-A56F-EB1325783651}" srcOrd="2" destOrd="0" presId="urn:microsoft.com/office/officeart/2005/8/layout/orgChart1"/>
    <dgm:cxn modelId="{09CFCA75-FCDA-4BDD-8745-7C47EA27C0D2}" type="presParOf" srcId="{04CD0EF7-22B5-430B-B562-A4813AC260DE}" destId="{1DC82F0F-C71C-4997-B256-69EA6F1966E3}" srcOrd="2" destOrd="0" presId="urn:microsoft.com/office/officeart/2005/8/layout/orgChart1"/>
    <dgm:cxn modelId="{11CBB5FF-BD27-4CF0-98E6-A352C9BC626E}" type="presParOf" srcId="{04CD0EF7-22B5-430B-B562-A4813AC260DE}" destId="{C73811F2-F0D1-417C-8D27-515894620805}" srcOrd="3" destOrd="0" presId="urn:microsoft.com/office/officeart/2005/8/layout/orgChart1"/>
    <dgm:cxn modelId="{12037AB8-F066-4DDD-912A-389DE18BB579}" type="presParOf" srcId="{C73811F2-F0D1-417C-8D27-515894620805}" destId="{3CA8AFD6-8A40-4D30-A8C4-130FEE631589}" srcOrd="0" destOrd="0" presId="urn:microsoft.com/office/officeart/2005/8/layout/orgChart1"/>
    <dgm:cxn modelId="{4B8C31B7-8319-4774-8A39-F2097A8CED98}" type="presParOf" srcId="{3CA8AFD6-8A40-4D30-A8C4-130FEE631589}" destId="{C9264222-B432-447A-9315-7376FAF778C0}" srcOrd="0" destOrd="0" presId="urn:microsoft.com/office/officeart/2005/8/layout/orgChart1"/>
    <dgm:cxn modelId="{A2D1805E-3D26-4EDF-A02A-A27BF5513EE6}" type="presParOf" srcId="{3CA8AFD6-8A40-4D30-A8C4-130FEE631589}" destId="{BD3699C8-A693-4B1A-AB5F-2BA4DA3D30D9}" srcOrd="1" destOrd="0" presId="urn:microsoft.com/office/officeart/2005/8/layout/orgChart1"/>
    <dgm:cxn modelId="{99A63536-E65D-4739-80A3-9872A9C155C6}" type="presParOf" srcId="{C73811F2-F0D1-417C-8D27-515894620805}" destId="{4B1A2FFB-0DAD-4D45-BECD-0F429BD30E97}" srcOrd="1" destOrd="0" presId="urn:microsoft.com/office/officeart/2005/8/layout/orgChart1"/>
    <dgm:cxn modelId="{A4A8239E-E19E-475B-AB67-BD2086493299}" type="presParOf" srcId="{C73811F2-F0D1-417C-8D27-515894620805}" destId="{D5CA9D4D-E0FD-4525-91BD-48F38BA7BE05}" srcOrd="2" destOrd="0" presId="urn:microsoft.com/office/officeart/2005/8/layout/orgChart1"/>
    <dgm:cxn modelId="{33C659F3-AD30-4E16-A61B-266309936269}" type="presParOf" srcId="{04CD0EF7-22B5-430B-B562-A4813AC260DE}" destId="{C19CC8CE-DFFB-43F4-9AF4-3AFB8644A336}" srcOrd="4" destOrd="0" presId="urn:microsoft.com/office/officeart/2005/8/layout/orgChart1"/>
    <dgm:cxn modelId="{40B20EC2-B41C-444B-943D-55F587C4502F}" type="presParOf" srcId="{04CD0EF7-22B5-430B-B562-A4813AC260DE}" destId="{F19AECBB-7F31-432C-8220-48E0800DA598}" srcOrd="5" destOrd="0" presId="urn:microsoft.com/office/officeart/2005/8/layout/orgChart1"/>
    <dgm:cxn modelId="{2819E501-0070-4D6D-BF9C-B5485C4E2A18}" type="presParOf" srcId="{F19AECBB-7F31-432C-8220-48E0800DA598}" destId="{8D4B35AF-E82C-42BE-911D-BA28DC50A79C}" srcOrd="0" destOrd="0" presId="urn:microsoft.com/office/officeart/2005/8/layout/orgChart1"/>
    <dgm:cxn modelId="{0786FE0F-3619-46BA-8079-44D169BF59BF}" type="presParOf" srcId="{8D4B35AF-E82C-42BE-911D-BA28DC50A79C}" destId="{12FBF822-300E-4F69-905E-0F81FAC24BFA}" srcOrd="0" destOrd="0" presId="urn:microsoft.com/office/officeart/2005/8/layout/orgChart1"/>
    <dgm:cxn modelId="{150D09CC-54E9-4E7F-A36E-8D98CAC67EE4}" type="presParOf" srcId="{8D4B35AF-E82C-42BE-911D-BA28DC50A79C}" destId="{E51073EC-C929-4E71-A902-23A2F63E7FD4}" srcOrd="1" destOrd="0" presId="urn:microsoft.com/office/officeart/2005/8/layout/orgChart1"/>
    <dgm:cxn modelId="{AB40736A-E8CC-4D8C-8884-55C655B664BB}" type="presParOf" srcId="{F19AECBB-7F31-432C-8220-48E0800DA598}" destId="{B216908A-DC2B-4831-A404-C3FA69630F06}" srcOrd="1" destOrd="0" presId="urn:microsoft.com/office/officeart/2005/8/layout/orgChart1"/>
    <dgm:cxn modelId="{621EE3DB-03CA-4A54-B13C-7EBB3F9E92F3}" type="presParOf" srcId="{F19AECBB-7F31-432C-8220-48E0800DA598}" destId="{C419B304-789C-4BDD-9E98-1321FF32BAD2}" srcOrd="2" destOrd="0" presId="urn:microsoft.com/office/officeart/2005/8/layout/orgChart1"/>
    <dgm:cxn modelId="{9580D9D8-3A13-4E36-8A35-00D8D507AB82}" type="presParOf" srcId="{04CD0EF7-22B5-430B-B562-A4813AC260DE}" destId="{A372C3DE-A68B-4DA0-AD47-338D8A3675D0}" srcOrd="6" destOrd="0" presId="urn:microsoft.com/office/officeart/2005/8/layout/orgChart1"/>
    <dgm:cxn modelId="{AD350B2D-71F0-4FC8-9197-340D4FFA6FCD}" type="presParOf" srcId="{04CD0EF7-22B5-430B-B562-A4813AC260DE}" destId="{7917A87C-1AC5-4D81-BBE5-F7BF62E68D14}" srcOrd="7" destOrd="0" presId="urn:microsoft.com/office/officeart/2005/8/layout/orgChart1"/>
    <dgm:cxn modelId="{4479DB89-0B0A-44CA-B5C6-C514104B3893}" type="presParOf" srcId="{7917A87C-1AC5-4D81-BBE5-F7BF62E68D14}" destId="{73994DD7-A337-4B26-8BA5-B3BD8D0F2B1E}" srcOrd="0" destOrd="0" presId="urn:microsoft.com/office/officeart/2005/8/layout/orgChart1"/>
    <dgm:cxn modelId="{702056F9-B42A-4913-925D-C86364C8F588}" type="presParOf" srcId="{73994DD7-A337-4B26-8BA5-B3BD8D0F2B1E}" destId="{CAF3B687-B1DB-4D4E-A1A6-580770B9236E}" srcOrd="0" destOrd="0" presId="urn:microsoft.com/office/officeart/2005/8/layout/orgChart1"/>
    <dgm:cxn modelId="{0C510B65-47AD-4640-8880-1E008EB57262}" type="presParOf" srcId="{73994DD7-A337-4B26-8BA5-B3BD8D0F2B1E}" destId="{0F849BB1-732E-4874-880E-2CF5254DD9D4}" srcOrd="1" destOrd="0" presId="urn:microsoft.com/office/officeart/2005/8/layout/orgChart1"/>
    <dgm:cxn modelId="{585DA86D-6029-4B09-B3B2-0B11A4F56E22}" type="presParOf" srcId="{7917A87C-1AC5-4D81-BBE5-F7BF62E68D14}" destId="{B3ADB005-8BD5-478E-A433-0A26214BEA9E}" srcOrd="1" destOrd="0" presId="urn:microsoft.com/office/officeart/2005/8/layout/orgChart1"/>
    <dgm:cxn modelId="{9B58898E-69F8-40CA-BBF3-C0A516A747F3}" type="presParOf" srcId="{7917A87C-1AC5-4D81-BBE5-F7BF62E68D14}" destId="{BA19611B-EE79-4B61-B90C-A51770269B2B}" srcOrd="2" destOrd="0" presId="urn:microsoft.com/office/officeart/2005/8/layout/orgChart1"/>
    <dgm:cxn modelId="{C93A5532-EB7F-41DD-B0D4-7673B347AE7D}" type="presParOf" srcId="{04CD0EF7-22B5-430B-B562-A4813AC260DE}" destId="{9E62354F-BEB6-424D-BB41-1176A33BBEF7}" srcOrd="8" destOrd="0" presId="urn:microsoft.com/office/officeart/2005/8/layout/orgChart1"/>
    <dgm:cxn modelId="{410197DB-5BB6-441A-BC01-1907246FAC8C}" type="presParOf" srcId="{04CD0EF7-22B5-430B-B562-A4813AC260DE}" destId="{93DC125E-1776-47CF-816B-38B691064417}" srcOrd="9" destOrd="0" presId="urn:microsoft.com/office/officeart/2005/8/layout/orgChart1"/>
    <dgm:cxn modelId="{78CFFAD4-DC76-41C7-BD75-F90759BA6606}" type="presParOf" srcId="{93DC125E-1776-47CF-816B-38B691064417}" destId="{0CE8AFA4-1C44-4B75-90BE-48BB6CFF88BB}" srcOrd="0" destOrd="0" presId="urn:microsoft.com/office/officeart/2005/8/layout/orgChart1"/>
    <dgm:cxn modelId="{B174B029-A0D9-4CF0-A294-82642FC1FF80}" type="presParOf" srcId="{0CE8AFA4-1C44-4B75-90BE-48BB6CFF88BB}" destId="{35B27824-2A8F-4AD6-81A6-2E4C41FED157}" srcOrd="0" destOrd="0" presId="urn:microsoft.com/office/officeart/2005/8/layout/orgChart1"/>
    <dgm:cxn modelId="{62F862B2-2465-4A21-BB18-2596E4C69186}" type="presParOf" srcId="{0CE8AFA4-1C44-4B75-90BE-48BB6CFF88BB}" destId="{E889EE61-911D-406B-AE22-75EB85495342}" srcOrd="1" destOrd="0" presId="urn:microsoft.com/office/officeart/2005/8/layout/orgChart1"/>
    <dgm:cxn modelId="{97E9976E-504E-4BB2-80FD-736B8C3E6904}" type="presParOf" srcId="{93DC125E-1776-47CF-816B-38B691064417}" destId="{51F2C6AB-DFD1-4773-9D20-6927E10D1A1A}" srcOrd="1" destOrd="0" presId="urn:microsoft.com/office/officeart/2005/8/layout/orgChart1"/>
    <dgm:cxn modelId="{53AA3A95-E3AF-4F7D-8A21-2E3B313ABFFD}" type="presParOf" srcId="{93DC125E-1776-47CF-816B-38B691064417}" destId="{4BEF68DF-B5E3-4D9C-9FEE-2362BA0D3190}" srcOrd="2" destOrd="0" presId="urn:microsoft.com/office/officeart/2005/8/layout/orgChart1"/>
    <dgm:cxn modelId="{E454D4A0-1D35-4EF8-9BA0-220F0A49745F}" type="presParOf" srcId="{5CFEEF9A-BAEB-4CF5-A09D-2AEBCB4F0EB3}" destId="{968BB1DB-BA4E-4FE4-BE51-58C41D01678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38160E-E02E-405E-9538-B2E0EE6496B0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5269BC87-2410-4CC8-9EF8-18E87827B937}">
      <dgm:prSet phldrT="[نص]"/>
      <dgm:spPr/>
      <dgm:t>
        <a:bodyPr/>
        <a:lstStyle/>
        <a:p>
          <a:pPr rtl="1"/>
          <a:r>
            <a:rPr lang="ar-SA" dirty="0" smtClean="0">
              <a:solidFill>
                <a:srgbClr val="0070C0"/>
              </a:solidFill>
            </a:rPr>
            <a:t>نوعا الجمل بالنظر للعلامة الإعرابية</a:t>
          </a:r>
          <a:endParaRPr lang="ar-SA" dirty="0">
            <a:solidFill>
              <a:srgbClr val="0070C0"/>
            </a:solidFill>
          </a:endParaRPr>
        </a:p>
      </dgm:t>
    </dgm:pt>
    <dgm:pt modelId="{0A032860-6E7A-45A8-AA1C-8EEBC7A4AF1C}" type="parTrans" cxnId="{D7A6D6E8-FF25-4AEC-9210-7A009DEB52B5}">
      <dgm:prSet/>
      <dgm:spPr/>
      <dgm:t>
        <a:bodyPr/>
        <a:lstStyle/>
        <a:p>
          <a:pPr rtl="1"/>
          <a:endParaRPr lang="ar-SA"/>
        </a:p>
      </dgm:t>
    </dgm:pt>
    <dgm:pt modelId="{AE5306CD-C9F6-4203-9CB7-97034868FA3D}" type="sibTrans" cxnId="{D7A6D6E8-FF25-4AEC-9210-7A009DEB52B5}">
      <dgm:prSet/>
      <dgm:spPr/>
      <dgm:t>
        <a:bodyPr/>
        <a:lstStyle/>
        <a:p>
          <a:pPr rtl="1"/>
          <a:endParaRPr lang="ar-SA"/>
        </a:p>
      </dgm:t>
    </dgm:pt>
    <dgm:pt modelId="{472E5BD8-589D-469B-B1A7-9F436D21EE9B}">
      <dgm:prSet phldrT="[نص]" custT="1"/>
      <dgm:spPr/>
      <dgm:t>
        <a:bodyPr/>
        <a:lstStyle/>
        <a:p>
          <a:pPr rtl="1"/>
          <a:r>
            <a:rPr lang="ar-SA" sz="2800" dirty="0" smtClean="0"/>
            <a:t>نمط إعرابي                            </a:t>
          </a:r>
          <a:endParaRPr lang="ar-SA" sz="2800" dirty="0"/>
        </a:p>
      </dgm:t>
    </dgm:pt>
    <dgm:pt modelId="{569FDF6E-24ED-43D5-A3C6-43A58FF11408}" type="sibTrans" cxnId="{A64376EA-5755-4123-8350-D7BA80158852}">
      <dgm:prSet/>
      <dgm:spPr/>
      <dgm:t>
        <a:bodyPr/>
        <a:lstStyle/>
        <a:p>
          <a:pPr rtl="1"/>
          <a:endParaRPr lang="ar-SA"/>
        </a:p>
      </dgm:t>
    </dgm:pt>
    <dgm:pt modelId="{70B7ED7C-291C-4112-B809-E0F42C1F8E9B}" type="parTrans" cxnId="{A64376EA-5755-4123-8350-D7BA80158852}">
      <dgm:prSet/>
      <dgm:spPr/>
      <dgm:t>
        <a:bodyPr/>
        <a:lstStyle/>
        <a:p>
          <a:pPr rtl="1"/>
          <a:endParaRPr lang="ar-SA" dirty="0"/>
        </a:p>
      </dgm:t>
    </dgm:pt>
    <dgm:pt modelId="{7527B011-362E-4FA2-BE9C-4F85A28BFDE2}">
      <dgm:prSet phldrT="[نص]" custT="1"/>
      <dgm:spPr/>
      <dgm:t>
        <a:bodyPr/>
        <a:lstStyle/>
        <a:p>
          <a:pPr rtl="1"/>
          <a:r>
            <a:rPr lang="ar-SA" sz="2800" dirty="0" smtClean="0"/>
            <a:t>نمط تحليلي</a:t>
          </a:r>
          <a:endParaRPr lang="ar-SA" sz="2800" dirty="0"/>
        </a:p>
      </dgm:t>
    </dgm:pt>
    <dgm:pt modelId="{EAA5EC28-1F61-43DC-9810-779CCBA830F8}" type="sibTrans" cxnId="{DCCBC459-99BD-438D-9BE9-EBD3293A8BBF}">
      <dgm:prSet/>
      <dgm:spPr/>
      <dgm:t>
        <a:bodyPr/>
        <a:lstStyle/>
        <a:p>
          <a:pPr rtl="1"/>
          <a:endParaRPr lang="ar-SA"/>
        </a:p>
      </dgm:t>
    </dgm:pt>
    <dgm:pt modelId="{2946F018-C44B-4637-8936-EBDCD2B5923E}" type="parTrans" cxnId="{DCCBC459-99BD-438D-9BE9-EBD3293A8BBF}">
      <dgm:prSet/>
      <dgm:spPr/>
      <dgm:t>
        <a:bodyPr/>
        <a:lstStyle/>
        <a:p>
          <a:pPr rtl="1"/>
          <a:endParaRPr lang="ar-SA" dirty="0"/>
        </a:p>
      </dgm:t>
    </dgm:pt>
    <dgm:pt modelId="{28DA97B3-D76E-4E4F-9ABB-9175640C2C32}" type="pres">
      <dgm:prSet presAssocID="{0038160E-E02E-405E-9538-B2E0EE6496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000D74AC-75E4-405D-84AD-9A951FDF2F07}" type="pres">
      <dgm:prSet presAssocID="{5269BC87-2410-4CC8-9EF8-18E87827B937}" presName="hierRoot1" presStyleCnt="0">
        <dgm:presLayoutVars>
          <dgm:hierBranch val="init"/>
        </dgm:presLayoutVars>
      </dgm:prSet>
      <dgm:spPr/>
    </dgm:pt>
    <dgm:pt modelId="{ABAF78BD-2407-4FE6-8D29-F68B2D457AA8}" type="pres">
      <dgm:prSet presAssocID="{5269BC87-2410-4CC8-9EF8-18E87827B937}" presName="rootComposite1" presStyleCnt="0"/>
      <dgm:spPr/>
    </dgm:pt>
    <dgm:pt modelId="{E90E3F51-E165-4916-A302-2B7C8FBE633E}" type="pres">
      <dgm:prSet presAssocID="{5269BC87-2410-4CC8-9EF8-18E87827B937}" presName="rootText1" presStyleLbl="node0" presStyleIdx="0" presStyleCnt="1" custScaleX="193272" custScaleY="5842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CC625B6-47D2-4E15-96F2-E7C69C8472C4}" type="pres">
      <dgm:prSet presAssocID="{5269BC87-2410-4CC8-9EF8-18E87827B937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99BA4C28-E630-4C6E-8987-B0B086DEE752}" type="pres">
      <dgm:prSet presAssocID="{5269BC87-2410-4CC8-9EF8-18E87827B937}" presName="hierChild2" presStyleCnt="0"/>
      <dgm:spPr/>
    </dgm:pt>
    <dgm:pt modelId="{8ED5F2DE-DF8C-4C73-822A-0A3744308DC1}" type="pres">
      <dgm:prSet presAssocID="{2946F018-C44B-4637-8936-EBDCD2B5923E}" presName="Name37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FA041ADA-857A-4811-872B-7CCAC1295830}" type="pres">
      <dgm:prSet presAssocID="{7527B011-362E-4FA2-BE9C-4F85A28BFDE2}" presName="hierRoot2" presStyleCnt="0">
        <dgm:presLayoutVars>
          <dgm:hierBranch val="init"/>
        </dgm:presLayoutVars>
      </dgm:prSet>
      <dgm:spPr/>
    </dgm:pt>
    <dgm:pt modelId="{8BEEC0DE-A498-422B-984E-E403FCA5F417}" type="pres">
      <dgm:prSet presAssocID="{7527B011-362E-4FA2-BE9C-4F85A28BFDE2}" presName="rootComposite" presStyleCnt="0"/>
      <dgm:spPr/>
    </dgm:pt>
    <dgm:pt modelId="{1E220897-5F56-4C10-8188-33E64D6890B1}" type="pres">
      <dgm:prSet presAssocID="{7527B011-362E-4FA2-BE9C-4F85A28BFDE2}" presName="rootText" presStyleLbl="node2" presStyleIdx="0" presStyleCnt="2" custScaleX="112306" custScaleY="69143" custLinFactNeighborX="2231" custLinFactNeighborY="15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B1F40B4-0A24-499A-9CF0-9A2657444533}" type="pres">
      <dgm:prSet presAssocID="{7527B011-362E-4FA2-BE9C-4F85A28BFDE2}" presName="rootConnector" presStyleLbl="node2" presStyleIdx="0" presStyleCnt="2"/>
      <dgm:spPr/>
      <dgm:t>
        <a:bodyPr/>
        <a:lstStyle/>
        <a:p>
          <a:pPr rtl="1"/>
          <a:endParaRPr lang="ar-SA"/>
        </a:p>
      </dgm:t>
    </dgm:pt>
    <dgm:pt modelId="{40F21F1A-22E2-4023-988F-81A325929ECF}" type="pres">
      <dgm:prSet presAssocID="{7527B011-362E-4FA2-BE9C-4F85A28BFDE2}" presName="hierChild4" presStyleCnt="0"/>
      <dgm:spPr/>
    </dgm:pt>
    <dgm:pt modelId="{72BC74D3-111F-4826-9718-3C0F179B6803}" type="pres">
      <dgm:prSet presAssocID="{7527B011-362E-4FA2-BE9C-4F85A28BFDE2}" presName="hierChild5" presStyleCnt="0"/>
      <dgm:spPr/>
    </dgm:pt>
    <dgm:pt modelId="{95D5DF51-55A6-42CD-A3C4-C26A02C64380}" type="pres">
      <dgm:prSet presAssocID="{70B7ED7C-291C-4112-B809-E0F42C1F8E9B}" presName="Name37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568A4D43-445A-41AB-BAE5-7C869DF0C332}" type="pres">
      <dgm:prSet presAssocID="{472E5BD8-589D-469B-B1A7-9F436D21EE9B}" presName="hierRoot2" presStyleCnt="0">
        <dgm:presLayoutVars>
          <dgm:hierBranch val="init"/>
        </dgm:presLayoutVars>
      </dgm:prSet>
      <dgm:spPr/>
    </dgm:pt>
    <dgm:pt modelId="{FC99645F-0F63-48C5-8FB2-20358CB5A9DA}" type="pres">
      <dgm:prSet presAssocID="{472E5BD8-589D-469B-B1A7-9F436D21EE9B}" presName="rootComposite" presStyleCnt="0"/>
      <dgm:spPr/>
    </dgm:pt>
    <dgm:pt modelId="{146E3D1F-5EEC-4F91-95E8-A7D03AACB33D}" type="pres">
      <dgm:prSet presAssocID="{472E5BD8-589D-469B-B1A7-9F436D21EE9B}" presName="rootText" presStyleLbl="node2" presStyleIdx="1" presStyleCnt="2" custScaleX="105826" custScaleY="6914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4C1011F-BC3F-4723-8CBB-DC74BD7F6A32}" type="pres">
      <dgm:prSet presAssocID="{472E5BD8-589D-469B-B1A7-9F436D21EE9B}" presName="rootConnector" presStyleLbl="node2" presStyleIdx="1" presStyleCnt="2"/>
      <dgm:spPr/>
      <dgm:t>
        <a:bodyPr/>
        <a:lstStyle/>
        <a:p>
          <a:pPr rtl="1"/>
          <a:endParaRPr lang="ar-SA"/>
        </a:p>
      </dgm:t>
    </dgm:pt>
    <dgm:pt modelId="{9180A2A0-8B60-4F82-99E4-C4461A208566}" type="pres">
      <dgm:prSet presAssocID="{472E5BD8-589D-469B-B1A7-9F436D21EE9B}" presName="hierChild4" presStyleCnt="0"/>
      <dgm:spPr/>
    </dgm:pt>
    <dgm:pt modelId="{4A83AC2A-2214-4962-9624-A17544BD8DA4}" type="pres">
      <dgm:prSet presAssocID="{472E5BD8-589D-469B-B1A7-9F436D21EE9B}" presName="hierChild5" presStyleCnt="0"/>
      <dgm:spPr/>
    </dgm:pt>
    <dgm:pt modelId="{4773EDF6-286B-49EB-90C2-21D08F21111E}" type="pres">
      <dgm:prSet presAssocID="{5269BC87-2410-4CC8-9EF8-18E87827B937}" presName="hierChild3" presStyleCnt="0"/>
      <dgm:spPr/>
    </dgm:pt>
  </dgm:ptLst>
  <dgm:cxnLst>
    <dgm:cxn modelId="{644D6353-8130-40B8-AC32-F0A1C87B3A5A}" type="presOf" srcId="{70B7ED7C-291C-4112-B809-E0F42C1F8E9B}" destId="{95D5DF51-55A6-42CD-A3C4-C26A02C64380}" srcOrd="0" destOrd="0" presId="urn:microsoft.com/office/officeart/2005/8/layout/orgChart1"/>
    <dgm:cxn modelId="{6F0425D0-B6FA-43F8-AE11-1BEDCAE3D047}" type="presOf" srcId="{5269BC87-2410-4CC8-9EF8-18E87827B937}" destId="{E90E3F51-E165-4916-A302-2B7C8FBE633E}" srcOrd="0" destOrd="0" presId="urn:microsoft.com/office/officeart/2005/8/layout/orgChart1"/>
    <dgm:cxn modelId="{04A4E23F-6996-472F-9773-23D8C763E25A}" type="presOf" srcId="{7527B011-362E-4FA2-BE9C-4F85A28BFDE2}" destId="{1E220897-5F56-4C10-8188-33E64D6890B1}" srcOrd="0" destOrd="0" presId="urn:microsoft.com/office/officeart/2005/8/layout/orgChart1"/>
    <dgm:cxn modelId="{25D7CCE8-AB19-46D2-B324-B31494490A78}" type="presOf" srcId="{472E5BD8-589D-469B-B1A7-9F436D21EE9B}" destId="{F4C1011F-BC3F-4723-8CBB-DC74BD7F6A32}" srcOrd="1" destOrd="0" presId="urn:microsoft.com/office/officeart/2005/8/layout/orgChart1"/>
    <dgm:cxn modelId="{6D5B01EE-FD12-4FE4-B708-E0B7F120D365}" type="presOf" srcId="{2946F018-C44B-4637-8936-EBDCD2B5923E}" destId="{8ED5F2DE-DF8C-4C73-822A-0A3744308DC1}" srcOrd="0" destOrd="0" presId="urn:microsoft.com/office/officeart/2005/8/layout/orgChart1"/>
    <dgm:cxn modelId="{D7A6D6E8-FF25-4AEC-9210-7A009DEB52B5}" srcId="{0038160E-E02E-405E-9538-B2E0EE6496B0}" destId="{5269BC87-2410-4CC8-9EF8-18E87827B937}" srcOrd="0" destOrd="0" parTransId="{0A032860-6E7A-45A8-AA1C-8EEBC7A4AF1C}" sibTransId="{AE5306CD-C9F6-4203-9CB7-97034868FA3D}"/>
    <dgm:cxn modelId="{5C08D535-BDE2-4D8A-9BF6-12107F65AA66}" type="presOf" srcId="{472E5BD8-589D-469B-B1A7-9F436D21EE9B}" destId="{146E3D1F-5EEC-4F91-95E8-A7D03AACB33D}" srcOrd="0" destOrd="0" presId="urn:microsoft.com/office/officeart/2005/8/layout/orgChart1"/>
    <dgm:cxn modelId="{A64376EA-5755-4123-8350-D7BA80158852}" srcId="{5269BC87-2410-4CC8-9EF8-18E87827B937}" destId="{472E5BD8-589D-469B-B1A7-9F436D21EE9B}" srcOrd="1" destOrd="0" parTransId="{70B7ED7C-291C-4112-B809-E0F42C1F8E9B}" sibTransId="{569FDF6E-24ED-43D5-A3C6-43A58FF11408}"/>
    <dgm:cxn modelId="{323F3BD3-DE66-4859-8CDC-9565C477C127}" type="presOf" srcId="{7527B011-362E-4FA2-BE9C-4F85A28BFDE2}" destId="{9B1F40B4-0A24-499A-9CF0-9A2657444533}" srcOrd="1" destOrd="0" presId="urn:microsoft.com/office/officeart/2005/8/layout/orgChart1"/>
    <dgm:cxn modelId="{398FC947-1743-4A2E-BA1F-1D68199AD4EF}" type="presOf" srcId="{5269BC87-2410-4CC8-9EF8-18E87827B937}" destId="{ACC625B6-47D2-4E15-96F2-E7C69C8472C4}" srcOrd="1" destOrd="0" presId="urn:microsoft.com/office/officeart/2005/8/layout/orgChart1"/>
    <dgm:cxn modelId="{09E92C37-B00A-42B7-AA0B-83F4F0A8003F}" type="presOf" srcId="{0038160E-E02E-405E-9538-B2E0EE6496B0}" destId="{28DA97B3-D76E-4E4F-9ABB-9175640C2C32}" srcOrd="0" destOrd="0" presId="urn:microsoft.com/office/officeart/2005/8/layout/orgChart1"/>
    <dgm:cxn modelId="{DCCBC459-99BD-438D-9BE9-EBD3293A8BBF}" srcId="{5269BC87-2410-4CC8-9EF8-18E87827B937}" destId="{7527B011-362E-4FA2-BE9C-4F85A28BFDE2}" srcOrd="0" destOrd="0" parTransId="{2946F018-C44B-4637-8936-EBDCD2B5923E}" sibTransId="{EAA5EC28-1F61-43DC-9810-779CCBA830F8}"/>
    <dgm:cxn modelId="{8FB36EC0-583A-40E2-8A97-E88200B7FCE4}" type="presParOf" srcId="{28DA97B3-D76E-4E4F-9ABB-9175640C2C32}" destId="{000D74AC-75E4-405D-84AD-9A951FDF2F07}" srcOrd="0" destOrd="0" presId="urn:microsoft.com/office/officeart/2005/8/layout/orgChart1"/>
    <dgm:cxn modelId="{E8738B4C-C380-49AE-A487-B561EE07F141}" type="presParOf" srcId="{000D74AC-75E4-405D-84AD-9A951FDF2F07}" destId="{ABAF78BD-2407-4FE6-8D29-F68B2D457AA8}" srcOrd="0" destOrd="0" presId="urn:microsoft.com/office/officeart/2005/8/layout/orgChart1"/>
    <dgm:cxn modelId="{0B08266F-851C-4CB9-A718-BFDD146DF2FA}" type="presParOf" srcId="{ABAF78BD-2407-4FE6-8D29-F68B2D457AA8}" destId="{E90E3F51-E165-4916-A302-2B7C8FBE633E}" srcOrd="0" destOrd="0" presId="urn:microsoft.com/office/officeart/2005/8/layout/orgChart1"/>
    <dgm:cxn modelId="{5A831E7C-ACF4-4E3B-981E-9648718E6599}" type="presParOf" srcId="{ABAF78BD-2407-4FE6-8D29-F68B2D457AA8}" destId="{ACC625B6-47D2-4E15-96F2-E7C69C8472C4}" srcOrd="1" destOrd="0" presId="urn:microsoft.com/office/officeart/2005/8/layout/orgChart1"/>
    <dgm:cxn modelId="{1EF06B6A-A298-4A11-9A23-178DA1EB83BE}" type="presParOf" srcId="{000D74AC-75E4-405D-84AD-9A951FDF2F07}" destId="{99BA4C28-E630-4C6E-8987-B0B086DEE752}" srcOrd="1" destOrd="0" presId="urn:microsoft.com/office/officeart/2005/8/layout/orgChart1"/>
    <dgm:cxn modelId="{707186B3-315D-4EB9-8D53-C19B80C17E13}" type="presParOf" srcId="{99BA4C28-E630-4C6E-8987-B0B086DEE752}" destId="{8ED5F2DE-DF8C-4C73-822A-0A3744308DC1}" srcOrd="0" destOrd="0" presId="urn:microsoft.com/office/officeart/2005/8/layout/orgChart1"/>
    <dgm:cxn modelId="{894397E0-CEF6-492B-998D-CFB198278329}" type="presParOf" srcId="{99BA4C28-E630-4C6E-8987-B0B086DEE752}" destId="{FA041ADA-857A-4811-872B-7CCAC1295830}" srcOrd="1" destOrd="0" presId="urn:microsoft.com/office/officeart/2005/8/layout/orgChart1"/>
    <dgm:cxn modelId="{D5DF59AD-7946-4CF0-945A-AE679F1B88CD}" type="presParOf" srcId="{FA041ADA-857A-4811-872B-7CCAC1295830}" destId="{8BEEC0DE-A498-422B-984E-E403FCA5F417}" srcOrd="0" destOrd="0" presId="urn:microsoft.com/office/officeart/2005/8/layout/orgChart1"/>
    <dgm:cxn modelId="{5164D724-5999-4268-8F1E-9C40F44DF5E5}" type="presParOf" srcId="{8BEEC0DE-A498-422B-984E-E403FCA5F417}" destId="{1E220897-5F56-4C10-8188-33E64D6890B1}" srcOrd="0" destOrd="0" presId="urn:microsoft.com/office/officeart/2005/8/layout/orgChart1"/>
    <dgm:cxn modelId="{339CAB23-86CE-4113-9AC6-30D4BFC0F35E}" type="presParOf" srcId="{8BEEC0DE-A498-422B-984E-E403FCA5F417}" destId="{9B1F40B4-0A24-499A-9CF0-9A2657444533}" srcOrd="1" destOrd="0" presId="urn:microsoft.com/office/officeart/2005/8/layout/orgChart1"/>
    <dgm:cxn modelId="{3819AB3D-D1DE-4FC9-8F90-00F9D33C1812}" type="presParOf" srcId="{FA041ADA-857A-4811-872B-7CCAC1295830}" destId="{40F21F1A-22E2-4023-988F-81A325929ECF}" srcOrd="1" destOrd="0" presId="urn:microsoft.com/office/officeart/2005/8/layout/orgChart1"/>
    <dgm:cxn modelId="{893A85E6-A11D-47CC-9641-7B3B3A69CA61}" type="presParOf" srcId="{FA041ADA-857A-4811-872B-7CCAC1295830}" destId="{72BC74D3-111F-4826-9718-3C0F179B6803}" srcOrd="2" destOrd="0" presId="urn:microsoft.com/office/officeart/2005/8/layout/orgChart1"/>
    <dgm:cxn modelId="{DDC137FF-FFF9-45D5-B080-79039D8C52DA}" type="presParOf" srcId="{99BA4C28-E630-4C6E-8987-B0B086DEE752}" destId="{95D5DF51-55A6-42CD-A3C4-C26A02C64380}" srcOrd="2" destOrd="0" presId="urn:microsoft.com/office/officeart/2005/8/layout/orgChart1"/>
    <dgm:cxn modelId="{D8304679-9AA6-4788-BCAA-38A721AB1C3E}" type="presParOf" srcId="{99BA4C28-E630-4C6E-8987-B0B086DEE752}" destId="{568A4D43-445A-41AB-BAE5-7C869DF0C332}" srcOrd="3" destOrd="0" presId="urn:microsoft.com/office/officeart/2005/8/layout/orgChart1"/>
    <dgm:cxn modelId="{E00D6857-DAB8-4859-A70C-500682E07DCF}" type="presParOf" srcId="{568A4D43-445A-41AB-BAE5-7C869DF0C332}" destId="{FC99645F-0F63-48C5-8FB2-20358CB5A9DA}" srcOrd="0" destOrd="0" presId="urn:microsoft.com/office/officeart/2005/8/layout/orgChart1"/>
    <dgm:cxn modelId="{097A6FFD-D3E8-42FD-B323-4D22D8B544D3}" type="presParOf" srcId="{FC99645F-0F63-48C5-8FB2-20358CB5A9DA}" destId="{146E3D1F-5EEC-4F91-95E8-A7D03AACB33D}" srcOrd="0" destOrd="0" presId="urn:microsoft.com/office/officeart/2005/8/layout/orgChart1"/>
    <dgm:cxn modelId="{485C061C-338E-4F47-81A3-511664E9ABB7}" type="presParOf" srcId="{FC99645F-0F63-48C5-8FB2-20358CB5A9DA}" destId="{F4C1011F-BC3F-4723-8CBB-DC74BD7F6A32}" srcOrd="1" destOrd="0" presId="urn:microsoft.com/office/officeart/2005/8/layout/orgChart1"/>
    <dgm:cxn modelId="{73D98855-E1B1-437B-B449-0214EA89D75A}" type="presParOf" srcId="{568A4D43-445A-41AB-BAE5-7C869DF0C332}" destId="{9180A2A0-8B60-4F82-99E4-C4461A208566}" srcOrd="1" destOrd="0" presId="urn:microsoft.com/office/officeart/2005/8/layout/orgChart1"/>
    <dgm:cxn modelId="{8E18B68A-D383-4DE6-A2A1-CAAE104694E1}" type="presParOf" srcId="{568A4D43-445A-41AB-BAE5-7C869DF0C332}" destId="{4A83AC2A-2214-4962-9624-A17544BD8DA4}" srcOrd="2" destOrd="0" presId="urn:microsoft.com/office/officeart/2005/8/layout/orgChart1"/>
    <dgm:cxn modelId="{26773408-38B5-4414-A79F-5C9AC88EB044}" type="presParOf" srcId="{000D74AC-75E4-405D-84AD-9A951FDF2F07}" destId="{4773EDF6-286B-49EB-90C2-21D08F21111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38160E-E02E-405E-9538-B2E0EE6496B0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5269BC87-2410-4CC8-9EF8-18E87827B937}">
      <dgm:prSet phldrT="[نص]"/>
      <dgm:spPr/>
      <dgm:t>
        <a:bodyPr/>
        <a:lstStyle/>
        <a:p>
          <a:pPr rtl="1"/>
          <a:r>
            <a:rPr lang="ar-SA" dirty="0" smtClean="0">
              <a:solidFill>
                <a:srgbClr val="0070C0"/>
              </a:solidFill>
            </a:rPr>
            <a:t>صفتا الجمل </a:t>
          </a:r>
          <a:endParaRPr lang="ar-SA" dirty="0">
            <a:solidFill>
              <a:srgbClr val="0070C0"/>
            </a:solidFill>
          </a:endParaRPr>
        </a:p>
      </dgm:t>
    </dgm:pt>
    <dgm:pt modelId="{0A032860-6E7A-45A8-AA1C-8EEBC7A4AF1C}" type="parTrans" cxnId="{D7A6D6E8-FF25-4AEC-9210-7A009DEB52B5}">
      <dgm:prSet/>
      <dgm:spPr/>
      <dgm:t>
        <a:bodyPr/>
        <a:lstStyle/>
        <a:p>
          <a:pPr rtl="1"/>
          <a:endParaRPr lang="ar-SA"/>
        </a:p>
      </dgm:t>
    </dgm:pt>
    <dgm:pt modelId="{AE5306CD-C9F6-4203-9CB7-97034868FA3D}" type="sibTrans" cxnId="{D7A6D6E8-FF25-4AEC-9210-7A009DEB52B5}">
      <dgm:prSet/>
      <dgm:spPr/>
      <dgm:t>
        <a:bodyPr/>
        <a:lstStyle/>
        <a:p>
          <a:pPr rtl="1"/>
          <a:endParaRPr lang="ar-SA"/>
        </a:p>
      </dgm:t>
    </dgm:pt>
    <dgm:pt modelId="{472E5BD8-589D-469B-B1A7-9F436D21EE9B}">
      <dgm:prSet phldrT="[نص]" custT="1"/>
      <dgm:spPr/>
      <dgm:t>
        <a:bodyPr/>
        <a:lstStyle/>
        <a:p>
          <a:pPr rtl="1"/>
          <a:r>
            <a:rPr lang="ar-SA" sz="2800" dirty="0" smtClean="0"/>
            <a:t>صفة التوازى                           </a:t>
          </a:r>
          <a:endParaRPr lang="ar-SA" sz="2800" dirty="0"/>
        </a:p>
      </dgm:t>
    </dgm:pt>
    <dgm:pt modelId="{569FDF6E-24ED-43D5-A3C6-43A58FF11408}" type="sibTrans" cxnId="{A64376EA-5755-4123-8350-D7BA80158852}">
      <dgm:prSet/>
      <dgm:spPr/>
      <dgm:t>
        <a:bodyPr/>
        <a:lstStyle/>
        <a:p>
          <a:pPr rtl="1"/>
          <a:endParaRPr lang="ar-SA"/>
        </a:p>
      </dgm:t>
    </dgm:pt>
    <dgm:pt modelId="{70B7ED7C-291C-4112-B809-E0F42C1F8E9B}" type="parTrans" cxnId="{A64376EA-5755-4123-8350-D7BA80158852}">
      <dgm:prSet/>
      <dgm:spPr/>
      <dgm:t>
        <a:bodyPr/>
        <a:lstStyle/>
        <a:p>
          <a:pPr rtl="1"/>
          <a:endParaRPr lang="ar-SA" dirty="0"/>
        </a:p>
      </dgm:t>
    </dgm:pt>
    <dgm:pt modelId="{7527B011-362E-4FA2-BE9C-4F85A28BFDE2}">
      <dgm:prSet phldrT="[نص]" custT="1"/>
      <dgm:spPr/>
      <dgm:t>
        <a:bodyPr/>
        <a:lstStyle/>
        <a:p>
          <a:pPr rtl="1"/>
          <a:r>
            <a:rPr lang="ar-SA" sz="2800" dirty="0" smtClean="0"/>
            <a:t>صفة الترابط</a:t>
          </a:r>
          <a:endParaRPr lang="ar-SA" sz="2800" dirty="0"/>
        </a:p>
      </dgm:t>
    </dgm:pt>
    <dgm:pt modelId="{EAA5EC28-1F61-43DC-9810-779CCBA830F8}" type="sibTrans" cxnId="{DCCBC459-99BD-438D-9BE9-EBD3293A8BBF}">
      <dgm:prSet/>
      <dgm:spPr/>
      <dgm:t>
        <a:bodyPr/>
        <a:lstStyle/>
        <a:p>
          <a:pPr rtl="1"/>
          <a:endParaRPr lang="ar-SA"/>
        </a:p>
      </dgm:t>
    </dgm:pt>
    <dgm:pt modelId="{2946F018-C44B-4637-8936-EBDCD2B5923E}" type="parTrans" cxnId="{DCCBC459-99BD-438D-9BE9-EBD3293A8BBF}">
      <dgm:prSet/>
      <dgm:spPr/>
      <dgm:t>
        <a:bodyPr/>
        <a:lstStyle/>
        <a:p>
          <a:pPr rtl="1"/>
          <a:endParaRPr lang="ar-SA" dirty="0"/>
        </a:p>
      </dgm:t>
    </dgm:pt>
    <dgm:pt modelId="{28DA97B3-D76E-4E4F-9ABB-9175640C2C32}" type="pres">
      <dgm:prSet presAssocID="{0038160E-E02E-405E-9538-B2E0EE6496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000D74AC-75E4-405D-84AD-9A951FDF2F07}" type="pres">
      <dgm:prSet presAssocID="{5269BC87-2410-4CC8-9EF8-18E87827B937}" presName="hierRoot1" presStyleCnt="0">
        <dgm:presLayoutVars>
          <dgm:hierBranch val="init"/>
        </dgm:presLayoutVars>
      </dgm:prSet>
      <dgm:spPr/>
    </dgm:pt>
    <dgm:pt modelId="{ABAF78BD-2407-4FE6-8D29-F68B2D457AA8}" type="pres">
      <dgm:prSet presAssocID="{5269BC87-2410-4CC8-9EF8-18E87827B937}" presName="rootComposite1" presStyleCnt="0"/>
      <dgm:spPr/>
    </dgm:pt>
    <dgm:pt modelId="{E90E3F51-E165-4916-A302-2B7C8FBE633E}" type="pres">
      <dgm:prSet presAssocID="{5269BC87-2410-4CC8-9EF8-18E87827B937}" presName="rootText1" presStyleLbl="node0" presStyleIdx="0" presStyleCnt="1" custScaleX="193272" custScaleY="58423" custLinFactNeighborX="-391" custLinFactNeighborY="-321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CC625B6-47D2-4E15-96F2-E7C69C8472C4}" type="pres">
      <dgm:prSet presAssocID="{5269BC87-2410-4CC8-9EF8-18E87827B937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99BA4C28-E630-4C6E-8987-B0B086DEE752}" type="pres">
      <dgm:prSet presAssocID="{5269BC87-2410-4CC8-9EF8-18E87827B937}" presName="hierChild2" presStyleCnt="0"/>
      <dgm:spPr/>
    </dgm:pt>
    <dgm:pt modelId="{8ED5F2DE-DF8C-4C73-822A-0A3744308DC1}" type="pres">
      <dgm:prSet presAssocID="{2946F018-C44B-4637-8936-EBDCD2B5923E}" presName="Name37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FA041ADA-857A-4811-872B-7CCAC1295830}" type="pres">
      <dgm:prSet presAssocID="{7527B011-362E-4FA2-BE9C-4F85A28BFDE2}" presName="hierRoot2" presStyleCnt="0">
        <dgm:presLayoutVars>
          <dgm:hierBranch val="init"/>
        </dgm:presLayoutVars>
      </dgm:prSet>
      <dgm:spPr/>
    </dgm:pt>
    <dgm:pt modelId="{8BEEC0DE-A498-422B-984E-E403FCA5F417}" type="pres">
      <dgm:prSet presAssocID="{7527B011-362E-4FA2-BE9C-4F85A28BFDE2}" presName="rootComposite" presStyleCnt="0"/>
      <dgm:spPr/>
    </dgm:pt>
    <dgm:pt modelId="{1E220897-5F56-4C10-8188-33E64D6890B1}" type="pres">
      <dgm:prSet presAssocID="{7527B011-362E-4FA2-BE9C-4F85A28BFDE2}" presName="rootText" presStyleLbl="node2" presStyleIdx="0" presStyleCnt="2" custAng="0" custScaleX="112306" custScaleY="69143" custLinFactNeighborX="2231" custLinFactNeighborY="15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B1F40B4-0A24-499A-9CF0-9A2657444533}" type="pres">
      <dgm:prSet presAssocID="{7527B011-362E-4FA2-BE9C-4F85A28BFDE2}" presName="rootConnector" presStyleLbl="node2" presStyleIdx="0" presStyleCnt="2"/>
      <dgm:spPr/>
      <dgm:t>
        <a:bodyPr/>
        <a:lstStyle/>
        <a:p>
          <a:pPr rtl="1"/>
          <a:endParaRPr lang="ar-SA"/>
        </a:p>
      </dgm:t>
    </dgm:pt>
    <dgm:pt modelId="{40F21F1A-22E2-4023-988F-81A325929ECF}" type="pres">
      <dgm:prSet presAssocID="{7527B011-362E-4FA2-BE9C-4F85A28BFDE2}" presName="hierChild4" presStyleCnt="0"/>
      <dgm:spPr/>
    </dgm:pt>
    <dgm:pt modelId="{72BC74D3-111F-4826-9718-3C0F179B6803}" type="pres">
      <dgm:prSet presAssocID="{7527B011-362E-4FA2-BE9C-4F85A28BFDE2}" presName="hierChild5" presStyleCnt="0"/>
      <dgm:spPr/>
    </dgm:pt>
    <dgm:pt modelId="{95D5DF51-55A6-42CD-A3C4-C26A02C64380}" type="pres">
      <dgm:prSet presAssocID="{70B7ED7C-291C-4112-B809-E0F42C1F8E9B}" presName="Name37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568A4D43-445A-41AB-BAE5-7C869DF0C332}" type="pres">
      <dgm:prSet presAssocID="{472E5BD8-589D-469B-B1A7-9F436D21EE9B}" presName="hierRoot2" presStyleCnt="0">
        <dgm:presLayoutVars>
          <dgm:hierBranch val="init"/>
        </dgm:presLayoutVars>
      </dgm:prSet>
      <dgm:spPr/>
    </dgm:pt>
    <dgm:pt modelId="{FC99645F-0F63-48C5-8FB2-20358CB5A9DA}" type="pres">
      <dgm:prSet presAssocID="{472E5BD8-589D-469B-B1A7-9F436D21EE9B}" presName="rootComposite" presStyleCnt="0"/>
      <dgm:spPr/>
    </dgm:pt>
    <dgm:pt modelId="{146E3D1F-5EEC-4F91-95E8-A7D03AACB33D}" type="pres">
      <dgm:prSet presAssocID="{472E5BD8-589D-469B-B1A7-9F436D21EE9B}" presName="rootText" presStyleLbl="node2" presStyleIdx="1" presStyleCnt="2" custScaleX="105826" custScaleY="6914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4C1011F-BC3F-4723-8CBB-DC74BD7F6A32}" type="pres">
      <dgm:prSet presAssocID="{472E5BD8-589D-469B-B1A7-9F436D21EE9B}" presName="rootConnector" presStyleLbl="node2" presStyleIdx="1" presStyleCnt="2"/>
      <dgm:spPr/>
      <dgm:t>
        <a:bodyPr/>
        <a:lstStyle/>
        <a:p>
          <a:pPr rtl="1"/>
          <a:endParaRPr lang="ar-SA"/>
        </a:p>
      </dgm:t>
    </dgm:pt>
    <dgm:pt modelId="{9180A2A0-8B60-4F82-99E4-C4461A208566}" type="pres">
      <dgm:prSet presAssocID="{472E5BD8-589D-469B-B1A7-9F436D21EE9B}" presName="hierChild4" presStyleCnt="0"/>
      <dgm:spPr/>
    </dgm:pt>
    <dgm:pt modelId="{4A83AC2A-2214-4962-9624-A17544BD8DA4}" type="pres">
      <dgm:prSet presAssocID="{472E5BD8-589D-469B-B1A7-9F436D21EE9B}" presName="hierChild5" presStyleCnt="0"/>
      <dgm:spPr/>
    </dgm:pt>
    <dgm:pt modelId="{4773EDF6-286B-49EB-90C2-21D08F21111E}" type="pres">
      <dgm:prSet presAssocID="{5269BC87-2410-4CC8-9EF8-18E87827B937}" presName="hierChild3" presStyleCnt="0"/>
      <dgm:spPr/>
    </dgm:pt>
  </dgm:ptLst>
  <dgm:cxnLst>
    <dgm:cxn modelId="{D4A897C0-F97B-41F8-AC1B-C6CAEA8A5E9E}" type="presOf" srcId="{0038160E-E02E-405E-9538-B2E0EE6496B0}" destId="{28DA97B3-D76E-4E4F-9ABB-9175640C2C32}" srcOrd="0" destOrd="0" presId="urn:microsoft.com/office/officeart/2005/8/layout/orgChart1"/>
    <dgm:cxn modelId="{F4E90916-1D67-43C1-8315-9FB7881CC812}" type="presOf" srcId="{2946F018-C44B-4637-8936-EBDCD2B5923E}" destId="{8ED5F2DE-DF8C-4C73-822A-0A3744308DC1}" srcOrd="0" destOrd="0" presId="urn:microsoft.com/office/officeart/2005/8/layout/orgChart1"/>
    <dgm:cxn modelId="{ABD7B391-0AD2-4DDE-B82F-E517AEF1E0F2}" type="presOf" srcId="{7527B011-362E-4FA2-BE9C-4F85A28BFDE2}" destId="{9B1F40B4-0A24-499A-9CF0-9A2657444533}" srcOrd="1" destOrd="0" presId="urn:microsoft.com/office/officeart/2005/8/layout/orgChart1"/>
    <dgm:cxn modelId="{1F670A46-773C-4573-AF8F-C17D4A619289}" type="presOf" srcId="{5269BC87-2410-4CC8-9EF8-18E87827B937}" destId="{ACC625B6-47D2-4E15-96F2-E7C69C8472C4}" srcOrd="1" destOrd="0" presId="urn:microsoft.com/office/officeart/2005/8/layout/orgChart1"/>
    <dgm:cxn modelId="{F8002FB4-4F9F-4E12-8272-0A09B1C4E877}" type="presOf" srcId="{70B7ED7C-291C-4112-B809-E0F42C1F8E9B}" destId="{95D5DF51-55A6-42CD-A3C4-C26A02C64380}" srcOrd="0" destOrd="0" presId="urn:microsoft.com/office/officeart/2005/8/layout/orgChart1"/>
    <dgm:cxn modelId="{D7A6D6E8-FF25-4AEC-9210-7A009DEB52B5}" srcId="{0038160E-E02E-405E-9538-B2E0EE6496B0}" destId="{5269BC87-2410-4CC8-9EF8-18E87827B937}" srcOrd="0" destOrd="0" parTransId="{0A032860-6E7A-45A8-AA1C-8EEBC7A4AF1C}" sibTransId="{AE5306CD-C9F6-4203-9CB7-97034868FA3D}"/>
    <dgm:cxn modelId="{A64376EA-5755-4123-8350-D7BA80158852}" srcId="{5269BC87-2410-4CC8-9EF8-18E87827B937}" destId="{472E5BD8-589D-469B-B1A7-9F436D21EE9B}" srcOrd="1" destOrd="0" parTransId="{70B7ED7C-291C-4112-B809-E0F42C1F8E9B}" sibTransId="{569FDF6E-24ED-43D5-A3C6-43A58FF11408}"/>
    <dgm:cxn modelId="{444855C6-E60F-4542-B927-7A18999CDA65}" type="presOf" srcId="{472E5BD8-589D-469B-B1A7-9F436D21EE9B}" destId="{146E3D1F-5EEC-4F91-95E8-A7D03AACB33D}" srcOrd="0" destOrd="0" presId="urn:microsoft.com/office/officeart/2005/8/layout/orgChart1"/>
    <dgm:cxn modelId="{745EBC89-37C7-41AE-94AB-F07679E9ECCB}" type="presOf" srcId="{7527B011-362E-4FA2-BE9C-4F85A28BFDE2}" destId="{1E220897-5F56-4C10-8188-33E64D6890B1}" srcOrd="0" destOrd="0" presId="urn:microsoft.com/office/officeart/2005/8/layout/orgChart1"/>
    <dgm:cxn modelId="{4E8B1E55-2259-4837-A311-40C86A314CBD}" type="presOf" srcId="{5269BC87-2410-4CC8-9EF8-18E87827B937}" destId="{E90E3F51-E165-4916-A302-2B7C8FBE633E}" srcOrd="0" destOrd="0" presId="urn:microsoft.com/office/officeart/2005/8/layout/orgChart1"/>
    <dgm:cxn modelId="{A791D64D-27D9-4164-A702-BC16539F7F25}" type="presOf" srcId="{472E5BD8-589D-469B-B1A7-9F436D21EE9B}" destId="{F4C1011F-BC3F-4723-8CBB-DC74BD7F6A32}" srcOrd="1" destOrd="0" presId="urn:microsoft.com/office/officeart/2005/8/layout/orgChart1"/>
    <dgm:cxn modelId="{DCCBC459-99BD-438D-9BE9-EBD3293A8BBF}" srcId="{5269BC87-2410-4CC8-9EF8-18E87827B937}" destId="{7527B011-362E-4FA2-BE9C-4F85A28BFDE2}" srcOrd="0" destOrd="0" parTransId="{2946F018-C44B-4637-8936-EBDCD2B5923E}" sibTransId="{EAA5EC28-1F61-43DC-9810-779CCBA830F8}"/>
    <dgm:cxn modelId="{0EA7FCCE-F569-4A2D-945D-A01F467274F6}" type="presParOf" srcId="{28DA97B3-D76E-4E4F-9ABB-9175640C2C32}" destId="{000D74AC-75E4-405D-84AD-9A951FDF2F07}" srcOrd="0" destOrd="0" presId="urn:microsoft.com/office/officeart/2005/8/layout/orgChart1"/>
    <dgm:cxn modelId="{F4082DAA-A190-4ACC-927D-413DB0C00E30}" type="presParOf" srcId="{000D74AC-75E4-405D-84AD-9A951FDF2F07}" destId="{ABAF78BD-2407-4FE6-8D29-F68B2D457AA8}" srcOrd="0" destOrd="0" presId="urn:microsoft.com/office/officeart/2005/8/layout/orgChart1"/>
    <dgm:cxn modelId="{9CDC3756-2B54-4362-965B-22ABE63DBF60}" type="presParOf" srcId="{ABAF78BD-2407-4FE6-8D29-F68B2D457AA8}" destId="{E90E3F51-E165-4916-A302-2B7C8FBE633E}" srcOrd="0" destOrd="0" presId="urn:microsoft.com/office/officeart/2005/8/layout/orgChart1"/>
    <dgm:cxn modelId="{7A6F2BCE-77E7-4FD9-892C-6CD4F1821468}" type="presParOf" srcId="{ABAF78BD-2407-4FE6-8D29-F68B2D457AA8}" destId="{ACC625B6-47D2-4E15-96F2-E7C69C8472C4}" srcOrd="1" destOrd="0" presId="urn:microsoft.com/office/officeart/2005/8/layout/orgChart1"/>
    <dgm:cxn modelId="{B5CBC175-42DC-4A7C-87ED-97F25621588A}" type="presParOf" srcId="{000D74AC-75E4-405D-84AD-9A951FDF2F07}" destId="{99BA4C28-E630-4C6E-8987-B0B086DEE752}" srcOrd="1" destOrd="0" presId="urn:microsoft.com/office/officeart/2005/8/layout/orgChart1"/>
    <dgm:cxn modelId="{B2C6BE99-03B2-4FC4-B696-3B9C24549639}" type="presParOf" srcId="{99BA4C28-E630-4C6E-8987-B0B086DEE752}" destId="{8ED5F2DE-DF8C-4C73-822A-0A3744308DC1}" srcOrd="0" destOrd="0" presId="urn:microsoft.com/office/officeart/2005/8/layout/orgChart1"/>
    <dgm:cxn modelId="{1B94F10A-F1D8-4E53-9F04-221376DC979B}" type="presParOf" srcId="{99BA4C28-E630-4C6E-8987-B0B086DEE752}" destId="{FA041ADA-857A-4811-872B-7CCAC1295830}" srcOrd="1" destOrd="0" presId="urn:microsoft.com/office/officeart/2005/8/layout/orgChart1"/>
    <dgm:cxn modelId="{FEBBA266-014E-47AF-9AF4-834B824155FF}" type="presParOf" srcId="{FA041ADA-857A-4811-872B-7CCAC1295830}" destId="{8BEEC0DE-A498-422B-984E-E403FCA5F417}" srcOrd="0" destOrd="0" presId="urn:microsoft.com/office/officeart/2005/8/layout/orgChart1"/>
    <dgm:cxn modelId="{70CDCAD3-6882-4A82-8D98-6188C1958EA8}" type="presParOf" srcId="{8BEEC0DE-A498-422B-984E-E403FCA5F417}" destId="{1E220897-5F56-4C10-8188-33E64D6890B1}" srcOrd="0" destOrd="0" presId="urn:microsoft.com/office/officeart/2005/8/layout/orgChart1"/>
    <dgm:cxn modelId="{DE5B056A-ACEE-43F6-9F5B-C7017496AAA2}" type="presParOf" srcId="{8BEEC0DE-A498-422B-984E-E403FCA5F417}" destId="{9B1F40B4-0A24-499A-9CF0-9A2657444533}" srcOrd="1" destOrd="0" presId="urn:microsoft.com/office/officeart/2005/8/layout/orgChart1"/>
    <dgm:cxn modelId="{48D50923-C6EC-485E-AAE5-93AC8B2E89C8}" type="presParOf" srcId="{FA041ADA-857A-4811-872B-7CCAC1295830}" destId="{40F21F1A-22E2-4023-988F-81A325929ECF}" srcOrd="1" destOrd="0" presId="urn:microsoft.com/office/officeart/2005/8/layout/orgChart1"/>
    <dgm:cxn modelId="{57987969-0477-4418-B221-0E689DE53578}" type="presParOf" srcId="{FA041ADA-857A-4811-872B-7CCAC1295830}" destId="{72BC74D3-111F-4826-9718-3C0F179B6803}" srcOrd="2" destOrd="0" presId="urn:microsoft.com/office/officeart/2005/8/layout/orgChart1"/>
    <dgm:cxn modelId="{1F969615-5D4B-44B6-9726-F2CBBA6DD517}" type="presParOf" srcId="{99BA4C28-E630-4C6E-8987-B0B086DEE752}" destId="{95D5DF51-55A6-42CD-A3C4-C26A02C64380}" srcOrd="2" destOrd="0" presId="urn:microsoft.com/office/officeart/2005/8/layout/orgChart1"/>
    <dgm:cxn modelId="{1E2C5A81-A3D6-496A-85C8-4A557F5BD2E3}" type="presParOf" srcId="{99BA4C28-E630-4C6E-8987-B0B086DEE752}" destId="{568A4D43-445A-41AB-BAE5-7C869DF0C332}" srcOrd="3" destOrd="0" presId="urn:microsoft.com/office/officeart/2005/8/layout/orgChart1"/>
    <dgm:cxn modelId="{A6309CFA-DE99-4B8E-B587-7C46EBA056CF}" type="presParOf" srcId="{568A4D43-445A-41AB-BAE5-7C869DF0C332}" destId="{FC99645F-0F63-48C5-8FB2-20358CB5A9DA}" srcOrd="0" destOrd="0" presId="urn:microsoft.com/office/officeart/2005/8/layout/orgChart1"/>
    <dgm:cxn modelId="{68AF7906-D905-4691-8542-020ACA760027}" type="presParOf" srcId="{FC99645F-0F63-48C5-8FB2-20358CB5A9DA}" destId="{146E3D1F-5EEC-4F91-95E8-A7D03AACB33D}" srcOrd="0" destOrd="0" presId="urn:microsoft.com/office/officeart/2005/8/layout/orgChart1"/>
    <dgm:cxn modelId="{A80085C6-3E11-4A08-ABE1-73FEA92E0EF4}" type="presParOf" srcId="{FC99645F-0F63-48C5-8FB2-20358CB5A9DA}" destId="{F4C1011F-BC3F-4723-8CBB-DC74BD7F6A32}" srcOrd="1" destOrd="0" presId="urn:microsoft.com/office/officeart/2005/8/layout/orgChart1"/>
    <dgm:cxn modelId="{ACC9C2C5-01D5-4799-9FC5-4D038279A65D}" type="presParOf" srcId="{568A4D43-445A-41AB-BAE5-7C869DF0C332}" destId="{9180A2A0-8B60-4F82-99E4-C4461A208566}" srcOrd="1" destOrd="0" presId="urn:microsoft.com/office/officeart/2005/8/layout/orgChart1"/>
    <dgm:cxn modelId="{8508EE93-E4B8-4342-99B1-65DB99830FFB}" type="presParOf" srcId="{568A4D43-445A-41AB-BAE5-7C869DF0C332}" destId="{4A83AC2A-2214-4962-9624-A17544BD8DA4}" srcOrd="2" destOrd="0" presId="urn:microsoft.com/office/officeart/2005/8/layout/orgChart1"/>
    <dgm:cxn modelId="{0E333E06-4EE4-4042-9DA4-0B4FE91586FC}" type="presParOf" srcId="{000D74AC-75E4-405D-84AD-9A951FDF2F07}" destId="{4773EDF6-286B-49EB-90C2-21D08F21111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62354F-BEB6-424D-BB41-1176A33BBEF7}">
      <dsp:nvSpPr>
        <dsp:cNvPr id="0" name=""/>
        <dsp:cNvSpPr/>
      </dsp:nvSpPr>
      <dsp:spPr>
        <a:xfrm>
          <a:off x="3048000" y="1809064"/>
          <a:ext cx="2525650" cy="2191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584"/>
              </a:lnTo>
              <a:lnTo>
                <a:pt x="2525650" y="109584"/>
              </a:lnTo>
              <a:lnTo>
                <a:pt x="2525650" y="2191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72C3DE-A68B-4DA0-AD47-338D8A3675D0}">
      <dsp:nvSpPr>
        <dsp:cNvPr id="0" name=""/>
        <dsp:cNvSpPr/>
      </dsp:nvSpPr>
      <dsp:spPr>
        <a:xfrm>
          <a:off x="3048000" y="1809064"/>
          <a:ext cx="1262825" cy="2191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584"/>
              </a:lnTo>
              <a:lnTo>
                <a:pt x="1262825" y="109584"/>
              </a:lnTo>
              <a:lnTo>
                <a:pt x="1262825" y="2191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9CC8CE-DFFB-43F4-9AF4-3AFB8644A336}">
      <dsp:nvSpPr>
        <dsp:cNvPr id="0" name=""/>
        <dsp:cNvSpPr/>
      </dsp:nvSpPr>
      <dsp:spPr>
        <a:xfrm>
          <a:off x="3002280" y="1809064"/>
          <a:ext cx="91440" cy="2191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91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C82F0F-C71C-4997-B256-69EA6F1966E3}">
      <dsp:nvSpPr>
        <dsp:cNvPr id="0" name=""/>
        <dsp:cNvSpPr/>
      </dsp:nvSpPr>
      <dsp:spPr>
        <a:xfrm>
          <a:off x="1785174" y="1809064"/>
          <a:ext cx="1262825" cy="219168"/>
        </a:xfrm>
        <a:custGeom>
          <a:avLst/>
          <a:gdLst/>
          <a:ahLst/>
          <a:cxnLst/>
          <a:rect l="0" t="0" r="0" b="0"/>
          <a:pathLst>
            <a:path>
              <a:moveTo>
                <a:pt x="1262825" y="0"/>
              </a:moveTo>
              <a:lnTo>
                <a:pt x="1262825" y="109584"/>
              </a:lnTo>
              <a:lnTo>
                <a:pt x="0" y="109584"/>
              </a:lnTo>
              <a:lnTo>
                <a:pt x="0" y="2191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AD6BBA-EB73-4FE5-A160-AFA5EB4F5433}">
      <dsp:nvSpPr>
        <dsp:cNvPr id="0" name=""/>
        <dsp:cNvSpPr/>
      </dsp:nvSpPr>
      <dsp:spPr>
        <a:xfrm>
          <a:off x="522349" y="1809064"/>
          <a:ext cx="2525650" cy="219168"/>
        </a:xfrm>
        <a:custGeom>
          <a:avLst/>
          <a:gdLst/>
          <a:ahLst/>
          <a:cxnLst/>
          <a:rect l="0" t="0" r="0" b="0"/>
          <a:pathLst>
            <a:path>
              <a:moveTo>
                <a:pt x="2525650" y="0"/>
              </a:moveTo>
              <a:lnTo>
                <a:pt x="2525650" y="109584"/>
              </a:lnTo>
              <a:lnTo>
                <a:pt x="0" y="109584"/>
              </a:lnTo>
              <a:lnTo>
                <a:pt x="0" y="2191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DD690D-94F8-4DAA-933C-CB903885FD45}">
      <dsp:nvSpPr>
        <dsp:cNvPr id="0" name=""/>
        <dsp:cNvSpPr/>
      </dsp:nvSpPr>
      <dsp:spPr>
        <a:xfrm>
          <a:off x="1415480" y="792088"/>
          <a:ext cx="3265039" cy="10169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>
              <a:solidFill>
                <a:srgbClr val="FF0000"/>
              </a:solidFill>
            </a:rPr>
            <a:t>أشكال وصيغ الجمل</a:t>
          </a:r>
          <a:endParaRPr lang="ar-SA" sz="2400" kern="1200" dirty="0">
            <a:solidFill>
              <a:srgbClr val="FF0000"/>
            </a:solidFill>
          </a:endParaRPr>
        </a:p>
      </dsp:txBody>
      <dsp:txXfrm>
        <a:off x="1415480" y="792088"/>
        <a:ext cx="3265039" cy="1016976"/>
      </dsp:txXfrm>
    </dsp:sp>
    <dsp:sp modelId="{4C69F60B-E293-41E5-A330-DC80B18C0002}">
      <dsp:nvSpPr>
        <dsp:cNvPr id="0" name=""/>
        <dsp:cNvSpPr/>
      </dsp:nvSpPr>
      <dsp:spPr>
        <a:xfrm>
          <a:off x="520" y="2028232"/>
          <a:ext cx="1043657" cy="12436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الإثبات</a:t>
          </a:r>
          <a:endParaRPr lang="ar-SA" sz="2400" kern="1200" dirty="0"/>
        </a:p>
      </dsp:txBody>
      <dsp:txXfrm>
        <a:off x="520" y="2028232"/>
        <a:ext cx="1043657" cy="1243679"/>
      </dsp:txXfrm>
    </dsp:sp>
    <dsp:sp modelId="{C9264222-B432-447A-9315-7376FAF778C0}">
      <dsp:nvSpPr>
        <dsp:cNvPr id="0" name=""/>
        <dsp:cNvSpPr/>
      </dsp:nvSpPr>
      <dsp:spPr>
        <a:xfrm>
          <a:off x="1263346" y="2028232"/>
          <a:ext cx="1043657" cy="12436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النفي</a:t>
          </a:r>
          <a:endParaRPr lang="ar-SA" sz="2400" kern="1200" dirty="0"/>
        </a:p>
      </dsp:txBody>
      <dsp:txXfrm>
        <a:off x="1263346" y="2028232"/>
        <a:ext cx="1043657" cy="1243679"/>
      </dsp:txXfrm>
    </dsp:sp>
    <dsp:sp modelId="{12FBF822-300E-4F69-905E-0F81FAC24BFA}">
      <dsp:nvSpPr>
        <dsp:cNvPr id="0" name=""/>
        <dsp:cNvSpPr/>
      </dsp:nvSpPr>
      <dsp:spPr>
        <a:xfrm>
          <a:off x="2526171" y="2028232"/>
          <a:ext cx="1043657" cy="12436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الاستفهام</a:t>
          </a:r>
          <a:endParaRPr lang="ar-SA" sz="2400" kern="1200" dirty="0"/>
        </a:p>
      </dsp:txBody>
      <dsp:txXfrm>
        <a:off x="2526171" y="2028232"/>
        <a:ext cx="1043657" cy="1243674"/>
      </dsp:txXfrm>
    </dsp:sp>
    <dsp:sp modelId="{CAF3B687-B1DB-4D4E-A1A6-580770B9236E}">
      <dsp:nvSpPr>
        <dsp:cNvPr id="0" name=""/>
        <dsp:cNvSpPr/>
      </dsp:nvSpPr>
      <dsp:spPr>
        <a:xfrm>
          <a:off x="3788996" y="2028232"/>
          <a:ext cx="1043657" cy="12436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الشرط</a:t>
          </a:r>
          <a:endParaRPr lang="ar-SA" sz="2400" kern="1200" dirty="0"/>
        </a:p>
      </dsp:txBody>
      <dsp:txXfrm>
        <a:off x="3788996" y="2028232"/>
        <a:ext cx="1043657" cy="1243679"/>
      </dsp:txXfrm>
    </dsp:sp>
    <dsp:sp modelId="{35B27824-2A8F-4AD6-81A6-2E4C41FED157}">
      <dsp:nvSpPr>
        <dsp:cNvPr id="0" name=""/>
        <dsp:cNvSpPr/>
      </dsp:nvSpPr>
      <dsp:spPr>
        <a:xfrm>
          <a:off x="5051821" y="2028232"/>
          <a:ext cx="1043657" cy="12436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والنصب</a:t>
          </a:r>
          <a:endParaRPr lang="ar-SA" sz="2400" kern="1200" dirty="0"/>
        </a:p>
      </dsp:txBody>
      <dsp:txXfrm>
        <a:off x="5051821" y="2028232"/>
        <a:ext cx="1043657" cy="124367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D5DF51-55A6-42CD-A3C4-C26A02C64380}">
      <dsp:nvSpPr>
        <dsp:cNvPr id="0" name=""/>
        <dsp:cNvSpPr/>
      </dsp:nvSpPr>
      <dsp:spPr>
        <a:xfrm>
          <a:off x="3816424" y="1487608"/>
          <a:ext cx="2127046" cy="670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078"/>
              </a:lnTo>
              <a:lnTo>
                <a:pt x="2127046" y="335078"/>
              </a:lnTo>
              <a:lnTo>
                <a:pt x="2127046" y="6701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D5F2DE-DF8C-4C73-822A-0A3744308DC1}">
      <dsp:nvSpPr>
        <dsp:cNvPr id="0" name=""/>
        <dsp:cNvSpPr/>
      </dsp:nvSpPr>
      <dsp:spPr>
        <a:xfrm>
          <a:off x="1863969" y="1487608"/>
          <a:ext cx="1952454" cy="672630"/>
        </a:xfrm>
        <a:custGeom>
          <a:avLst/>
          <a:gdLst/>
          <a:ahLst/>
          <a:cxnLst/>
          <a:rect l="0" t="0" r="0" b="0"/>
          <a:pathLst>
            <a:path>
              <a:moveTo>
                <a:pt x="1952454" y="0"/>
              </a:moveTo>
              <a:lnTo>
                <a:pt x="1952454" y="337551"/>
              </a:lnTo>
              <a:lnTo>
                <a:pt x="0" y="337551"/>
              </a:lnTo>
              <a:lnTo>
                <a:pt x="0" y="6726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0E3F51-E165-4916-A302-2B7C8FBE633E}">
      <dsp:nvSpPr>
        <dsp:cNvPr id="0" name=""/>
        <dsp:cNvSpPr/>
      </dsp:nvSpPr>
      <dsp:spPr>
        <a:xfrm>
          <a:off x="732553" y="555404"/>
          <a:ext cx="6167741" cy="9322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200" kern="1200" dirty="0" smtClean="0">
              <a:solidFill>
                <a:srgbClr val="0070C0"/>
              </a:solidFill>
            </a:rPr>
            <a:t>نوعا الجمل بالنظر للعلامة الإعرابية</a:t>
          </a:r>
          <a:endParaRPr lang="ar-SA" sz="4200" kern="1200" dirty="0">
            <a:solidFill>
              <a:srgbClr val="0070C0"/>
            </a:solidFill>
          </a:endParaRPr>
        </a:p>
      </dsp:txBody>
      <dsp:txXfrm>
        <a:off x="732553" y="555404"/>
        <a:ext cx="6167741" cy="932204"/>
      </dsp:txXfrm>
    </dsp:sp>
    <dsp:sp modelId="{1E220897-5F56-4C10-8188-33E64D6890B1}">
      <dsp:nvSpPr>
        <dsp:cNvPr id="0" name=""/>
        <dsp:cNvSpPr/>
      </dsp:nvSpPr>
      <dsp:spPr>
        <a:xfrm>
          <a:off x="72001" y="2160238"/>
          <a:ext cx="3583935" cy="110325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نمط تحليلي</a:t>
          </a:r>
          <a:endParaRPr lang="ar-SA" sz="2800" kern="1200" dirty="0"/>
        </a:p>
      </dsp:txBody>
      <dsp:txXfrm>
        <a:off x="72001" y="2160238"/>
        <a:ext cx="3583935" cy="1103253"/>
      </dsp:txXfrm>
    </dsp:sp>
    <dsp:sp modelId="{146E3D1F-5EEC-4F91-95E8-A7D03AACB33D}">
      <dsp:nvSpPr>
        <dsp:cNvPr id="0" name=""/>
        <dsp:cNvSpPr/>
      </dsp:nvSpPr>
      <dsp:spPr>
        <a:xfrm>
          <a:off x="4254898" y="2157765"/>
          <a:ext cx="3377144" cy="110325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نمط إعرابي                            </a:t>
          </a:r>
          <a:endParaRPr lang="ar-SA" sz="2800" kern="1200" dirty="0"/>
        </a:p>
      </dsp:txBody>
      <dsp:txXfrm>
        <a:off x="4254898" y="2157765"/>
        <a:ext cx="3377144" cy="110325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D5DF51-55A6-42CD-A3C4-C26A02C64380}">
      <dsp:nvSpPr>
        <dsp:cNvPr id="0" name=""/>
        <dsp:cNvSpPr/>
      </dsp:nvSpPr>
      <dsp:spPr>
        <a:xfrm>
          <a:off x="3803946" y="1436261"/>
          <a:ext cx="2139524" cy="721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425"/>
              </a:lnTo>
              <a:lnTo>
                <a:pt x="2139524" y="386425"/>
              </a:lnTo>
              <a:lnTo>
                <a:pt x="2139524" y="7215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D5F2DE-DF8C-4C73-822A-0A3744308DC1}">
      <dsp:nvSpPr>
        <dsp:cNvPr id="0" name=""/>
        <dsp:cNvSpPr/>
      </dsp:nvSpPr>
      <dsp:spPr>
        <a:xfrm>
          <a:off x="1863969" y="1436261"/>
          <a:ext cx="1939976" cy="723976"/>
        </a:xfrm>
        <a:custGeom>
          <a:avLst/>
          <a:gdLst/>
          <a:ahLst/>
          <a:cxnLst/>
          <a:rect l="0" t="0" r="0" b="0"/>
          <a:pathLst>
            <a:path>
              <a:moveTo>
                <a:pt x="1939976" y="0"/>
              </a:moveTo>
              <a:lnTo>
                <a:pt x="1939976" y="388898"/>
              </a:lnTo>
              <a:lnTo>
                <a:pt x="0" y="388898"/>
              </a:lnTo>
              <a:lnTo>
                <a:pt x="0" y="723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0E3F51-E165-4916-A302-2B7C8FBE633E}">
      <dsp:nvSpPr>
        <dsp:cNvPr id="0" name=""/>
        <dsp:cNvSpPr/>
      </dsp:nvSpPr>
      <dsp:spPr>
        <a:xfrm>
          <a:off x="720075" y="504057"/>
          <a:ext cx="6167741" cy="9322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400" kern="1200" dirty="0" smtClean="0">
              <a:solidFill>
                <a:srgbClr val="0070C0"/>
              </a:solidFill>
            </a:rPr>
            <a:t>صفتا الجمل </a:t>
          </a:r>
          <a:endParaRPr lang="ar-SA" sz="6400" kern="1200" dirty="0">
            <a:solidFill>
              <a:srgbClr val="0070C0"/>
            </a:solidFill>
          </a:endParaRPr>
        </a:p>
      </dsp:txBody>
      <dsp:txXfrm>
        <a:off x="720075" y="504057"/>
        <a:ext cx="6167741" cy="932204"/>
      </dsp:txXfrm>
    </dsp:sp>
    <dsp:sp modelId="{1E220897-5F56-4C10-8188-33E64D6890B1}">
      <dsp:nvSpPr>
        <dsp:cNvPr id="0" name=""/>
        <dsp:cNvSpPr/>
      </dsp:nvSpPr>
      <dsp:spPr>
        <a:xfrm>
          <a:off x="72001" y="2160238"/>
          <a:ext cx="3583935" cy="110325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صفة الترابط</a:t>
          </a:r>
          <a:endParaRPr lang="ar-SA" sz="2800" kern="1200" dirty="0"/>
        </a:p>
      </dsp:txBody>
      <dsp:txXfrm>
        <a:off x="72001" y="2160238"/>
        <a:ext cx="3583935" cy="1103253"/>
      </dsp:txXfrm>
    </dsp:sp>
    <dsp:sp modelId="{146E3D1F-5EEC-4F91-95E8-A7D03AACB33D}">
      <dsp:nvSpPr>
        <dsp:cNvPr id="0" name=""/>
        <dsp:cNvSpPr/>
      </dsp:nvSpPr>
      <dsp:spPr>
        <a:xfrm>
          <a:off x="4254898" y="2157765"/>
          <a:ext cx="3377144" cy="110325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صفة التوازى                           </a:t>
          </a:r>
          <a:endParaRPr lang="ar-SA" sz="2800" kern="1200" dirty="0"/>
        </a:p>
      </dsp:txBody>
      <dsp:txXfrm>
        <a:off x="4254898" y="2157765"/>
        <a:ext cx="3377144" cy="11032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D46-EF43-4C00-9BE4-BC4FAC129915}" type="datetimeFigureOut">
              <a:rPr lang="ar-SA" smtClean="0"/>
              <a:pPr/>
              <a:t>27/08/33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6A5F-C58B-40AB-BF6E-8BC0FD3F444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D46-EF43-4C00-9BE4-BC4FAC129915}" type="datetimeFigureOut">
              <a:rPr lang="ar-SA" smtClean="0"/>
              <a:pPr/>
              <a:t>27/08/33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6A5F-C58B-40AB-BF6E-8BC0FD3F444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D46-EF43-4C00-9BE4-BC4FAC129915}" type="datetimeFigureOut">
              <a:rPr lang="ar-SA" smtClean="0"/>
              <a:pPr/>
              <a:t>27/08/33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6A5F-C58B-40AB-BF6E-8BC0FD3F444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D46-EF43-4C00-9BE4-BC4FAC129915}" type="datetimeFigureOut">
              <a:rPr lang="ar-SA" smtClean="0"/>
              <a:pPr/>
              <a:t>27/08/33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6A5F-C58B-40AB-BF6E-8BC0FD3F444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D46-EF43-4C00-9BE4-BC4FAC129915}" type="datetimeFigureOut">
              <a:rPr lang="ar-SA" smtClean="0"/>
              <a:pPr/>
              <a:t>27/08/33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6A5F-C58B-40AB-BF6E-8BC0FD3F444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D46-EF43-4C00-9BE4-BC4FAC129915}" type="datetimeFigureOut">
              <a:rPr lang="ar-SA" smtClean="0"/>
              <a:pPr/>
              <a:t>27/08/33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6A5F-C58B-40AB-BF6E-8BC0FD3F444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D46-EF43-4C00-9BE4-BC4FAC129915}" type="datetimeFigureOut">
              <a:rPr lang="ar-SA" smtClean="0"/>
              <a:pPr/>
              <a:t>27/08/33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6A5F-C58B-40AB-BF6E-8BC0FD3F444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D46-EF43-4C00-9BE4-BC4FAC129915}" type="datetimeFigureOut">
              <a:rPr lang="ar-SA" smtClean="0"/>
              <a:pPr/>
              <a:t>27/08/33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6A5F-C58B-40AB-BF6E-8BC0FD3F444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D46-EF43-4C00-9BE4-BC4FAC129915}" type="datetimeFigureOut">
              <a:rPr lang="ar-SA" smtClean="0"/>
              <a:pPr/>
              <a:t>27/08/33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6A5F-C58B-40AB-BF6E-8BC0FD3F444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D46-EF43-4C00-9BE4-BC4FAC129915}" type="datetimeFigureOut">
              <a:rPr lang="ar-SA" smtClean="0"/>
              <a:pPr/>
              <a:t>27/08/33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6A5F-C58B-40AB-BF6E-8BC0FD3F444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DD46-EF43-4C00-9BE4-BC4FAC129915}" type="datetimeFigureOut">
              <a:rPr lang="ar-SA" smtClean="0"/>
              <a:pPr/>
              <a:t>27/08/33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6A5F-C58B-40AB-BF6E-8BC0FD3F444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6DD46-EF43-4C00-9BE4-BC4FAC129915}" type="datetimeFigureOut">
              <a:rPr lang="ar-SA" smtClean="0"/>
              <a:pPr/>
              <a:t>27/08/33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C6A5F-C58B-40AB-BF6E-8BC0FD3F444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66119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52875"/>
            <a:ext cx="3805014" cy="2905125"/>
          </a:xfrm>
          <a:prstGeom prst="rect">
            <a:avLst/>
          </a:prstGeom>
        </p:spPr>
      </p:pic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229600" cy="1143000"/>
          </a:xfrm>
        </p:spPr>
        <p:txBody>
          <a:bodyPr>
            <a:normAutofit/>
          </a:bodyPr>
          <a:lstStyle/>
          <a:p>
            <a:r>
              <a:rPr lang="ar-SA" sz="3600" dirty="0" smtClean="0">
                <a:latin typeface="AR BERKLEY" pitchFamily="2" charset="0"/>
              </a:rPr>
              <a:t>مفهوم الجملة وأنواعها</a:t>
            </a:r>
            <a:endParaRPr lang="ar-SA" sz="3600" dirty="0">
              <a:latin typeface="AR BERKLEY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 descr="Bpn892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998046"/>
            <a:ext cx="2304256" cy="15539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8" name="رسم تخطيطي 7"/>
          <p:cNvGraphicFramePr/>
          <p:nvPr/>
        </p:nvGraphicFramePr>
        <p:xfrm>
          <a:off x="827584" y="1052736"/>
          <a:ext cx="7632848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4525963"/>
          </a:xfrm>
        </p:spPr>
        <p:txBody>
          <a:bodyPr>
            <a:normAutofit fontScale="92500"/>
          </a:bodyPr>
          <a:lstStyle/>
          <a:p>
            <a:pPr algn="justLow">
              <a:buNone/>
            </a:pPr>
            <a:endParaRPr lang="ar-SA" sz="2000" dirty="0" smtClean="0"/>
          </a:p>
          <a:p>
            <a:pPr algn="justLow">
              <a:buNone/>
            </a:pPr>
            <a:r>
              <a:rPr lang="ar-SA" sz="2000" b="1" dirty="0" smtClean="0">
                <a:solidFill>
                  <a:srgbClr val="00B050"/>
                </a:solidFill>
              </a:rPr>
              <a:t>فالنمط </a:t>
            </a:r>
            <a:r>
              <a:rPr lang="ar-SA" sz="2000" b="1" dirty="0" err="1" smtClean="0">
                <a:solidFill>
                  <a:srgbClr val="00B050"/>
                </a:solidFill>
              </a:rPr>
              <a:t>الإعرابي </a:t>
            </a:r>
            <a:r>
              <a:rPr lang="ar-SA" sz="2000" b="1" dirty="0" smtClean="0">
                <a:solidFill>
                  <a:srgbClr val="00B050"/>
                </a:solidFill>
              </a:rPr>
              <a:t>:</a:t>
            </a:r>
          </a:p>
          <a:p>
            <a:pPr algn="justLow">
              <a:buNone/>
            </a:pPr>
            <a:endParaRPr lang="ar-SA" sz="2000" b="1" dirty="0" smtClean="0"/>
          </a:p>
          <a:p>
            <a:pPr algn="justLow">
              <a:buNone/>
            </a:pPr>
            <a:r>
              <a:rPr lang="ar-SA" sz="2000" b="1" dirty="0" smtClean="0"/>
              <a:t>يعتمد </a:t>
            </a:r>
            <a:r>
              <a:rPr lang="ar-SA" sz="2000" b="1" dirty="0" smtClean="0"/>
              <a:t>العلامات و القرائن اللفظية للدلالة على وظيفة الكلمة في الجملة من الناحية الإسنادية . ويتيح هذا النمط حرية الحركة لعناصر الجملة ، كما هي الحال في العربية الفصحى ، </a:t>
            </a:r>
          </a:p>
          <a:p>
            <a:pPr algn="justLow">
              <a:buNone/>
            </a:pPr>
            <a:r>
              <a:rPr lang="ar-SA" sz="2000" b="1" dirty="0" smtClean="0"/>
              <a:t>ويستثنى من ذلك حالات تختفي فيها العلامات اللفظية ، فيُلتجأ إلى قواعد الترتيب لبيان وظائف الإسناد </a:t>
            </a:r>
          </a:p>
          <a:p>
            <a:pPr algn="justLow">
              <a:buNone/>
            </a:pPr>
            <a:endParaRPr lang="ar-SA" sz="2000" b="1" dirty="0" smtClean="0">
              <a:solidFill>
                <a:srgbClr val="00B0F0"/>
              </a:solidFill>
            </a:endParaRPr>
          </a:p>
          <a:p>
            <a:pPr algn="justLow">
              <a:buNone/>
            </a:pPr>
            <a:r>
              <a:rPr lang="ar-SA" sz="2000" b="1" dirty="0" smtClean="0">
                <a:solidFill>
                  <a:srgbClr val="00B0F0"/>
                </a:solidFill>
              </a:rPr>
              <a:t>كما في قولنا </a:t>
            </a:r>
            <a:r>
              <a:rPr lang="ar-SA" sz="2000" b="1" dirty="0" smtClean="0">
                <a:solidFill>
                  <a:srgbClr val="FF0000"/>
                </a:solidFill>
              </a:rPr>
              <a:t>: ضرب موسى عيسى </a:t>
            </a:r>
            <a:r>
              <a:rPr lang="ar-SA" sz="2000" b="1" dirty="0" smtClean="0"/>
              <a:t>. فموسى هو الفاعل استنادا إلى رتبة مقررة لكنها محفوظة إذا أمن اللبس ، أما إذا لم يؤمن فلا بد من الاعتداد بها كما في مثالنا السابق . </a:t>
            </a:r>
          </a:p>
          <a:p>
            <a:pPr algn="justLow">
              <a:buNone/>
            </a:pPr>
            <a:endParaRPr lang="ar-SA" sz="2000" b="1" dirty="0" smtClean="0"/>
          </a:p>
          <a:p>
            <a:pPr algn="justLow">
              <a:buNone/>
            </a:pPr>
            <a:r>
              <a:rPr lang="ar-SA" sz="2000" b="1" dirty="0" smtClean="0">
                <a:solidFill>
                  <a:srgbClr val="00B050"/>
                </a:solidFill>
              </a:rPr>
              <a:t>والنمط التحليلي :</a:t>
            </a:r>
          </a:p>
          <a:p>
            <a:pPr algn="justLow">
              <a:buNone/>
            </a:pPr>
            <a:r>
              <a:rPr lang="ar-SA" sz="2000" b="1" dirty="0" smtClean="0"/>
              <a:t>لا يعتمد بالعلامات الإعرابية و القرائن اللفظية بل يضع لنظام الجملة نسقا يحدد مواقع الكلمات من الناحية الإسنادية ويدل موقع الكلمة على وظيفتها ولا يجوز التصرف هنا بالكلمات تقديما أو تأخيرا . </a:t>
            </a:r>
            <a:endParaRPr lang="ar-SA" sz="2000" b="1" dirty="0"/>
          </a:p>
        </p:txBody>
      </p:sp>
      <p:pic>
        <p:nvPicPr>
          <p:cNvPr id="7" name="صورة 6" descr="Bpn892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998046"/>
            <a:ext cx="2304256" cy="15539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/>
        </p:nvGraphicFramePr>
        <p:xfrm>
          <a:off x="827584" y="1052736"/>
          <a:ext cx="7632848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Bpn892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8000" y="4185084"/>
            <a:ext cx="3055888" cy="22919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ar-SA" sz="2000" dirty="0" smtClean="0"/>
          </a:p>
          <a:p>
            <a:pPr>
              <a:buNone/>
            </a:pPr>
            <a:r>
              <a:rPr lang="ar-SA" sz="2400" b="1" dirty="0" smtClean="0">
                <a:solidFill>
                  <a:srgbClr val="00B050"/>
                </a:solidFill>
              </a:rPr>
              <a:t>صفة التوازي </a:t>
            </a:r>
          </a:p>
          <a:p>
            <a:pPr>
              <a:buNone/>
            </a:pPr>
            <a:r>
              <a:rPr lang="ar-SA" sz="2000" b="1" dirty="0" smtClean="0"/>
              <a:t>وهي صفة للجملة البسيطة التي ترتبط بغيرها بالعطف ، فيكون من ذلك تراص وتواز ليس فيه تعقيد أو تدخل أو تقديم أو تأخير </a:t>
            </a:r>
          </a:p>
          <a:p>
            <a:pPr>
              <a:buNone/>
            </a:pPr>
            <a:endParaRPr lang="ar-SA" sz="2000" b="1" dirty="0" smtClean="0"/>
          </a:p>
          <a:p>
            <a:pPr>
              <a:buNone/>
            </a:pPr>
            <a:r>
              <a:rPr lang="ar-SA" sz="2400" b="1" dirty="0" smtClean="0">
                <a:solidFill>
                  <a:srgbClr val="00B050"/>
                </a:solidFill>
              </a:rPr>
              <a:t>صفة الترابط </a:t>
            </a:r>
          </a:p>
          <a:p>
            <a:pPr>
              <a:buNone/>
            </a:pPr>
            <a:r>
              <a:rPr lang="ar-SA" sz="2000" b="1" dirty="0" smtClean="0"/>
              <a:t>وهي صفة للجملة المعقدة التي تضم عناصر متعددة وأدوات مؤثرة في المعنى كأدوات الشرط والاستثناء والحصر والتوكيد والتشبيه ، إضافة إلى الطول وتداخل عناصر المعنى </a:t>
            </a:r>
            <a:endParaRPr lang="ar-SA" sz="2000" b="1" dirty="0"/>
          </a:p>
          <a:p>
            <a:pPr>
              <a:buNone/>
            </a:pPr>
            <a:r>
              <a:rPr lang="ar-SA" sz="2000" b="1" dirty="0" smtClean="0"/>
              <a:t>وشيوع التقديم والتأخير والاعتراض ونحو ذلك . </a:t>
            </a:r>
            <a:endParaRPr lang="ar-SA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66119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952875"/>
            <a:ext cx="2857500" cy="2905125"/>
          </a:xfrm>
          <a:prstGeom prst="rect">
            <a:avLst/>
          </a:prstGeom>
        </p:spPr>
      </p:pic>
      <p:sp>
        <p:nvSpPr>
          <p:cNvPr id="3" name="عنوان 2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>
            <a:normAutofit/>
          </a:bodyPr>
          <a:lstStyle/>
          <a:p>
            <a:r>
              <a:rPr lang="ar-SA" sz="3600" b="1" dirty="0" smtClean="0"/>
              <a:t>إعداد الطالبة : نوف عبدالله المتعب </a:t>
            </a:r>
            <a:endParaRPr lang="ar-S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611560" y="26064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Low">
              <a:buNone/>
            </a:pPr>
            <a:endParaRPr lang="ar-SA" b="1" dirty="0" smtClean="0">
              <a:solidFill>
                <a:srgbClr val="FF0000"/>
              </a:solidFill>
            </a:endParaRPr>
          </a:p>
          <a:p>
            <a:pPr algn="justLow">
              <a:buNone/>
            </a:pPr>
            <a:r>
              <a:rPr lang="ar-SA" b="1" dirty="0" smtClean="0">
                <a:solidFill>
                  <a:srgbClr val="FF0000"/>
                </a:solidFill>
              </a:rPr>
              <a:t>الجملة في العربية :</a:t>
            </a:r>
            <a:endParaRPr lang="ar-SA" sz="2000" b="1" dirty="0" smtClean="0">
              <a:solidFill>
                <a:srgbClr val="FF0000"/>
              </a:solidFill>
            </a:endParaRPr>
          </a:p>
          <a:p>
            <a:pPr algn="justLow">
              <a:buNone/>
            </a:pPr>
            <a:endParaRPr lang="ar-SA" sz="2000" b="1" dirty="0" smtClean="0"/>
          </a:p>
          <a:p>
            <a:pPr algn="justLow">
              <a:buNone/>
            </a:pPr>
            <a:endParaRPr lang="ar-SA" sz="2000" b="1" dirty="0" smtClean="0"/>
          </a:p>
          <a:p>
            <a:pPr algn="justLow">
              <a:buNone/>
            </a:pPr>
            <a:r>
              <a:rPr lang="ar-SA" sz="2400" b="1" dirty="0" smtClean="0"/>
              <a:t>الجملة عند النحاة مصطلح يدل على وجود علاقة إسنادية بين اسمين ، أو اسم وفعل . والإسناد هو نسبة إحدى الكلمتين إلى الأخرى . وفسرت ( النسبة ) بأنها إيقاع التعلق بين الشيئين .</a:t>
            </a:r>
          </a:p>
          <a:p>
            <a:pPr algn="justLow">
              <a:buNone/>
            </a:pPr>
            <a:endParaRPr lang="ar-SA" sz="2400" b="1" dirty="0" smtClean="0">
              <a:solidFill>
                <a:srgbClr val="00B050"/>
              </a:solidFill>
            </a:endParaRPr>
          </a:p>
          <a:p>
            <a:pPr algn="justLow">
              <a:buNone/>
            </a:pPr>
            <a:r>
              <a:rPr lang="ar-SA" sz="2400" b="1" dirty="0" smtClean="0">
                <a:solidFill>
                  <a:srgbClr val="00B050"/>
                </a:solidFill>
              </a:rPr>
              <a:t>ويلاحظ :</a:t>
            </a:r>
          </a:p>
          <a:p>
            <a:pPr algn="justLow">
              <a:buNone/>
            </a:pPr>
            <a:r>
              <a:rPr lang="ar-SA" sz="2400" b="1" dirty="0" smtClean="0"/>
              <a:t>أن النحاة لم يشترطوا للجملة أن تدل على معنى يحسن السكوت عليه ، ولذلك كانت (الجملة ) </a:t>
            </a:r>
          </a:p>
          <a:p>
            <a:pPr algn="justLow">
              <a:buNone/>
            </a:pPr>
            <a:r>
              <a:rPr lang="ar-SA" sz="2400" b="1" dirty="0" smtClean="0"/>
              <a:t>عندهم تركيبا إسناديا سواء أتمت به الفائدة أم لم تتم </a:t>
            </a:r>
          </a:p>
          <a:p>
            <a:pPr algn="justLow">
              <a:buNone/>
            </a:pPr>
            <a:endParaRPr lang="ar-SA" sz="2400" dirty="0" smtClean="0"/>
          </a:p>
          <a:p>
            <a:pPr algn="justLow">
              <a:buNone/>
            </a:pPr>
            <a:endParaRPr lang="ar-SA" sz="2400" dirty="0" smtClean="0"/>
          </a:p>
        </p:txBody>
      </p:sp>
      <p:pic>
        <p:nvPicPr>
          <p:cNvPr id="5" name="صورة 4" descr="Bpn892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998046"/>
            <a:ext cx="2304256" cy="15539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683568" y="404664"/>
            <a:ext cx="8229600" cy="4525963"/>
          </a:xfrm>
        </p:spPr>
        <p:txBody>
          <a:bodyPr>
            <a:normAutofit/>
          </a:bodyPr>
          <a:lstStyle/>
          <a:p>
            <a:pPr algn="justLow">
              <a:buNone/>
            </a:pPr>
            <a:r>
              <a:rPr lang="ar-SA" b="1" dirty="0" smtClean="0">
                <a:solidFill>
                  <a:srgbClr val="FF0000"/>
                </a:solidFill>
              </a:rPr>
              <a:t>دلالة الجملة في العربية :</a:t>
            </a:r>
          </a:p>
          <a:p>
            <a:pPr algn="justLow">
              <a:buNone/>
            </a:pPr>
            <a:endParaRPr lang="ar-SA" sz="2000" b="1" dirty="0" smtClean="0">
              <a:solidFill>
                <a:srgbClr val="002060"/>
              </a:solidFill>
            </a:endParaRPr>
          </a:p>
          <a:p>
            <a:pPr algn="justLow">
              <a:buNone/>
            </a:pPr>
            <a:r>
              <a:rPr lang="ar-SA" sz="2000" b="1" dirty="0" smtClean="0"/>
              <a:t>الجملة في العربية الفصحى نوعان : جملة اسمية وجملة فعلية </a:t>
            </a:r>
          </a:p>
          <a:p>
            <a:pPr algn="justLow">
              <a:buNone/>
            </a:pPr>
            <a:endParaRPr lang="ar-SA" sz="2400" b="1" dirty="0" smtClean="0">
              <a:solidFill>
                <a:srgbClr val="00B050"/>
              </a:solidFill>
            </a:endParaRPr>
          </a:p>
          <a:p>
            <a:pPr algn="justLow">
              <a:buNone/>
            </a:pPr>
            <a:r>
              <a:rPr lang="ar-SA" sz="2400" b="1" dirty="0" smtClean="0">
                <a:solidFill>
                  <a:srgbClr val="00B050"/>
                </a:solidFill>
              </a:rPr>
              <a:t>دلالة الجملة الاسمية :</a:t>
            </a:r>
          </a:p>
          <a:p>
            <a:pPr algn="justLow">
              <a:buNone/>
            </a:pPr>
            <a:endParaRPr lang="ar-SA" sz="2000" b="1" dirty="0" smtClean="0"/>
          </a:p>
          <a:p>
            <a:pPr algn="justLow">
              <a:buNone/>
            </a:pPr>
            <a:r>
              <a:rPr lang="ar-SA" sz="2000" b="1" dirty="0" smtClean="0"/>
              <a:t>الجملة الاسمية موضوعة للإخبار بثبوت المسند للمسند إليه ، بلا دلالة على تجدد أو استمرار.</a:t>
            </a:r>
          </a:p>
          <a:p>
            <a:pPr algn="justLow">
              <a:buNone/>
            </a:pPr>
            <a:endParaRPr lang="ar-SA" sz="2000" b="1" dirty="0" smtClean="0"/>
          </a:p>
          <a:p>
            <a:pPr algn="justLow">
              <a:buNone/>
            </a:pPr>
            <a:r>
              <a:rPr lang="ar-SA" sz="2000" b="1" dirty="0" smtClean="0"/>
              <a:t>وإذا كان خبرها اسما فقد يقصد به الدوام و الاستمرار الثبوتي بمعونة القرائن </a:t>
            </a:r>
          </a:p>
          <a:p>
            <a:pPr algn="justLow">
              <a:buNone/>
            </a:pPr>
            <a:endParaRPr lang="ar-SA" sz="2000" b="1" dirty="0" smtClean="0"/>
          </a:p>
          <a:p>
            <a:pPr algn="justLow">
              <a:buNone/>
            </a:pPr>
            <a:r>
              <a:rPr lang="ar-SA" sz="2000" b="1" dirty="0" smtClean="0"/>
              <a:t>وإذا كان خبرها مضارعا ( جملة فعلية فعلها مضارع )  فقد يفيد استمرارا تجديديا </a:t>
            </a:r>
            <a:endParaRPr lang="ar-SA" sz="2000" b="1" dirty="0"/>
          </a:p>
        </p:txBody>
      </p:sp>
      <p:pic>
        <p:nvPicPr>
          <p:cNvPr id="6" name="صورة 5" descr="Bpn892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998046"/>
            <a:ext cx="2304256" cy="15539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Bpn892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998046"/>
            <a:ext cx="2304256" cy="15539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4525963"/>
          </a:xfrm>
        </p:spPr>
        <p:txBody>
          <a:bodyPr>
            <a:normAutofit/>
          </a:bodyPr>
          <a:lstStyle/>
          <a:p>
            <a:pPr algn="justLow">
              <a:buNone/>
            </a:pPr>
            <a:endParaRPr lang="ar-SA" sz="2400" dirty="0" smtClean="0">
              <a:solidFill>
                <a:srgbClr val="00B050"/>
              </a:solidFill>
            </a:endParaRPr>
          </a:p>
          <a:p>
            <a:pPr algn="justLow">
              <a:buNone/>
            </a:pPr>
            <a:r>
              <a:rPr lang="ar-SA" sz="2400" b="1" dirty="0" smtClean="0">
                <a:solidFill>
                  <a:srgbClr val="00B050"/>
                </a:solidFill>
              </a:rPr>
              <a:t>دلالة الجملة الفعلية :</a:t>
            </a:r>
          </a:p>
          <a:p>
            <a:pPr algn="justLow">
              <a:buNone/>
            </a:pPr>
            <a:endParaRPr lang="ar-SA" sz="2000" b="1" dirty="0" smtClean="0"/>
          </a:p>
          <a:p>
            <a:pPr algn="justLow">
              <a:buNone/>
            </a:pPr>
            <a:r>
              <a:rPr lang="ar-SA" sz="2000" b="1" dirty="0" smtClean="0"/>
              <a:t>الجملة الفعلية موضوعة لبيان علاقة الإسناد مع دلالة زمنية على حدث في الماضي أو الحاضر </a:t>
            </a:r>
          </a:p>
          <a:p>
            <a:pPr algn="justLow">
              <a:buNone/>
            </a:pPr>
            <a:r>
              <a:rPr lang="ar-SA" sz="2000" b="1" dirty="0" smtClean="0"/>
              <a:t>أو المستقبل </a:t>
            </a:r>
          </a:p>
          <a:p>
            <a:pPr algn="justLow">
              <a:buNone/>
            </a:pPr>
            <a:endParaRPr lang="ar-SA" sz="2000" b="1" dirty="0" smtClean="0"/>
          </a:p>
          <a:p>
            <a:pPr algn="justLow">
              <a:buNone/>
            </a:pPr>
            <a:r>
              <a:rPr lang="ar-SA" sz="2000" b="1" dirty="0" smtClean="0">
                <a:solidFill>
                  <a:srgbClr val="0070C0"/>
                </a:solidFill>
              </a:rPr>
              <a:t>مثل :  </a:t>
            </a:r>
            <a:r>
              <a:rPr lang="ar-SA" sz="2000" b="1" dirty="0" smtClean="0"/>
              <a:t>أكل محمد</a:t>
            </a:r>
          </a:p>
          <a:p>
            <a:pPr algn="justLow">
              <a:buNone/>
            </a:pPr>
            <a:endParaRPr lang="ar-SA" sz="2000" b="1" dirty="0" smtClean="0"/>
          </a:p>
          <a:p>
            <a:pPr algn="justLow">
              <a:buNone/>
            </a:pPr>
            <a:r>
              <a:rPr lang="ar-SA" sz="2000" b="1" dirty="0" smtClean="0"/>
              <a:t>ويشير إلى  تجدد سابق أ, حاضر ( في الماضي و الحال ) كما تشير إلى استمرار دون تجدد </a:t>
            </a:r>
            <a:endParaRPr lang="ar-SA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467544" y="404664"/>
            <a:ext cx="8208912" cy="4968552"/>
          </a:xfrm>
        </p:spPr>
        <p:txBody>
          <a:bodyPr>
            <a:normAutofit fontScale="92500" lnSpcReduction="20000"/>
          </a:bodyPr>
          <a:lstStyle/>
          <a:p>
            <a:pPr algn="justLow">
              <a:buNone/>
            </a:pPr>
            <a:r>
              <a:rPr lang="ar-SA" b="1" dirty="0" smtClean="0">
                <a:solidFill>
                  <a:srgbClr val="FF0000"/>
                </a:solidFill>
              </a:rPr>
              <a:t>نظام الجملة العربية : </a:t>
            </a:r>
          </a:p>
          <a:p>
            <a:pPr algn="justLow">
              <a:buNone/>
            </a:pPr>
            <a:endParaRPr lang="ar-SA" sz="2000" b="1" dirty="0" smtClean="0"/>
          </a:p>
          <a:p>
            <a:pPr algn="justLow">
              <a:buNone/>
            </a:pPr>
            <a:r>
              <a:rPr lang="ar-SA" sz="2000" b="1" dirty="0" smtClean="0">
                <a:solidFill>
                  <a:srgbClr val="00B050"/>
                </a:solidFill>
              </a:rPr>
              <a:t>إذن فنظام الجملة في العربية الفصحى يسلك أحد خطين : </a:t>
            </a:r>
          </a:p>
          <a:p>
            <a:pPr algn="justLow">
              <a:buNone/>
            </a:pPr>
            <a:endParaRPr lang="ar-SA" sz="2000" b="1" dirty="0" smtClean="0"/>
          </a:p>
          <a:p>
            <a:pPr algn="justLow">
              <a:buNone/>
            </a:pPr>
            <a:r>
              <a:rPr lang="ar-SA" sz="2000" b="1" dirty="0" smtClean="0"/>
              <a:t>أحدهما يجرى على هذا النحو : </a:t>
            </a:r>
          </a:p>
          <a:p>
            <a:pPr algn="justLow">
              <a:buNone/>
            </a:pPr>
            <a:endParaRPr lang="ar-SA" sz="2000" b="1" dirty="0" smtClean="0"/>
          </a:p>
          <a:p>
            <a:pPr algn="justLow">
              <a:buNone/>
            </a:pPr>
            <a:r>
              <a:rPr lang="ar-SA" sz="2000" b="1" dirty="0" smtClean="0">
                <a:solidFill>
                  <a:srgbClr val="7030A0"/>
                </a:solidFill>
              </a:rPr>
              <a:t>الجملة الاسمية = </a:t>
            </a:r>
            <a:r>
              <a:rPr lang="ar-SA" sz="2000" b="1" dirty="0" smtClean="0"/>
              <a:t>مبتدأ (مسند إليه) + خبر (مسند) + متعلق ظرفي بالجملة الاسمية </a:t>
            </a:r>
          </a:p>
          <a:p>
            <a:pPr algn="justLow">
              <a:buNone/>
            </a:pPr>
            <a:r>
              <a:rPr lang="ar-SA" sz="2000" b="1" dirty="0" smtClean="0">
                <a:solidFill>
                  <a:srgbClr val="00B0F0"/>
                </a:solidFill>
              </a:rPr>
              <a:t>مثال : </a:t>
            </a:r>
            <a:r>
              <a:rPr lang="ar-SA" sz="2000" b="1" dirty="0" smtClean="0"/>
              <a:t>محمدٌ مجتهدٌ اليوم </a:t>
            </a:r>
          </a:p>
          <a:p>
            <a:pPr algn="justLow">
              <a:buNone/>
            </a:pPr>
            <a:endParaRPr lang="ar-SA" sz="2000" b="1" dirty="0" smtClean="0"/>
          </a:p>
          <a:p>
            <a:pPr algn="justLow">
              <a:buNone/>
            </a:pPr>
            <a:r>
              <a:rPr lang="ar-SA" sz="2000" b="1" dirty="0" smtClean="0"/>
              <a:t>على حين أن الثاني منهما يجري على النحو التالي : </a:t>
            </a:r>
          </a:p>
          <a:p>
            <a:pPr algn="justLow">
              <a:buNone/>
            </a:pPr>
            <a:endParaRPr lang="ar-SA" sz="2000" b="1" dirty="0" smtClean="0"/>
          </a:p>
          <a:p>
            <a:pPr algn="justLow">
              <a:buNone/>
            </a:pPr>
            <a:r>
              <a:rPr lang="ar-SA" sz="2000" b="1" dirty="0" smtClean="0">
                <a:solidFill>
                  <a:srgbClr val="7030A0"/>
                </a:solidFill>
              </a:rPr>
              <a:t>الجملة الفعلية = </a:t>
            </a:r>
            <a:r>
              <a:rPr lang="ar-SA" sz="2000" b="1" dirty="0" smtClean="0"/>
              <a:t>فعل (مسند) + فاعل أو ما ينوب عنه (مسند إليه ) + مفعول به مباشر + مفعول ظرفي </a:t>
            </a:r>
          </a:p>
          <a:p>
            <a:pPr algn="justLow">
              <a:buNone/>
            </a:pPr>
            <a:r>
              <a:rPr lang="ar-SA" sz="2000" b="1" dirty="0" smtClean="0">
                <a:solidFill>
                  <a:srgbClr val="00B0F0"/>
                </a:solidFill>
              </a:rPr>
              <a:t>مثال : </a:t>
            </a:r>
            <a:r>
              <a:rPr lang="ar-SA" sz="2000" b="1" dirty="0" smtClean="0"/>
              <a:t>رأى محمدٌ زيد ً فوق الشجرة</a:t>
            </a:r>
            <a:endParaRPr lang="ar-SA" sz="2000" b="1" dirty="0"/>
          </a:p>
          <a:p>
            <a:pPr algn="justLow">
              <a:buNone/>
            </a:pPr>
            <a:endParaRPr lang="ar-SA" sz="2000" b="1" dirty="0" smtClean="0"/>
          </a:p>
          <a:p>
            <a:pPr algn="justLow">
              <a:buNone/>
            </a:pPr>
            <a:r>
              <a:rPr lang="ar-SA" sz="2000" b="1" dirty="0" smtClean="0"/>
              <a:t>ومن المعروف أن العربية الفصحى تعتمد على قرينة الإعراب لبيان وظيفة الكلمة في الجملة . ولذلك </a:t>
            </a:r>
          </a:p>
          <a:p>
            <a:pPr algn="justLow">
              <a:buNone/>
            </a:pPr>
            <a:r>
              <a:rPr lang="ar-SA" sz="2000" b="1" dirty="0" smtClean="0"/>
              <a:t>لم تعتمد على تحديد مواقع الكلمات كما هي الحال في اللغات الهندية الأروبية .</a:t>
            </a:r>
            <a:endParaRPr lang="ar-SA" sz="2000" b="1" dirty="0"/>
          </a:p>
          <a:p>
            <a:pPr algn="justLow">
              <a:buNone/>
            </a:pPr>
            <a:endParaRPr lang="ar-SA" sz="2000" b="1" dirty="0" smtClean="0"/>
          </a:p>
          <a:p>
            <a:pPr>
              <a:buNone/>
            </a:pPr>
            <a:endParaRPr lang="ar-SA" sz="2000" b="1" dirty="0"/>
          </a:p>
          <a:p>
            <a:pPr>
              <a:buNone/>
            </a:pPr>
            <a:endParaRPr lang="ar-SA" sz="2000" dirty="0" smtClean="0"/>
          </a:p>
          <a:p>
            <a:pPr>
              <a:buNone/>
            </a:pPr>
            <a:endParaRPr lang="ar-SA" sz="2000" dirty="0"/>
          </a:p>
          <a:p>
            <a:pPr>
              <a:buNone/>
            </a:pPr>
            <a:endParaRPr lang="ar-SA" sz="2000" dirty="0" smtClean="0"/>
          </a:p>
          <a:p>
            <a:pPr>
              <a:buNone/>
            </a:pPr>
            <a:endParaRPr lang="ar-SA" sz="2000" dirty="0"/>
          </a:p>
          <a:p>
            <a:pPr>
              <a:buNone/>
            </a:pPr>
            <a:endParaRPr lang="ar-SA" sz="2000" dirty="0" smtClean="0"/>
          </a:p>
          <a:p>
            <a:pPr>
              <a:buNone/>
            </a:pPr>
            <a:endParaRPr lang="ar-SA" sz="2000" dirty="0"/>
          </a:p>
          <a:p>
            <a:pPr>
              <a:buNone/>
            </a:pPr>
            <a:endParaRPr lang="ar-SA" sz="2000" dirty="0" smtClean="0"/>
          </a:p>
        </p:txBody>
      </p:sp>
      <p:pic>
        <p:nvPicPr>
          <p:cNvPr id="5" name="صورة 4" descr="Bpn892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998046"/>
            <a:ext cx="2304256" cy="15539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>
          <a:xfrm>
            <a:off x="611560" y="548680"/>
            <a:ext cx="8208912" cy="4381947"/>
          </a:xfrm>
        </p:spPr>
        <p:txBody>
          <a:bodyPr>
            <a:normAutofit fontScale="92500"/>
          </a:bodyPr>
          <a:lstStyle/>
          <a:p>
            <a:pPr algn="justLow">
              <a:buNone/>
            </a:pPr>
            <a:r>
              <a:rPr lang="ar-SA" b="1" dirty="0" smtClean="0">
                <a:solidFill>
                  <a:srgbClr val="FF0000"/>
                </a:solidFill>
              </a:rPr>
              <a:t>خلاف القدامى في الجملة التي يأتي خبرها جملة فعلية : </a:t>
            </a:r>
          </a:p>
          <a:p>
            <a:pPr algn="justLow">
              <a:buNone/>
            </a:pPr>
            <a:endParaRPr lang="ar-SA" sz="2000" b="1" dirty="0" smtClean="0"/>
          </a:p>
          <a:p>
            <a:pPr algn="justLow">
              <a:buNone/>
            </a:pPr>
            <a:r>
              <a:rPr lang="ar-SA" sz="2000" b="1" dirty="0" smtClean="0"/>
              <a:t>وقد اختلف النحاة القدامى في الجملة التي يأتي خبرها جملة فعلية ، كما في مثالنا : ( زيدٌ جاءَ ) </a:t>
            </a:r>
          </a:p>
          <a:p>
            <a:pPr algn="justLow">
              <a:buNone/>
            </a:pPr>
            <a:endParaRPr lang="ar-SA" sz="2000" b="1" dirty="0" smtClean="0"/>
          </a:p>
          <a:p>
            <a:pPr algn="justLow">
              <a:buNone/>
            </a:pPr>
            <a:r>
              <a:rPr lang="ar-SA" sz="2000" b="1" dirty="0" smtClean="0">
                <a:solidFill>
                  <a:srgbClr val="00B0F0"/>
                </a:solidFill>
              </a:rPr>
              <a:t>فالبصريون</a:t>
            </a:r>
            <a:r>
              <a:rPr lang="ar-SA" sz="2000" b="1" dirty="0" smtClean="0"/>
              <a:t> الذين اشترطوا للفاعل أن يتأخر عن فعله وجوبا ، جعلوا الجملة اسمية كبرى ، وأعربوا </a:t>
            </a:r>
          </a:p>
          <a:p>
            <a:pPr algn="justLow">
              <a:buNone/>
            </a:pPr>
            <a:r>
              <a:rPr lang="ar-SA" sz="2000" b="1" dirty="0" smtClean="0"/>
              <a:t>(زيدٌ) مبتدأ . </a:t>
            </a:r>
          </a:p>
          <a:p>
            <a:pPr algn="justLow">
              <a:buNone/>
            </a:pPr>
            <a:endParaRPr lang="ar-SA" sz="2000" b="1" dirty="0" smtClean="0"/>
          </a:p>
          <a:p>
            <a:pPr algn="justLow">
              <a:buNone/>
            </a:pPr>
            <a:r>
              <a:rPr lang="ar-SA" sz="2000" b="1" dirty="0" smtClean="0">
                <a:solidFill>
                  <a:srgbClr val="00B0F0"/>
                </a:solidFill>
              </a:rPr>
              <a:t>على حين أن الكوفيين </a:t>
            </a:r>
            <a:r>
              <a:rPr lang="ar-SA" sz="2000" b="1" dirty="0" smtClean="0"/>
              <a:t>الذين رأوا أن الفاعل هو من قام بالفعل سواء تقدم عن فعله أو تأخر ، جعلوا الجملة فعلية ، وأعربوا (زيدٌ) فاعلا مقدما لفعل جاء . </a:t>
            </a:r>
          </a:p>
          <a:p>
            <a:pPr algn="justLow">
              <a:buNone/>
            </a:pPr>
            <a:endParaRPr lang="ar-SA" sz="2000" b="1" dirty="0" smtClean="0"/>
          </a:p>
          <a:p>
            <a:pPr algn="justLow">
              <a:buNone/>
            </a:pPr>
            <a:r>
              <a:rPr lang="ar-SA" sz="2000" b="1" dirty="0" smtClean="0"/>
              <a:t>ويلاحظ  أن مذهب الكوفيين لم يعول عليه عند النحاة المتأخرين الذين تمسكوا بالقواعد البصرية عامة </a:t>
            </a:r>
          </a:p>
          <a:p>
            <a:pPr algn="justLow">
              <a:buNone/>
            </a:pPr>
            <a:r>
              <a:rPr lang="ar-SA" sz="2000" b="1" dirty="0" smtClean="0"/>
              <a:t>وليس من السهل التسليم  بأن جملة ( زيدٌ جاءَ ) تساوى جملة ( جاءَ زيدٌ ) </a:t>
            </a:r>
            <a:endParaRPr lang="ar-SA" sz="2000" b="1" dirty="0"/>
          </a:p>
        </p:txBody>
      </p:sp>
      <p:pic>
        <p:nvPicPr>
          <p:cNvPr id="5" name="صورة 4" descr="Bpn892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998046"/>
            <a:ext cx="2304256" cy="15539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صر نائب للمحتوى 7"/>
          <p:cNvSpPr>
            <a:spLocks noGrp="1"/>
          </p:cNvSpPr>
          <p:nvPr>
            <p:ph idx="1"/>
          </p:nvPr>
        </p:nvSpPr>
        <p:spPr>
          <a:xfrm>
            <a:off x="611560" y="548680"/>
            <a:ext cx="8229600" cy="4525963"/>
          </a:xfrm>
        </p:spPr>
        <p:txBody>
          <a:bodyPr>
            <a:normAutofit lnSpcReduction="10000"/>
          </a:bodyPr>
          <a:lstStyle/>
          <a:p>
            <a:pPr algn="justLow">
              <a:buNone/>
            </a:pPr>
            <a:r>
              <a:rPr lang="ar-SA" b="1" dirty="0" smtClean="0">
                <a:solidFill>
                  <a:srgbClr val="FF0000"/>
                </a:solidFill>
              </a:rPr>
              <a:t>صور تحويل أركان الجملة الفعلية إلى مبتدأ متعددة منها : </a:t>
            </a:r>
          </a:p>
          <a:p>
            <a:pPr algn="justLow">
              <a:buNone/>
            </a:pPr>
            <a:endParaRPr lang="ar-SA" sz="2000" b="1" dirty="0" smtClean="0"/>
          </a:p>
          <a:p>
            <a:pPr algn="justLow">
              <a:buNone/>
            </a:pPr>
            <a:r>
              <a:rPr lang="ar-SA" sz="2000" b="1" dirty="0" smtClean="0">
                <a:solidFill>
                  <a:srgbClr val="00B0F0"/>
                </a:solidFill>
              </a:rPr>
              <a:t>أ-</a:t>
            </a:r>
            <a:r>
              <a:rPr lang="ar-SA" sz="2000" b="1" dirty="0" smtClean="0"/>
              <a:t> التحول من الفاعل كقولنا : </a:t>
            </a:r>
            <a:r>
              <a:rPr lang="ar-SA" sz="2000" b="1" dirty="0" smtClean="0">
                <a:solidFill>
                  <a:srgbClr val="00B050"/>
                </a:solidFill>
              </a:rPr>
              <a:t>زيدٌ جاءَ ، والأصل : جاءَ زيدٌ . </a:t>
            </a:r>
          </a:p>
          <a:p>
            <a:pPr algn="justLow">
              <a:buNone/>
            </a:pPr>
            <a:endParaRPr lang="ar-SA" sz="2000" b="1" dirty="0" smtClean="0"/>
          </a:p>
          <a:p>
            <a:pPr algn="justLow">
              <a:buNone/>
            </a:pPr>
            <a:r>
              <a:rPr lang="ar-SA" sz="2000" b="1" dirty="0" smtClean="0">
                <a:solidFill>
                  <a:srgbClr val="00B0F0"/>
                </a:solidFill>
              </a:rPr>
              <a:t>ب – </a:t>
            </a:r>
            <a:r>
              <a:rPr lang="ar-SA" sz="2000" b="1" dirty="0" smtClean="0"/>
              <a:t>التحول من نائب الفاعل كقولنا : </a:t>
            </a:r>
            <a:r>
              <a:rPr lang="ar-SA" sz="2000" b="1" dirty="0" smtClean="0">
                <a:solidFill>
                  <a:srgbClr val="00B050"/>
                </a:solidFill>
              </a:rPr>
              <a:t>الخطأُ أُصْلِحَ </a:t>
            </a:r>
            <a:r>
              <a:rPr lang="ar-SA" sz="2000" b="1" dirty="0" smtClean="0">
                <a:solidFill>
                  <a:srgbClr val="002060"/>
                </a:solidFill>
              </a:rPr>
              <a:t>، والأصل : </a:t>
            </a:r>
            <a:r>
              <a:rPr lang="ar-SA" sz="2000" b="1" dirty="0" smtClean="0">
                <a:solidFill>
                  <a:srgbClr val="00B050"/>
                </a:solidFill>
              </a:rPr>
              <a:t>أُصْلِحَ الخطأُ . </a:t>
            </a:r>
          </a:p>
          <a:p>
            <a:pPr algn="justLow">
              <a:buNone/>
            </a:pPr>
            <a:endParaRPr lang="ar-SA" sz="2000" b="1" dirty="0" smtClean="0"/>
          </a:p>
          <a:p>
            <a:pPr algn="justLow">
              <a:buNone/>
            </a:pPr>
            <a:r>
              <a:rPr lang="ar-SA" sz="2000" b="1" dirty="0" smtClean="0">
                <a:solidFill>
                  <a:srgbClr val="00B0F0"/>
                </a:solidFill>
              </a:rPr>
              <a:t>ج – </a:t>
            </a:r>
            <a:r>
              <a:rPr lang="ar-SA" sz="2000" b="1" dirty="0" smtClean="0"/>
              <a:t>التحول من المفعول به كقولنا : </a:t>
            </a:r>
            <a:r>
              <a:rPr lang="ar-SA" sz="2000" b="1" dirty="0" smtClean="0">
                <a:solidFill>
                  <a:srgbClr val="00B050"/>
                </a:solidFill>
              </a:rPr>
              <a:t>المتفوقون كرَمتْهم الجامعةُ </a:t>
            </a:r>
            <a:r>
              <a:rPr lang="ar-SA" sz="2000" b="1" dirty="0" smtClean="0">
                <a:solidFill>
                  <a:srgbClr val="002060"/>
                </a:solidFill>
              </a:rPr>
              <a:t>، والأصل : </a:t>
            </a:r>
            <a:r>
              <a:rPr lang="ar-SA" sz="2000" b="1" dirty="0" smtClean="0">
                <a:solidFill>
                  <a:srgbClr val="00B050"/>
                </a:solidFill>
              </a:rPr>
              <a:t>كرّمت الجامعةُ  المتفوقين</a:t>
            </a:r>
          </a:p>
          <a:p>
            <a:pPr algn="justLow">
              <a:buNone/>
            </a:pPr>
            <a:endParaRPr lang="ar-SA" sz="2000" b="1" dirty="0" smtClean="0"/>
          </a:p>
          <a:p>
            <a:pPr algn="justLow">
              <a:buNone/>
            </a:pPr>
            <a:r>
              <a:rPr lang="ar-SA" sz="2000" b="1" dirty="0" smtClean="0">
                <a:solidFill>
                  <a:srgbClr val="00B0F0"/>
                </a:solidFill>
              </a:rPr>
              <a:t>د – </a:t>
            </a:r>
            <a:r>
              <a:rPr lang="ar-SA" sz="2000" b="1" dirty="0" smtClean="0"/>
              <a:t>التحول من اسم الفعل الناقص كقولنا : </a:t>
            </a:r>
            <a:r>
              <a:rPr lang="ar-SA" sz="2000" b="1" dirty="0" smtClean="0">
                <a:solidFill>
                  <a:srgbClr val="00B050"/>
                </a:solidFill>
              </a:rPr>
              <a:t>زيدٌ كان مسافراً </a:t>
            </a:r>
            <a:r>
              <a:rPr lang="ar-SA" sz="2000" b="1" dirty="0" smtClean="0">
                <a:solidFill>
                  <a:srgbClr val="002060"/>
                </a:solidFill>
              </a:rPr>
              <a:t>، والأصل : </a:t>
            </a:r>
            <a:r>
              <a:rPr lang="ar-SA" sz="2000" b="1" dirty="0" smtClean="0">
                <a:solidFill>
                  <a:srgbClr val="00B050"/>
                </a:solidFill>
              </a:rPr>
              <a:t>كانَ زيدٌ مسافراً . </a:t>
            </a:r>
          </a:p>
          <a:p>
            <a:pPr algn="justLow">
              <a:buNone/>
            </a:pPr>
            <a:endParaRPr lang="ar-SA" sz="2000" b="1" dirty="0" smtClean="0">
              <a:solidFill>
                <a:srgbClr val="002060"/>
              </a:solidFill>
            </a:endParaRPr>
          </a:p>
          <a:p>
            <a:pPr algn="justLow">
              <a:buNone/>
            </a:pPr>
            <a:r>
              <a:rPr lang="ar-SA" sz="2000" b="1" dirty="0" smtClean="0">
                <a:solidFill>
                  <a:srgbClr val="7030A0"/>
                </a:solidFill>
              </a:rPr>
              <a:t>ويلاحظ </a:t>
            </a:r>
            <a:r>
              <a:rPr lang="ar-SA" sz="2000" b="1" dirty="0" smtClean="0"/>
              <a:t> هنا أن المبتدأ المحول عن اسم تابع للفعل يؤدي وظيفة جديدة ولا يمكن أن يكون مساويا لحالته قبل التحويل </a:t>
            </a:r>
            <a:endParaRPr lang="ar-SA" sz="2000" b="1" dirty="0"/>
          </a:p>
        </p:txBody>
      </p:sp>
      <p:pic>
        <p:nvPicPr>
          <p:cNvPr id="5" name="صورة 4" descr="Bpn892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998046"/>
            <a:ext cx="2304256" cy="15539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 descr="Bpn892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998046"/>
            <a:ext cx="2304256" cy="15539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عنصر نائب للمحتوى 9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/>
          <a:lstStyle/>
          <a:p>
            <a:pPr algn="justLow">
              <a:buNone/>
            </a:pPr>
            <a:r>
              <a:rPr lang="ar-SA" b="1" dirty="0" smtClean="0">
                <a:solidFill>
                  <a:srgbClr val="FF0000"/>
                </a:solidFill>
              </a:rPr>
              <a:t>الجملة الاسمية المحضة : </a:t>
            </a:r>
          </a:p>
          <a:p>
            <a:pPr algn="justLow">
              <a:buNone/>
            </a:pPr>
            <a:endParaRPr lang="ar-SA" sz="2000" b="1" dirty="0" smtClean="0"/>
          </a:p>
          <a:p>
            <a:pPr algn="justLow">
              <a:buNone/>
            </a:pPr>
            <a:r>
              <a:rPr lang="ar-SA" sz="2000" b="1" dirty="0" smtClean="0"/>
              <a:t>أما الجملة الاسمية المحضة ( أي التي تخلو من الفعل ) فتكاد لا توجد في اللغات الهندية والإرانية والغربية .</a:t>
            </a:r>
          </a:p>
          <a:p>
            <a:pPr algn="justLow">
              <a:buNone/>
            </a:pPr>
            <a:endParaRPr lang="ar-SA" sz="2000" b="1" dirty="0" smtClean="0"/>
          </a:p>
          <a:p>
            <a:pPr algn="justLow">
              <a:buNone/>
            </a:pPr>
            <a:r>
              <a:rPr lang="ar-SA" sz="2000" b="1" dirty="0" smtClean="0"/>
              <a:t>فقد استخدمت هذه اللغات فعلا رابطا بين جزأي الجملة المشابهة للجملة الاسمية السامية . </a:t>
            </a:r>
          </a:p>
          <a:p>
            <a:pPr algn="justLow">
              <a:buNone/>
            </a:pPr>
            <a:endParaRPr lang="ar-SA" sz="2000" b="1" dirty="0" smtClean="0"/>
          </a:p>
          <a:p>
            <a:pPr algn="justLow">
              <a:buNone/>
            </a:pPr>
            <a:r>
              <a:rPr lang="ar-SA" sz="2000" b="1" dirty="0" smtClean="0"/>
              <a:t>ومن دون هذا الفعل لايمكن تشكيل جملة صحيحة إسناديا . </a:t>
            </a:r>
            <a:endParaRPr lang="ar-SA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Bpn892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998046"/>
            <a:ext cx="2304256" cy="15539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5" name="رسم تخطيطي 4"/>
          <p:cNvGraphicFramePr/>
          <p:nvPr/>
        </p:nvGraphicFramePr>
        <p:xfrm>
          <a:off x="1691680" y="6926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757</Words>
  <Application>Microsoft Office PowerPoint</Application>
  <PresentationFormat>عرض على الشاشة (3:4)‏</PresentationFormat>
  <Paragraphs>112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سمة Office</vt:lpstr>
      <vt:lpstr>مفهوم الجملة وأنواعها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إعداد الطالبة : نوف عبدالله المتعب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مفهوم الجملة وأنواعها</dc:title>
  <dc:creator>hp</dc:creator>
  <cp:lastModifiedBy>hp</cp:lastModifiedBy>
  <cp:revision>32</cp:revision>
  <dcterms:created xsi:type="dcterms:W3CDTF">2012-07-01T22:53:02Z</dcterms:created>
  <dcterms:modified xsi:type="dcterms:W3CDTF">2012-07-16T18:44:18Z</dcterms:modified>
</cp:coreProperties>
</file>