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65E4-658E-45EF-BC7B-E6119E1CEBEE}" type="datetimeFigureOut">
              <a:rPr lang="ar-SA" smtClean="0"/>
              <a:t>24/10/33</a:t>
            </a:fld>
            <a:endParaRPr lang="ar-SA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0A04900-1E16-4652-90CB-D7C9DF6C65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65E4-658E-45EF-BC7B-E6119E1CEBEE}" type="datetimeFigureOut">
              <a:rPr lang="ar-SA" smtClean="0"/>
              <a:t>24/10/33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4900-1E16-4652-90CB-D7C9DF6C65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65E4-658E-45EF-BC7B-E6119E1CEBEE}" type="datetimeFigureOut">
              <a:rPr lang="ar-SA" smtClean="0"/>
              <a:t>24/10/33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4900-1E16-4652-90CB-D7C9DF6C65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65E4-658E-45EF-BC7B-E6119E1CEBEE}" type="datetimeFigureOut">
              <a:rPr lang="ar-SA" smtClean="0"/>
              <a:t>24/10/33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0A04900-1E16-4652-90CB-D7C9DF6C65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65E4-658E-45EF-BC7B-E6119E1CEBEE}" type="datetimeFigureOut">
              <a:rPr lang="ar-SA" smtClean="0"/>
              <a:t>24/10/33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4900-1E16-4652-90CB-D7C9DF6C650C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65E4-658E-45EF-BC7B-E6119E1CEBEE}" type="datetimeFigureOut">
              <a:rPr lang="ar-SA" smtClean="0"/>
              <a:t>24/10/33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4900-1E16-4652-90CB-D7C9DF6C65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65E4-658E-45EF-BC7B-E6119E1CEBEE}" type="datetimeFigureOut">
              <a:rPr lang="ar-SA" smtClean="0"/>
              <a:t>24/10/33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0A04900-1E16-4652-90CB-D7C9DF6C65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65E4-658E-45EF-BC7B-E6119E1CEBEE}" type="datetimeFigureOut">
              <a:rPr lang="ar-SA" smtClean="0"/>
              <a:t>24/10/33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4900-1E16-4652-90CB-D7C9DF6C65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65E4-658E-45EF-BC7B-E6119E1CEBEE}" type="datetimeFigureOut">
              <a:rPr lang="ar-SA" smtClean="0"/>
              <a:t>24/10/33</a:t>
            </a:fld>
            <a:endParaRPr lang="ar-SA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4900-1E16-4652-90CB-D7C9DF6C65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65E4-658E-45EF-BC7B-E6119E1CEBEE}" type="datetimeFigureOut">
              <a:rPr lang="ar-SA" smtClean="0"/>
              <a:t>24/10/33</a:t>
            </a:fld>
            <a:endParaRPr lang="ar-SA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4900-1E16-4652-90CB-D7C9DF6C65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65E4-658E-45EF-BC7B-E6119E1CEBEE}" type="datetimeFigureOut">
              <a:rPr lang="ar-SA" smtClean="0"/>
              <a:t>24/10/33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4900-1E16-4652-90CB-D7C9DF6C650C}" type="slidenum">
              <a:rPr lang="ar-SA" smtClean="0"/>
              <a:t>‹#›</a:t>
            </a:fld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74265E4-658E-45EF-BC7B-E6119E1CEBEE}" type="datetimeFigureOut">
              <a:rPr lang="ar-SA" smtClean="0"/>
              <a:t>24/10/33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0A04900-1E16-4652-90CB-D7C9DF6C650C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علم نفس النمو 1</a:t>
            </a:r>
            <a:endParaRPr lang="ar-SA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الأهداف:</a:t>
            </a:r>
          </a:p>
          <a:p>
            <a:r>
              <a:rPr lang="ar-SA" b="1" dirty="0" smtClean="0">
                <a:latin typeface="Arial" pitchFamily="34" charset="0"/>
                <a:cs typeface="Arial" pitchFamily="34" charset="0"/>
              </a:rPr>
              <a:t>1- التعرف على أهم النظريات في علم نفس النمو.</a:t>
            </a:r>
          </a:p>
          <a:p>
            <a:r>
              <a:rPr lang="ar-SA" b="1" dirty="0" smtClean="0">
                <a:latin typeface="Arial" pitchFamily="34" charset="0"/>
                <a:cs typeface="Arial" pitchFamily="34" charset="0"/>
              </a:rPr>
              <a:t>2- دراسة مراحل نمو الطفل منذ بدء تكوينه وحتى مرحلة الطفولة المتأخرة.</a:t>
            </a:r>
          </a:p>
          <a:p>
            <a:r>
              <a:rPr lang="ar-SA" b="1" dirty="0" smtClean="0">
                <a:latin typeface="Arial" pitchFamily="34" charset="0"/>
                <a:cs typeface="Arial" pitchFamily="34" charset="0"/>
              </a:rPr>
              <a:t>3- إلقاء الضوء على الخصائص السيكولوجية لكل مرحلة.</a:t>
            </a:r>
          </a:p>
          <a:p>
            <a:r>
              <a:rPr lang="ar-SA" b="1" dirty="0" smtClean="0">
                <a:latin typeface="Arial" pitchFamily="34" charset="0"/>
                <a:cs typeface="Arial" pitchFamily="34" charset="0"/>
              </a:rPr>
              <a:t>4- دراسة مظاهر النمو المختلفة المتمثلة في عدة جوانب.</a:t>
            </a:r>
            <a:endParaRPr lang="ar-SA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مقدمة</a:t>
            </a:r>
            <a:endParaRPr lang="ar-SA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800" b="1" dirty="0" smtClean="0">
                <a:latin typeface="Arial" pitchFamily="34" charset="0"/>
                <a:cs typeface="Arial" pitchFamily="34" charset="0"/>
              </a:rPr>
              <a:t>ما هو النمو؟</a:t>
            </a:r>
          </a:p>
          <a:p>
            <a:r>
              <a:rPr lang="ar-SA" sz="4800" b="1" dirty="0" smtClean="0">
                <a:latin typeface="Arial" pitchFamily="34" charset="0"/>
                <a:cs typeface="Arial" pitchFamily="34" charset="0"/>
              </a:rPr>
              <a:t>ما هو علم نفس النمو؟</a:t>
            </a:r>
          </a:p>
          <a:p>
            <a:r>
              <a:rPr lang="ar-SA" sz="4800" b="1" dirty="0" smtClean="0">
                <a:latin typeface="Arial" pitchFamily="34" charset="0"/>
                <a:cs typeface="Arial" pitchFamily="34" charset="0"/>
              </a:rPr>
              <a:t>ماذا يدرس؟</a:t>
            </a:r>
          </a:p>
          <a:p>
            <a:r>
              <a:rPr lang="ar-SA" sz="4800" b="1" dirty="0" smtClean="0">
                <a:latin typeface="Arial" pitchFamily="34" charset="0"/>
                <a:cs typeface="Arial" pitchFamily="34" charset="0"/>
              </a:rPr>
              <a:t>ما هي مسمياته؟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تعريف علم نفس النمو</a:t>
            </a:r>
            <a:endParaRPr lang="ar-SA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النمو بمفهوم نفسي:</a:t>
            </a:r>
          </a:p>
          <a:p>
            <a:r>
              <a:rPr lang="ar-SA" b="1" dirty="0" smtClean="0">
                <a:latin typeface="Arial" pitchFamily="34" charset="0"/>
                <a:cs typeface="Arial" pitchFamily="34" charset="0"/>
              </a:rPr>
              <a:t>مجموعة التغيرات التي تحدث للفرد نتيجة تقدمه في العمر.</a:t>
            </a:r>
          </a:p>
          <a:p>
            <a:pPr>
              <a:buNone/>
            </a:pPr>
            <a:endParaRPr lang="ar-SA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SA" b="1" dirty="0" smtClean="0">
                <a:latin typeface="Arial" pitchFamily="34" charset="0"/>
                <a:cs typeface="Arial" pitchFamily="34" charset="0"/>
              </a:rPr>
              <a:t>أو كافة التغيرات المتتابعة المتداخلة والمنظمة في النواحي (الجسمية, والعقلية, والاجتماعية, والانفعالية, والسلوكية) التي تطرأ على الفرد بهدف اكتمال النضج وتحقيق التوافق مع الذات والمجتمع.</a:t>
            </a:r>
            <a:endParaRPr lang="ar-SA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خصائص عملية النمو</a:t>
            </a:r>
            <a:endParaRPr lang="ar-SA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>
                <a:latin typeface="Arial" pitchFamily="34" charset="0"/>
                <a:cs typeface="Arial" pitchFamily="34" charset="0"/>
              </a:rPr>
              <a:t>1- الشمولية.</a:t>
            </a:r>
          </a:p>
          <a:p>
            <a:r>
              <a:rPr lang="ar-SA" b="1" dirty="0" smtClean="0">
                <a:latin typeface="Arial" pitchFamily="34" charset="0"/>
                <a:cs typeface="Arial" pitchFamily="34" charset="0"/>
              </a:rPr>
              <a:t>2- الترابط والتأثير المتبادل بين جوانب النمو.</a:t>
            </a:r>
          </a:p>
          <a:p>
            <a:r>
              <a:rPr lang="ar-SA" b="1" dirty="0" smtClean="0">
                <a:latin typeface="Arial" pitchFamily="34" charset="0"/>
                <a:cs typeface="Arial" pitchFamily="34" charset="0"/>
              </a:rPr>
              <a:t>3- استمرارية النمو.</a:t>
            </a:r>
          </a:p>
          <a:p>
            <a:r>
              <a:rPr lang="ar-SA" b="1" dirty="0" smtClean="0">
                <a:latin typeface="Arial" pitchFamily="34" charset="0"/>
                <a:cs typeface="Arial" pitchFamily="34" charset="0"/>
              </a:rPr>
              <a:t>4- النمو ليس عشوائياً ( يخضع لقوانين ).</a:t>
            </a:r>
          </a:p>
          <a:p>
            <a:r>
              <a:rPr lang="ar-SA" b="1" dirty="0" smtClean="0">
                <a:latin typeface="Arial" pitchFamily="34" charset="0"/>
                <a:cs typeface="Arial" pitchFamily="34" charset="0"/>
              </a:rPr>
              <a:t>5- النمو ليس منتظماً.</a:t>
            </a:r>
          </a:p>
          <a:p>
            <a:endParaRPr lang="ar-SA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خصائص عملية النمو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latin typeface="Arial" pitchFamily="34" charset="0"/>
                <a:cs typeface="Arial" pitchFamily="34" charset="0"/>
              </a:rPr>
              <a:t>6- </a:t>
            </a:r>
            <a:r>
              <a:rPr lang="ar-SA" b="1" dirty="0" smtClean="0">
                <a:latin typeface="Arial" pitchFamily="34" charset="0"/>
                <a:cs typeface="Arial" pitchFamily="34" charset="0"/>
              </a:rPr>
              <a:t>تعدد العوامل التي تؤثر في النمو.</a:t>
            </a:r>
          </a:p>
          <a:p>
            <a:r>
              <a:rPr lang="ar-SA" b="1" dirty="0" smtClean="0">
                <a:latin typeface="Arial" pitchFamily="34" charset="0"/>
                <a:cs typeface="Arial" pitchFamily="34" charset="0"/>
              </a:rPr>
              <a:t>7- الفترات الحاسمة في النمو.</a:t>
            </a:r>
          </a:p>
          <a:p>
            <a:r>
              <a:rPr lang="ar-SA" b="1" dirty="0" smtClean="0">
                <a:latin typeface="Arial" pitchFamily="34" charset="0"/>
                <a:cs typeface="Arial" pitchFamily="34" charset="0"/>
              </a:rPr>
              <a:t>8- الخصوصية في النمو.</a:t>
            </a:r>
          </a:p>
          <a:p>
            <a:r>
              <a:rPr lang="ar-SA" b="1" dirty="0" smtClean="0">
                <a:latin typeface="Arial" pitchFamily="34" charset="0"/>
                <a:cs typeface="Arial" pitchFamily="34" charset="0"/>
              </a:rPr>
              <a:t>9- الخبرات التي يمر </a:t>
            </a:r>
            <a:r>
              <a:rPr lang="ar-SA" b="1" dirty="0" err="1" smtClean="0">
                <a:latin typeface="Arial" pitchFamily="34" charset="0"/>
                <a:cs typeface="Arial" pitchFamily="34" charset="0"/>
              </a:rPr>
              <a:t>بها</a:t>
            </a:r>
            <a:r>
              <a:rPr lang="ar-SA" b="1" dirty="0" smtClean="0">
                <a:latin typeface="Arial" pitchFamily="34" charset="0"/>
                <a:cs typeface="Arial" pitchFamily="34" charset="0"/>
              </a:rPr>
              <a:t> الفرد في مرحلة ما تؤثر عليه في المراحل اللاحقة.</a:t>
            </a:r>
          </a:p>
          <a:p>
            <a:endParaRPr lang="ar-SA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أهداف علم نفس النمو</a:t>
            </a:r>
            <a:endParaRPr lang="ar-SA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latin typeface="Arial" pitchFamily="34" charset="0"/>
                <a:cs typeface="Arial" pitchFamily="34" charset="0"/>
              </a:rPr>
              <a:t>1- التحكم في النمو.</a:t>
            </a:r>
          </a:p>
          <a:p>
            <a:r>
              <a:rPr lang="ar-SA" b="1" dirty="0" smtClean="0">
                <a:latin typeface="Arial" pitchFamily="34" charset="0"/>
                <a:cs typeface="Arial" pitchFamily="34" charset="0"/>
              </a:rPr>
              <a:t>2- معرفة خصائص النمو ومعاييره.</a:t>
            </a:r>
          </a:p>
          <a:p>
            <a:r>
              <a:rPr lang="ar-SA" b="1" dirty="0" smtClean="0">
                <a:latin typeface="Arial" pitchFamily="34" charset="0"/>
                <a:cs typeface="Arial" pitchFamily="34" charset="0"/>
              </a:rPr>
              <a:t>3- معرفة العوامل التي تؤثر في النمو وطرق تأثيرها.</a:t>
            </a:r>
            <a:endParaRPr lang="ar-SA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</TotalTime>
  <Words>209</Words>
  <Application>Microsoft Office PowerPoint</Application>
  <PresentationFormat>عرض على الشاشة (3:4)‏</PresentationFormat>
  <Paragraphs>31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رحلة</vt:lpstr>
      <vt:lpstr>علم نفس النمو 1</vt:lpstr>
      <vt:lpstr>مقدمة</vt:lpstr>
      <vt:lpstr>تعريف علم نفس النمو</vt:lpstr>
      <vt:lpstr>خصائص عملية النمو</vt:lpstr>
      <vt:lpstr>خصائص عملية النمو</vt:lpstr>
      <vt:lpstr>أهداف علم نفس النمو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علم نفس النمو 1</dc:title>
  <dc:creator>HASEB</dc:creator>
  <cp:lastModifiedBy>HASEB</cp:lastModifiedBy>
  <cp:revision>6</cp:revision>
  <dcterms:created xsi:type="dcterms:W3CDTF">2012-09-10T04:21:49Z</dcterms:created>
  <dcterms:modified xsi:type="dcterms:W3CDTF">2012-09-10T05:07:38Z</dcterms:modified>
</cp:coreProperties>
</file>