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77" r:id="rId5"/>
    <p:sldId id="276" r:id="rId6"/>
    <p:sldId id="280" r:id="rId7"/>
    <p:sldId id="278" r:id="rId8"/>
    <p:sldId id="279" r:id="rId9"/>
    <p:sldId id="267" r:id="rId10"/>
    <p:sldId id="268" r:id="rId11"/>
    <p:sldId id="270" r:id="rId12"/>
    <p:sldId id="271" r:id="rId13"/>
    <p:sldId id="272"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65671E-4C77-4ECD-B2F5-53D5DD5C249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65618B42-C3A0-48F3-821F-CBE31C0C7BA7}">
      <dgm:prSet phldrT="[نص]"/>
      <dgm:spPr/>
      <dgm:t>
        <a:bodyPr/>
        <a:lstStyle/>
        <a:p>
          <a:pPr rtl="1"/>
          <a:r>
            <a:rPr lang="ar-SA" dirty="0" smtClean="0"/>
            <a:t>النوع الأول</a:t>
          </a:r>
          <a:endParaRPr lang="ar-SA" dirty="0"/>
        </a:p>
      </dgm:t>
    </dgm:pt>
    <dgm:pt modelId="{F04E4EC7-9BC6-48E4-B9E5-0D3B06D2475E}" type="parTrans" cxnId="{AD1E6ECD-B648-4AAD-AA30-A96F4C78894E}">
      <dgm:prSet/>
      <dgm:spPr/>
      <dgm:t>
        <a:bodyPr/>
        <a:lstStyle/>
        <a:p>
          <a:pPr rtl="1"/>
          <a:endParaRPr lang="ar-SA"/>
        </a:p>
      </dgm:t>
    </dgm:pt>
    <dgm:pt modelId="{268BE20D-76D2-4621-AE6E-C86D5F9A23F9}" type="sibTrans" cxnId="{AD1E6ECD-B648-4AAD-AA30-A96F4C78894E}">
      <dgm:prSet/>
      <dgm:spPr/>
      <dgm:t>
        <a:bodyPr/>
        <a:lstStyle/>
        <a:p>
          <a:pPr rtl="1"/>
          <a:endParaRPr lang="ar-SA"/>
        </a:p>
      </dgm:t>
    </dgm:pt>
    <dgm:pt modelId="{79AFDF24-0016-4C23-B475-74732FB6763C}">
      <dgm:prSet phldrT="[نص]"/>
      <dgm:spPr/>
      <dgm:t>
        <a:bodyPr/>
        <a:lstStyle/>
        <a:p>
          <a:pPr rtl="1"/>
          <a:r>
            <a:rPr lang="ar-SA" dirty="0" smtClean="0"/>
            <a:t>مقيدة </a:t>
          </a:r>
        </a:p>
        <a:p>
          <a:pPr rtl="1"/>
          <a:r>
            <a:rPr lang="ar-SA" dirty="0" smtClean="0"/>
            <a:t>مثال عليها</a:t>
          </a:r>
        </a:p>
        <a:p>
          <a:pPr rtl="1"/>
          <a:r>
            <a:rPr lang="ar-SA" dirty="0" smtClean="0"/>
            <a:t>الضمائر المتصلة</a:t>
          </a:r>
          <a:endParaRPr lang="ar-SA" dirty="0"/>
        </a:p>
      </dgm:t>
    </dgm:pt>
    <dgm:pt modelId="{C39CE89B-174B-4DFC-9631-DCA4DCE1DF10}" type="parTrans" cxnId="{CDD9C0A2-8FFE-40FA-9FEB-97136B02D9E6}">
      <dgm:prSet/>
      <dgm:spPr/>
      <dgm:t>
        <a:bodyPr/>
        <a:lstStyle/>
        <a:p>
          <a:pPr rtl="1"/>
          <a:endParaRPr lang="ar-SA"/>
        </a:p>
      </dgm:t>
    </dgm:pt>
    <dgm:pt modelId="{D144C300-DE4A-41C1-81F9-29FA9E7A0194}" type="sibTrans" cxnId="{CDD9C0A2-8FFE-40FA-9FEB-97136B02D9E6}">
      <dgm:prSet/>
      <dgm:spPr/>
      <dgm:t>
        <a:bodyPr/>
        <a:lstStyle/>
        <a:p>
          <a:pPr rtl="1"/>
          <a:endParaRPr lang="ar-SA"/>
        </a:p>
      </dgm:t>
    </dgm:pt>
    <dgm:pt modelId="{F82B2C80-9CE1-4C49-8346-88CCD94533C2}">
      <dgm:prSet phldrT="[نص]"/>
      <dgm:spPr/>
      <dgm:t>
        <a:bodyPr/>
        <a:lstStyle/>
        <a:p>
          <a:pPr rtl="1"/>
          <a:r>
            <a:rPr lang="ar-SA" dirty="0" smtClean="0"/>
            <a:t>حُرّة</a:t>
          </a:r>
        </a:p>
        <a:p>
          <a:pPr rtl="1"/>
          <a:r>
            <a:rPr lang="ar-SA" dirty="0" smtClean="0"/>
            <a:t>مثال عليها </a:t>
          </a:r>
        </a:p>
        <a:p>
          <a:pPr rtl="1"/>
          <a:r>
            <a:rPr lang="ar-SA" dirty="0" smtClean="0"/>
            <a:t>الضمائر المنفصلة</a:t>
          </a:r>
          <a:endParaRPr lang="ar-SA" dirty="0"/>
        </a:p>
      </dgm:t>
    </dgm:pt>
    <dgm:pt modelId="{DA133062-9A5C-41CC-8CA4-56E2DD1D5005}" type="parTrans" cxnId="{DB6F5649-C177-47CA-BBB8-25CA8A3130EA}">
      <dgm:prSet/>
      <dgm:spPr/>
      <dgm:t>
        <a:bodyPr/>
        <a:lstStyle/>
        <a:p>
          <a:pPr rtl="1"/>
          <a:endParaRPr lang="ar-SA"/>
        </a:p>
      </dgm:t>
    </dgm:pt>
    <dgm:pt modelId="{0C0AE5F3-24E2-4281-B854-288EB1BCE3AC}" type="sibTrans" cxnId="{DB6F5649-C177-47CA-BBB8-25CA8A3130EA}">
      <dgm:prSet/>
      <dgm:spPr/>
      <dgm:t>
        <a:bodyPr/>
        <a:lstStyle/>
        <a:p>
          <a:pPr rtl="1"/>
          <a:endParaRPr lang="ar-SA"/>
        </a:p>
      </dgm:t>
    </dgm:pt>
    <dgm:pt modelId="{34805A24-8D10-4682-B6A3-B1380B16279F}" type="pres">
      <dgm:prSet presAssocID="{3F65671E-4C77-4ECD-B2F5-53D5DD5C2499}" presName="hierChild1" presStyleCnt="0">
        <dgm:presLayoutVars>
          <dgm:chPref val="1"/>
          <dgm:dir/>
          <dgm:animOne val="branch"/>
          <dgm:animLvl val="lvl"/>
          <dgm:resizeHandles/>
        </dgm:presLayoutVars>
      </dgm:prSet>
      <dgm:spPr/>
      <dgm:t>
        <a:bodyPr/>
        <a:lstStyle/>
        <a:p>
          <a:pPr rtl="1"/>
          <a:endParaRPr lang="ar-SA"/>
        </a:p>
      </dgm:t>
    </dgm:pt>
    <dgm:pt modelId="{BE75B174-C157-4FD7-A301-804A2B7E6C29}" type="pres">
      <dgm:prSet presAssocID="{65618B42-C3A0-48F3-821F-CBE31C0C7BA7}" presName="hierRoot1" presStyleCnt="0"/>
      <dgm:spPr/>
    </dgm:pt>
    <dgm:pt modelId="{C882A947-C623-4E27-8094-6FF5786BBF02}" type="pres">
      <dgm:prSet presAssocID="{65618B42-C3A0-48F3-821F-CBE31C0C7BA7}" presName="composite" presStyleCnt="0"/>
      <dgm:spPr/>
    </dgm:pt>
    <dgm:pt modelId="{DDF3F4B7-9F56-4BB6-A746-9B88B2C4A972}" type="pres">
      <dgm:prSet presAssocID="{65618B42-C3A0-48F3-821F-CBE31C0C7BA7}" presName="background" presStyleLbl="node0" presStyleIdx="0" presStyleCnt="1"/>
      <dgm:spPr/>
    </dgm:pt>
    <dgm:pt modelId="{A7C6AAC2-988E-4C81-AE24-84503EA4904F}" type="pres">
      <dgm:prSet presAssocID="{65618B42-C3A0-48F3-821F-CBE31C0C7BA7}" presName="text" presStyleLbl="fgAcc0" presStyleIdx="0" presStyleCnt="1">
        <dgm:presLayoutVars>
          <dgm:chPref val="3"/>
        </dgm:presLayoutVars>
      </dgm:prSet>
      <dgm:spPr/>
      <dgm:t>
        <a:bodyPr/>
        <a:lstStyle/>
        <a:p>
          <a:pPr rtl="1"/>
          <a:endParaRPr lang="ar-SA"/>
        </a:p>
      </dgm:t>
    </dgm:pt>
    <dgm:pt modelId="{201A3406-792E-4EC9-81FE-568C1BE63C5E}" type="pres">
      <dgm:prSet presAssocID="{65618B42-C3A0-48F3-821F-CBE31C0C7BA7}" presName="hierChild2" presStyleCnt="0"/>
      <dgm:spPr/>
    </dgm:pt>
    <dgm:pt modelId="{E2223D11-6C22-488E-90E3-DB4046318540}" type="pres">
      <dgm:prSet presAssocID="{C39CE89B-174B-4DFC-9631-DCA4DCE1DF10}" presName="Name10" presStyleLbl="parChTrans1D2" presStyleIdx="0" presStyleCnt="2"/>
      <dgm:spPr/>
      <dgm:t>
        <a:bodyPr/>
        <a:lstStyle/>
        <a:p>
          <a:pPr rtl="1"/>
          <a:endParaRPr lang="ar-SA"/>
        </a:p>
      </dgm:t>
    </dgm:pt>
    <dgm:pt modelId="{6280BF8B-5442-4BC7-89CB-D0E462AF1D0A}" type="pres">
      <dgm:prSet presAssocID="{79AFDF24-0016-4C23-B475-74732FB6763C}" presName="hierRoot2" presStyleCnt="0"/>
      <dgm:spPr/>
    </dgm:pt>
    <dgm:pt modelId="{CAF299B8-D80C-406B-9920-27E75EF2D166}" type="pres">
      <dgm:prSet presAssocID="{79AFDF24-0016-4C23-B475-74732FB6763C}" presName="composite2" presStyleCnt="0"/>
      <dgm:spPr/>
    </dgm:pt>
    <dgm:pt modelId="{18861155-20FB-4C53-ACDF-B5BD7019A46E}" type="pres">
      <dgm:prSet presAssocID="{79AFDF24-0016-4C23-B475-74732FB6763C}" presName="background2" presStyleLbl="node2" presStyleIdx="0" presStyleCnt="2"/>
      <dgm:spPr/>
    </dgm:pt>
    <dgm:pt modelId="{5704097C-133E-4AD7-A72D-928C2D60139A}" type="pres">
      <dgm:prSet presAssocID="{79AFDF24-0016-4C23-B475-74732FB6763C}" presName="text2" presStyleLbl="fgAcc2" presStyleIdx="0" presStyleCnt="2">
        <dgm:presLayoutVars>
          <dgm:chPref val="3"/>
        </dgm:presLayoutVars>
      </dgm:prSet>
      <dgm:spPr/>
      <dgm:t>
        <a:bodyPr/>
        <a:lstStyle/>
        <a:p>
          <a:pPr rtl="1"/>
          <a:endParaRPr lang="ar-SA"/>
        </a:p>
      </dgm:t>
    </dgm:pt>
    <dgm:pt modelId="{713F982E-B2BA-44B6-B602-6BEDE27C2952}" type="pres">
      <dgm:prSet presAssocID="{79AFDF24-0016-4C23-B475-74732FB6763C}" presName="hierChild3" presStyleCnt="0"/>
      <dgm:spPr/>
    </dgm:pt>
    <dgm:pt modelId="{763CBA03-6137-4173-9199-82F7759DEF01}" type="pres">
      <dgm:prSet presAssocID="{DA133062-9A5C-41CC-8CA4-56E2DD1D5005}" presName="Name10" presStyleLbl="parChTrans1D2" presStyleIdx="1" presStyleCnt="2"/>
      <dgm:spPr/>
      <dgm:t>
        <a:bodyPr/>
        <a:lstStyle/>
        <a:p>
          <a:pPr rtl="1"/>
          <a:endParaRPr lang="ar-SA"/>
        </a:p>
      </dgm:t>
    </dgm:pt>
    <dgm:pt modelId="{5A05BD60-165C-4869-969B-E931065ACBFD}" type="pres">
      <dgm:prSet presAssocID="{F82B2C80-9CE1-4C49-8346-88CCD94533C2}" presName="hierRoot2" presStyleCnt="0"/>
      <dgm:spPr/>
    </dgm:pt>
    <dgm:pt modelId="{A6FDC336-96CB-491F-AC21-201BC64B353B}" type="pres">
      <dgm:prSet presAssocID="{F82B2C80-9CE1-4C49-8346-88CCD94533C2}" presName="composite2" presStyleCnt="0"/>
      <dgm:spPr/>
    </dgm:pt>
    <dgm:pt modelId="{0EDE13B4-7E57-455B-8BB5-A3442CD9C2D5}" type="pres">
      <dgm:prSet presAssocID="{F82B2C80-9CE1-4C49-8346-88CCD94533C2}" presName="background2" presStyleLbl="node2" presStyleIdx="1" presStyleCnt="2"/>
      <dgm:spPr/>
    </dgm:pt>
    <dgm:pt modelId="{069BFB39-29D9-40CB-BD7F-6837DA110E78}" type="pres">
      <dgm:prSet presAssocID="{F82B2C80-9CE1-4C49-8346-88CCD94533C2}" presName="text2" presStyleLbl="fgAcc2" presStyleIdx="1" presStyleCnt="2">
        <dgm:presLayoutVars>
          <dgm:chPref val="3"/>
        </dgm:presLayoutVars>
      </dgm:prSet>
      <dgm:spPr/>
      <dgm:t>
        <a:bodyPr/>
        <a:lstStyle/>
        <a:p>
          <a:pPr rtl="1"/>
          <a:endParaRPr lang="ar-SA"/>
        </a:p>
      </dgm:t>
    </dgm:pt>
    <dgm:pt modelId="{1B636285-1663-4FA3-BBD5-5B2EF1FCCDAB}" type="pres">
      <dgm:prSet presAssocID="{F82B2C80-9CE1-4C49-8346-88CCD94533C2}" presName="hierChild3" presStyleCnt="0"/>
      <dgm:spPr/>
    </dgm:pt>
  </dgm:ptLst>
  <dgm:cxnLst>
    <dgm:cxn modelId="{E489215F-B274-415E-A1BD-5B0BFB2CE613}" type="presOf" srcId="{F82B2C80-9CE1-4C49-8346-88CCD94533C2}" destId="{069BFB39-29D9-40CB-BD7F-6837DA110E78}" srcOrd="0" destOrd="0" presId="urn:microsoft.com/office/officeart/2005/8/layout/hierarchy1"/>
    <dgm:cxn modelId="{A9CD3D65-DBE9-4F0B-87ED-605C2BBAF551}" type="presOf" srcId="{3F65671E-4C77-4ECD-B2F5-53D5DD5C2499}" destId="{34805A24-8D10-4682-B6A3-B1380B16279F}" srcOrd="0" destOrd="0" presId="urn:microsoft.com/office/officeart/2005/8/layout/hierarchy1"/>
    <dgm:cxn modelId="{348CD16C-26C8-4E1B-B605-24DE153B21ED}" type="presOf" srcId="{C39CE89B-174B-4DFC-9631-DCA4DCE1DF10}" destId="{E2223D11-6C22-488E-90E3-DB4046318540}" srcOrd="0" destOrd="0" presId="urn:microsoft.com/office/officeart/2005/8/layout/hierarchy1"/>
    <dgm:cxn modelId="{AD1E6ECD-B648-4AAD-AA30-A96F4C78894E}" srcId="{3F65671E-4C77-4ECD-B2F5-53D5DD5C2499}" destId="{65618B42-C3A0-48F3-821F-CBE31C0C7BA7}" srcOrd="0" destOrd="0" parTransId="{F04E4EC7-9BC6-48E4-B9E5-0D3B06D2475E}" sibTransId="{268BE20D-76D2-4621-AE6E-C86D5F9A23F9}"/>
    <dgm:cxn modelId="{DDD2C2A6-2BD5-4136-867E-61DC37969990}" type="presOf" srcId="{65618B42-C3A0-48F3-821F-CBE31C0C7BA7}" destId="{A7C6AAC2-988E-4C81-AE24-84503EA4904F}" srcOrd="0" destOrd="0" presId="urn:microsoft.com/office/officeart/2005/8/layout/hierarchy1"/>
    <dgm:cxn modelId="{DB6F5649-C177-47CA-BBB8-25CA8A3130EA}" srcId="{65618B42-C3A0-48F3-821F-CBE31C0C7BA7}" destId="{F82B2C80-9CE1-4C49-8346-88CCD94533C2}" srcOrd="1" destOrd="0" parTransId="{DA133062-9A5C-41CC-8CA4-56E2DD1D5005}" sibTransId="{0C0AE5F3-24E2-4281-B854-288EB1BCE3AC}"/>
    <dgm:cxn modelId="{132CC3FB-337D-48A3-8A2A-ED58C4AA3EDD}" type="presOf" srcId="{79AFDF24-0016-4C23-B475-74732FB6763C}" destId="{5704097C-133E-4AD7-A72D-928C2D60139A}" srcOrd="0" destOrd="0" presId="urn:microsoft.com/office/officeart/2005/8/layout/hierarchy1"/>
    <dgm:cxn modelId="{7AD7EC3C-A494-4869-8D97-DA14C69868F1}" type="presOf" srcId="{DA133062-9A5C-41CC-8CA4-56E2DD1D5005}" destId="{763CBA03-6137-4173-9199-82F7759DEF01}" srcOrd="0" destOrd="0" presId="urn:microsoft.com/office/officeart/2005/8/layout/hierarchy1"/>
    <dgm:cxn modelId="{CDD9C0A2-8FFE-40FA-9FEB-97136B02D9E6}" srcId="{65618B42-C3A0-48F3-821F-CBE31C0C7BA7}" destId="{79AFDF24-0016-4C23-B475-74732FB6763C}" srcOrd="0" destOrd="0" parTransId="{C39CE89B-174B-4DFC-9631-DCA4DCE1DF10}" sibTransId="{D144C300-DE4A-41C1-81F9-29FA9E7A0194}"/>
    <dgm:cxn modelId="{9B9F17FF-6131-460A-AD12-0A963415BE52}" type="presParOf" srcId="{34805A24-8D10-4682-B6A3-B1380B16279F}" destId="{BE75B174-C157-4FD7-A301-804A2B7E6C29}" srcOrd="0" destOrd="0" presId="urn:microsoft.com/office/officeart/2005/8/layout/hierarchy1"/>
    <dgm:cxn modelId="{05D4F2A4-6350-4A76-9AF9-2D402306D48F}" type="presParOf" srcId="{BE75B174-C157-4FD7-A301-804A2B7E6C29}" destId="{C882A947-C623-4E27-8094-6FF5786BBF02}" srcOrd="0" destOrd="0" presId="urn:microsoft.com/office/officeart/2005/8/layout/hierarchy1"/>
    <dgm:cxn modelId="{3AD230C9-EAB0-4736-96C6-FD87BA3AC80E}" type="presParOf" srcId="{C882A947-C623-4E27-8094-6FF5786BBF02}" destId="{DDF3F4B7-9F56-4BB6-A746-9B88B2C4A972}" srcOrd="0" destOrd="0" presId="urn:microsoft.com/office/officeart/2005/8/layout/hierarchy1"/>
    <dgm:cxn modelId="{5A1781E5-79D3-43FC-BAE8-A58481249E56}" type="presParOf" srcId="{C882A947-C623-4E27-8094-6FF5786BBF02}" destId="{A7C6AAC2-988E-4C81-AE24-84503EA4904F}" srcOrd="1" destOrd="0" presId="urn:microsoft.com/office/officeart/2005/8/layout/hierarchy1"/>
    <dgm:cxn modelId="{1BE8ED6C-6AF6-4A02-A309-83457DF6F42D}" type="presParOf" srcId="{BE75B174-C157-4FD7-A301-804A2B7E6C29}" destId="{201A3406-792E-4EC9-81FE-568C1BE63C5E}" srcOrd="1" destOrd="0" presId="urn:microsoft.com/office/officeart/2005/8/layout/hierarchy1"/>
    <dgm:cxn modelId="{14406DC1-C967-4C65-BFBC-557F5FB37D97}" type="presParOf" srcId="{201A3406-792E-4EC9-81FE-568C1BE63C5E}" destId="{E2223D11-6C22-488E-90E3-DB4046318540}" srcOrd="0" destOrd="0" presId="urn:microsoft.com/office/officeart/2005/8/layout/hierarchy1"/>
    <dgm:cxn modelId="{8D37D5C7-848E-450F-9439-EB48CAE13518}" type="presParOf" srcId="{201A3406-792E-4EC9-81FE-568C1BE63C5E}" destId="{6280BF8B-5442-4BC7-89CB-D0E462AF1D0A}" srcOrd="1" destOrd="0" presId="urn:microsoft.com/office/officeart/2005/8/layout/hierarchy1"/>
    <dgm:cxn modelId="{502A33A4-FA25-4958-B4BE-9B62BCE74539}" type="presParOf" srcId="{6280BF8B-5442-4BC7-89CB-D0E462AF1D0A}" destId="{CAF299B8-D80C-406B-9920-27E75EF2D166}" srcOrd="0" destOrd="0" presId="urn:microsoft.com/office/officeart/2005/8/layout/hierarchy1"/>
    <dgm:cxn modelId="{8F39585C-DBCB-418C-8A91-4910F239E0CE}" type="presParOf" srcId="{CAF299B8-D80C-406B-9920-27E75EF2D166}" destId="{18861155-20FB-4C53-ACDF-B5BD7019A46E}" srcOrd="0" destOrd="0" presId="urn:microsoft.com/office/officeart/2005/8/layout/hierarchy1"/>
    <dgm:cxn modelId="{BBA66345-B3F6-48BC-92F6-FEE7A70AA559}" type="presParOf" srcId="{CAF299B8-D80C-406B-9920-27E75EF2D166}" destId="{5704097C-133E-4AD7-A72D-928C2D60139A}" srcOrd="1" destOrd="0" presId="urn:microsoft.com/office/officeart/2005/8/layout/hierarchy1"/>
    <dgm:cxn modelId="{0EBEEF29-6A13-4D8A-A950-E095501CAA54}" type="presParOf" srcId="{6280BF8B-5442-4BC7-89CB-D0E462AF1D0A}" destId="{713F982E-B2BA-44B6-B602-6BEDE27C2952}" srcOrd="1" destOrd="0" presId="urn:microsoft.com/office/officeart/2005/8/layout/hierarchy1"/>
    <dgm:cxn modelId="{89B354A1-B5C9-4F09-95AD-ABB48E2702DC}" type="presParOf" srcId="{201A3406-792E-4EC9-81FE-568C1BE63C5E}" destId="{763CBA03-6137-4173-9199-82F7759DEF01}" srcOrd="2" destOrd="0" presId="urn:microsoft.com/office/officeart/2005/8/layout/hierarchy1"/>
    <dgm:cxn modelId="{0260B470-4CFF-4DA2-B17D-85ED10862B11}" type="presParOf" srcId="{201A3406-792E-4EC9-81FE-568C1BE63C5E}" destId="{5A05BD60-165C-4869-969B-E931065ACBFD}" srcOrd="3" destOrd="0" presId="urn:microsoft.com/office/officeart/2005/8/layout/hierarchy1"/>
    <dgm:cxn modelId="{CBF23AED-F290-46D4-A8F8-C03439C85E46}" type="presParOf" srcId="{5A05BD60-165C-4869-969B-E931065ACBFD}" destId="{A6FDC336-96CB-491F-AC21-201BC64B353B}" srcOrd="0" destOrd="0" presId="urn:microsoft.com/office/officeart/2005/8/layout/hierarchy1"/>
    <dgm:cxn modelId="{1157CA6C-E6EF-46E1-B630-ADF3863E3C80}" type="presParOf" srcId="{A6FDC336-96CB-491F-AC21-201BC64B353B}" destId="{0EDE13B4-7E57-455B-8BB5-A3442CD9C2D5}" srcOrd="0" destOrd="0" presId="urn:microsoft.com/office/officeart/2005/8/layout/hierarchy1"/>
    <dgm:cxn modelId="{69CA5D97-B7A5-43F7-A792-930FEB12FFF0}" type="presParOf" srcId="{A6FDC336-96CB-491F-AC21-201BC64B353B}" destId="{069BFB39-29D9-40CB-BD7F-6837DA110E78}" srcOrd="1" destOrd="0" presId="urn:microsoft.com/office/officeart/2005/8/layout/hierarchy1"/>
    <dgm:cxn modelId="{BDCC33D5-0629-42FD-997E-8018CFCCBE84}" type="presParOf" srcId="{5A05BD60-165C-4869-969B-E931065ACBFD}" destId="{1B636285-1663-4FA3-BBD5-5B2EF1FCCD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BEEEF3-42A4-4F32-9673-62944ABB602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CC26FD9F-4E94-44CD-8973-F0FAB4CD9C00}">
      <dgm:prSet phldrT="[نص]"/>
      <dgm:spPr/>
      <dgm:t>
        <a:bodyPr/>
        <a:lstStyle/>
        <a:p>
          <a:pPr rtl="1"/>
          <a:r>
            <a:rPr lang="ar-SA" dirty="0" smtClean="0"/>
            <a:t>النوع الثاني</a:t>
          </a:r>
          <a:endParaRPr lang="ar-SA" dirty="0"/>
        </a:p>
      </dgm:t>
    </dgm:pt>
    <dgm:pt modelId="{9BD937F7-28CC-4A01-A9B6-51694D415D91}" type="parTrans" cxnId="{FDFB1A58-5697-4AB0-A4B7-FAB4FBA62DBA}">
      <dgm:prSet/>
      <dgm:spPr/>
      <dgm:t>
        <a:bodyPr/>
        <a:lstStyle/>
        <a:p>
          <a:pPr rtl="1"/>
          <a:endParaRPr lang="ar-SA"/>
        </a:p>
      </dgm:t>
    </dgm:pt>
    <dgm:pt modelId="{F055E67B-3AAE-467A-A875-5D12B2875EDE}" type="sibTrans" cxnId="{FDFB1A58-5697-4AB0-A4B7-FAB4FBA62DBA}">
      <dgm:prSet/>
      <dgm:spPr/>
      <dgm:t>
        <a:bodyPr/>
        <a:lstStyle/>
        <a:p>
          <a:pPr rtl="1"/>
          <a:endParaRPr lang="ar-SA"/>
        </a:p>
      </dgm:t>
    </dgm:pt>
    <dgm:pt modelId="{7C193461-3F0C-4688-AB03-BD779D36460D}">
      <dgm:prSet phldrT="[نص]"/>
      <dgm:spPr/>
      <dgm:t>
        <a:bodyPr/>
        <a:lstStyle/>
        <a:p>
          <a:pPr rtl="1"/>
          <a:r>
            <a:rPr lang="ar-SA" dirty="0" smtClean="0"/>
            <a:t>خالي</a:t>
          </a:r>
        </a:p>
        <a:p>
          <a:pPr rtl="1"/>
          <a:r>
            <a:rPr lang="ar-SA" dirty="0" smtClean="0"/>
            <a:t>الذي لا يرد في السياق</a:t>
          </a:r>
        </a:p>
        <a:p>
          <a:pPr rtl="1"/>
          <a:r>
            <a:rPr lang="ar-SA" dirty="0" smtClean="0"/>
            <a:t>ومثالة فعل(أكل)</a:t>
          </a:r>
          <a:endParaRPr lang="ar-SA" dirty="0"/>
        </a:p>
      </dgm:t>
    </dgm:pt>
    <dgm:pt modelId="{6C0CFA04-E7E2-4620-BED9-97D8B6AC16C4}" type="parTrans" cxnId="{87532616-9E0E-4971-823F-1D38521D9BF0}">
      <dgm:prSet/>
      <dgm:spPr/>
      <dgm:t>
        <a:bodyPr/>
        <a:lstStyle/>
        <a:p>
          <a:pPr rtl="1"/>
          <a:endParaRPr lang="ar-SA"/>
        </a:p>
      </dgm:t>
    </dgm:pt>
    <dgm:pt modelId="{3C87C9FA-3039-4CFB-A014-A21DF681B28B}" type="sibTrans" cxnId="{87532616-9E0E-4971-823F-1D38521D9BF0}">
      <dgm:prSet/>
      <dgm:spPr/>
      <dgm:t>
        <a:bodyPr/>
        <a:lstStyle/>
        <a:p>
          <a:pPr rtl="1"/>
          <a:endParaRPr lang="ar-SA"/>
        </a:p>
      </dgm:t>
    </dgm:pt>
    <dgm:pt modelId="{F0516D1E-33D2-4A71-BE52-D3BE76E10593}">
      <dgm:prSet phldrT="[نص]"/>
      <dgm:spPr/>
      <dgm:t>
        <a:bodyPr/>
        <a:lstStyle/>
        <a:p>
          <a:pPr rtl="1"/>
          <a:r>
            <a:rPr lang="ar-SA" dirty="0" smtClean="0"/>
            <a:t>ظاهر</a:t>
          </a:r>
        </a:p>
        <a:p>
          <a:pPr rtl="1"/>
          <a:r>
            <a:rPr lang="ar-SA" dirty="0" smtClean="0"/>
            <a:t>الذي يرد في السياق</a:t>
          </a:r>
          <a:endParaRPr lang="ar-SA" dirty="0"/>
        </a:p>
      </dgm:t>
    </dgm:pt>
    <dgm:pt modelId="{BCAFB6A5-DA89-4FFD-B29C-FACEEF6CE450}" type="parTrans" cxnId="{EA4F8665-93CC-44B8-82F4-F82CDABD3A73}">
      <dgm:prSet/>
      <dgm:spPr/>
      <dgm:t>
        <a:bodyPr/>
        <a:lstStyle/>
        <a:p>
          <a:pPr rtl="1"/>
          <a:endParaRPr lang="ar-SA"/>
        </a:p>
      </dgm:t>
    </dgm:pt>
    <dgm:pt modelId="{AA0A0980-13B3-42F1-9C87-54AA027B9504}" type="sibTrans" cxnId="{EA4F8665-93CC-44B8-82F4-F82CDABD3A73}">
      <dgm:prSet/>
      <dgm:spPr/>
      <dgm:t>
        <a:bodyPr/>
        <a:lstStyle/>
        <a:p>
          <a:pPr rtl="1"/>
          <a:endParaRPr lang="ar-SA"/>
        </a:p>
      </dgm:t>
    </dgm:pt>
    <dgm:pt modelId="{F6D548B9-FD05-4BB0-8E22-4A370F38B871}" type="pres">
      <dgm:prSet presAssocID="{A6BEEEF3-42A4-4F32-9673-62944ABB602E}" presName="hierChild1" presStyleCnt="0">
        <dgm:presLayoutVars>
          <dgm:chPref val="1"/>
          <dgm:dir/>
          <dgm:animOne val="branch"/>
          <dgm:animLvl val="lvl"/>
          <dgm:resizeHandles/>
        </dgm:presLayoutVars>
      </dgm:prSet>
      <dgm:spPr/>
      <dgm:t>
        <a:bodyPr/>
        <a:lstStyle/>
        <a:p>
          <a:pPr rtl="1"/>
          <a:endParaRPr lang="ar-SA"/>
        </a:p>
      </dgm:t>
    </dgm:pt>
    <dgm:pt modelId="{8CB3EEE9-D07B-4D51-9793-7CFA5072D835}" type="pres">
      <dgm:prSet presAssocID="{CC26FD9F-4E94-44CD-8973-F0FAB4CD9C00}" presName="hierRoot1" presStyleCnt="0"/>
      <dgm:spPr/>
    </dgm:pt>
    <dgm:pt modelId="{0531A1A8-9B2C-4E79-812E-9CDB7BCF8FA3}" type="pres">
      <dgm:prSet presAssocID="{CC26FD9F-4E94-44CD-8973-F0FAB4CD9C00}" presName="composite" presStyleCnt="0"/>
      <dgm:spPr/>
    </dgm:pt>
    <dgm:pt modelId="{B3D7887F-10BF-4BB0-9512-C9F792CE6AA0}" type="pres">
      <dgm:prSet presAssocID="{CC26FD9F-4E94-44CD-8973-F0FAB4CD9C00}" presName="background" presStyleLbl="node0" presStyleIdx="0" presStyleCnt="1"/>
      <dgm:spPr/>
    </dgm:pt>
    <dgm:pt modelId="{E08407DC-EC3E-40B3-87D0-A8F7725D093E}" type="pres">
      <dgm:prSet presAssocID="{CC26FD9F-4E94-44CD-8973-F0FAB4CD9C00}" presName="text" presStyleLbl="fgAcc0" presStyleIdx="0" presStyleCnt="1">
        <dgm:presLayoutVars>
          <dgm:chPref val="3"/>
        </dgm:presLayoutVars>
      </dgm:prSet>
      <dgm:spPr/>
      <dgm:t>
        <a:bodyPr/>
        <a:lstStyle/>
        <a:p>
          <a:pPr rtl="1"/>
          <a:endParaRPr lang="ar-SA"/>
        </a:p>
      </dgm:t>
    </dgm:pt>
    <dgm:pt modelId="{3B8D037F-8ED0-4B39-8FCC-21EB38CD216E}" type="pres">
      <dgm:prSet presAssocID="{CC26FD9F-4E94-44CD-8973-F0FAB4CD9C00}" presName="hierChild2" presStyleCnt="0"/>
      <dgm:spPr/>
    </dgm:pt>
    <dgm:pt modelId="{5A83B10E-960E-4748-94AC-839531E9D5D2}" type="pres">
      <dgm:prSet presAssocID="{6C0CFA04-E7E2-4620-BED9-97D8B6AC16C4}" presName="Name10" presStyleLbl="parChTrans1D2" presStyleIdx="0" presStyleCnt="2"/>
      <dgm:spPr/>
      <dgm:t>
        <a:bodyPr/>
        <a:lstStyle/>
        <a:p>
          <a:pPr rtl="1"/>
          <a:endParaRPr lang="ar-SA"/>
        </a:p>
      </dgm:t>
    </dgm:pt>
    <dgm:pt modelId="{C214F623-786E-4F98-9AA3-2E7BA9257785}" type="pres">
      <dgm:prSet presAssocID="{7C193461-3F0C-4688-AB03-BD779D36460D}" presName="hierRoot2" presStyleCnt="0"/>
      <dgm:spPr/>
    </dgm:pt>
    <dgm:pt modelId="{DFE7A5DD-FDF7-4DBB-98E2-EEAEDDD2507C}" type="pres">
      <dgm:prSet presAssocID="{7C193461-3F0C-4688-AB03-BD779D36460D}" presName="composite2" presStyleCnt="0"/>
      <dgm:spPr/>
    </dgm:pt>
    <dgm:pt modelId="{5D36D36A-8B71-4393-856D-81331B16B2CD}" type="pres">
      <dgm:prSet presAssocID="{7C193461-3F0C-4688-AB03-BD779D36460D}" presName="background2" presStyleLbl="node2" presStyleIdx="0" presStyleCnt="2"/>
      <dgm:spPr/>
    </dgm:pt>
    <dgm:pt modelId="{CDBCBB62-AC86-4167-9A4B-F4D72D0C332C}" type="pres">
      <dgm:prSet presAssocID="{7C193461-3F0C-4688-AB03-BD779D36460D}" presName="text2" presStyleLbl="fgAcc2" presStyleIdx="0" presStyleCnt="2">
        <dgm:presLayoutVars>
          <dgm:chPref val="3"/>
        </dgm:presLayoutVars>
      </dgm:prSet>
      <dgm:spPr/>
      <dgm:t>
        <a:bodyPr/>
        <a:lstStyle/>
        <a:p>
          <a:pPr rtl="1"/>
          <a:endParaRPr lang="ar-SA"/>
        </a:p>
      </dgm:t>
    </dgm:pt>
    <dgm:pt modelId="{6E7F9CEB-11B1-4ADF-B229-50B6FFEDB686}" type="pres">
      <dgm:prSet presAssocID="{7C193461-3F0C-4688-AB03-BD779D36460D}" presName="hierChild3" presStyleCnt="0"/>
      <dgm:spPr/>
    </dgm:pt>
    <dgm:pt modelId="{0BFB54CA-D313-4CE9-8858-CEE86C976EC4}" type="pres">
      <dgm:prSet presAssocID="{BCAFB6A5-DA89-4FFD-B29C-FACEEF6CE450}" presName="Name10" presStyleLbl="parChTrans1D2" presStyleIdx="1" presStyleCnt="2"/>
      <dgm:spPr/>
      <dgm:t>
        <a:bodyPr/>
        <a:lstStyle/>
        <a:p>
          <a:pPr rtl="1"/>
          <a:endParaRPr lang="ar-SA"/>
        </a:p>
      </dgm:t>
    </dgm:pt>
    <dgm:pt modelId="{2060C81F-62C5-4011-AD20-B3531A999A06}" type="pres">
      <dgm:prSet presAssocID="{F0516D1E-33D2-4A71-BE52-D3BE76E10593}" presName="hierRoot2" presStyleCnt="0"/>
      <dgm:spPr/>
    </dgm:pt>
    <dgm:pt modelId="{8A225E81-E020-43B5-AEE9-C8A2AA4549FC}" type="pres">
      <dgm:prSet presAssocID="{F0516D1E-33D2-4A71-BE52-D3BE76E10593}" presName="composite2" presStyleCnt="0"/>
      <dgm:spPr/>
    </dgm:pt>
    <dgm:pt modelId="{B3A283C6-6297-4246-937F-6322D7947783}" type="pres">
      <dgm:prSet presAssocID="{F0516D1E-33D2-4A71-BE52-D3BE76E10593}" presName="background2" presStyleLbl="node2" presStyleIdx="1" presStyleCnt="2"/>
      <dgm:spPr/>
    </dgm:pt>
    <dgm:pt modelId="{C61167AD-404F-40E1-B412-22FDDCF87B4C}" type="pres">
      <dgm:prSet presAssocID="{F0516D1E-33D2-4A71-BE52-D3BE76E10593}" presName="text2" presStyleLbl="fgAcc2" presStyleIdx="1" presStyleCnt="2">
        <dgm:presLayoutVars>
          <dgm:chPref val="3"/>
        </dgm:presLayoutVars>
      </dgm:prSet>
      <dgm:spPr/>
      <dgm:t>
        <a:bodyPr/>
        <a:lstStyle/>
        <a:p>
          <a:pPr rtl="1"/>
          <a:endParaRPr lang="ar-SA"/>
        </a:p>
      </dgm:t>
    </dgm:pt>
    <dgm:pt modelId="{C46AF7B0-17C5-4EE0-8841-D10D0DFB5119}" type="pres">
      <dgm:prSet presAssocID="{F0516D1E-33D2-4A71-BE52-D3BE76E10593}" presName="hierChild3" presStyleCnt="0"/>
      <dgm:spPr/>
    </dgm:pt>
  </dgm:ptLst>
  <dgm:cxnLst>
    <dgm:cxn modelId="{124C729B-2507-4273-AA04-DCEBBEEDDF54}" type="presOf" srcId="{A6BEEEF3-42A4-4F32-9673-62944ABB602E}" destId="{F6D548B9-FD05-4BB0-8E22-4A370F38B871}" srcOrd="0" destOrd="0" presId="urn:microsoft.com/office/officeart/2005/8/layout/hierarchy1"/>
    <dgm:cxn modelId="{FDFB1A58-5697-4AB0-A4B7-FAB4FBA62DBA}" srcId="{A6BEEEF3-42A4-4F32-9673-62944ABB602E}" destId="{CC26FD9F-4E94-44CD-8973-F0FAB4CD9C00}" srcOrd="0" destOrd="0" parTransId="{9BD937F7-28CC-4A01-A9B6-51694D415D91}" sibTransId="{F055E67B-3AAE-467A-A875-5D12B2875EDE}"/>
    <dgm:cxn modelId="{87532616-9E0E-4971-823F-1D38521D9BF0}" srcId="{CC26FD9F-4E94-44CD-8973-F0FAB4CD9C00}" destId="{7C193461-3F0C-4688-AB03-BD779D36460D}" srcOrd="0" destOrd="0" parTransId="{6C0CFA04-E7E2-4620-BED9-97D8B6AC16C4}" sibTransId="{3C87C9FA-3039-4CFB-A014-A21DF681B28B}"/>
    <dgm:cxn modelId="{19DCC272-056F-4BDC-89F1-C4063C483DA6}" type="presOf" srcId="{7C193461-3F0C-4688-AB03-BD779D36460D}" destId="{CDBCBB62-AC86-4167-9A4B-F4D72D0C332C}" srcOrd="0" destOrd="0" presId="urn:microsoft.com/office/officeart/2005/8/layout/hierarchy1"/>
    <dgm:cxn modelId="{E7F4C44F-6417-4BB7-91BE-B2A3BE76E46E}" type="presOf" srcId="{6C0CFA04-E7E2-4620-BED9-97D8B6AC16C4}" destId="{5A83B10E-960E-4748-94AC-839531E9D5D2}" srcOrd="0" destOrd="0" presId="urn:microsoft.com/office/officeart/2005/8/layout/hierarchy1"/>
    <dgm:cxn modelId="{3BB802EB-C368-42AE-AB9F-8A6FB9E6C460}" type="presOf" srcId="{F0516D1E-33D2-4A71-BE52-D3BE76E10593}" destId="{C61167AD-404F-40E1-B412-22FDDCF87B4C}" srcOrd="0" destOrd="0" presId="urn:microsoft.com/office/officeart/2005/8/layout/hierarchy1"/>
    <dgm:cxn modelId="{61102B2E-311F-4EF2-BB0D-FC82817D59C1}" type="presOf" srcId="{BCAFB6A5-DA89-4FFD-B29C-FACEEF6CE450}" destId="{0BFB54CA-D313-4CE9-8858-CEE86C976EC4}" srcOrd="0" destOrd="0" presId="urn:microsoft.com/office/officeart/2005/8/layout/hierarchy1"/>
    <dgm:cxn modelId="{E9390C0C-6FC7-4202-A643-F38A4D81C1FF}" type="presOf" srcId="{CC26FD9F-4E94-44CD-8973-F0FAB4CD9C00}" destId="{E08407DC-EC3E-40B3-87D0-A8F7725D093E}" srcOrd="0" destOrd="0" presId="urn:microsoft.com/office/officeart/2005/8/layout/hierarchy1"/>
    <dgm:cxn modelId="{EA4F8665-93CC-44B8-82F4-F82CDABD3A73}" srcId="{CC26FD9F-4E94-44CD-8973-F0FAB4CD9C00}" destId="{F0516D1E-33D2-4A71-BE52-D3BE76E10593}" srcOrd="1" destOrd="0" parTransId="{BCAFB6A5-DA89-4FFD-B29C-FACEEF6CE450}" sibTransId="{AA0A0980-13B3-42F1-9C87-54AA027B9504}"/>
    <dgm:cxn modelId="{703C2559-51A5-453C-8739-E1BFEDB1A3B1}" type="presParOf" srcId="{F6D548B9-FD05-4BB0-8E22-4A370F38B871}" destId="{8CB3EEE9-D07B-4D51-9793-7CFA5072D835}" srcOrd="0" destOrd="0" presId="urn:microsoft.com/office/officeart/2005/8/layout/hierarchy1"/>
    <dgm:cxn modelId="{07272232-EA3C-47B0-BC69-04A56A1A4420}" type="presParOf" srcId="{8CB3EEE9-D07B-4D51-9793-7CFA5072D835}" destId="{0531A1A8-9B2C-4E79-812E-9CDB7BCF8FA3}" srcOrd="0" destOrd="0" presId="urn:microsoft.com/office/officeart/2005/8/layout/hierarchy1"/>
    <dgm:cxn modelId="{F7B5C92F-7972-4890-9BD3-D0A508E69FE7}" type="presParOf" srcId="{0531A1A8-9B2C-4E79-812E-9CDB7BCF8FA3}" destId="{B3D7887F-10BF-4BB0-9512-C9F792CE6AA0}" srcOrd="0" destOrd="0" presId="urn:microsoft.com/office/officeart/2005/8/layout/hierarchy1"/>
    <dgm:cxn modelId="{90B30911-3E95-4607-BA91-8680D1158B09}" type="presParOf" srcId="{0531A1A8-9B2C-4E79-812E-9CDB7BCF8FA3}" destId="{E08407DC-EC3E-40B3-87D0-A8F7725D093E}" srcOrd="1" destOrd="0" presId="urn:microsoft.com/office/officeart/2005/8/layout/hierarchy1"/>
    <dgm:cxn modelId="{3CC3CE01-4743-4148-9FB7-23A1E8FE84F7}" type="presParOf" srcId="{8CB3EEE9-D07B-4D51-9793-7CFA5072D835}" destId="{3B8D037F-8ED0-4B39-8FCC-21EB38CD216E}" srcOrd="1" destOrd="0" presId="urn:microsoft.com/office/officeart/2005/8/layout/hierarchy1"/>
    <dgm:cxn modelId="{FCF0F0FB-9DFA-4A10-8CAF-8FF628F87D4A}" type="presParOf" srcId="{3B8D037F-8ED0-4B39-8FCC-21EB38CD216E}" destId="{5A83B10E-960E-4748-94AC-839531E9D5D2}" srcOrd="0" destOrd="0" presId="urn:microsoft.com/office/officeart/2005/8/layout/hierarchy1"/>
    <dgm:cxn modelId="{511A281E-DFE1-4FC0-B90A-41572109CE4E}" type="presParOf" srcId="{3B8D037F-8ED0-4B39-8FCC-21EB38CD216E}" destId="{C214F623-786E-4F98-9AA3-2E7BA9257785}" srcOrd="1" destOrd="0" presId="urn:microsoft.com/office/officeart/2005/8/layout/hierarchy1"/>
    <dgm:cxn modelId="{FE49A155-F219-464C-8A69-A46FB4C543F0}" type="presParOf" srcId="{C214F623-786E-4F98-9AA3-2E7BA9257785}" destId="{DFE7A5DD-FDF7-4DBB-98E2-EEAEDDD2507C}" srcOrd="0" destOrd="0" presId="urn:microsoft.com/office/officeart/2005/8/layout/hierarchy1"/>
    <dgm:cxn modelId="{B423250F-43BB-4F3B-8506-A1812793869A}" type="presParOf" srcId="{DFE7A5DD-FDF7-4DBB-98E2-EEAEDDD2507C}" destId="{5D36D36A-8B71-4393-856D-81331B16B2CD}" srcOrd="0" destOrd="0" presId="urn:microsoft.com/office/officeart/2005/8/layout/hierarchy1"/>
    <dgm:cxn modelId="{5B1AD236-E5C6-41D5-8BCA-A4CADA1EC34C}" type="presParOf" srcId="{DFE7A5DD-FDF7-4DBB-98E2-EEAEDDD2507C}" destId="{CDBCBB62-AC86-4167-9A4B-F4D72D0C332C}" srcOrd="1" destOrd="0" presId="urn:microsoft.com/office/officeart/2005/8/layout/hierarchy1"/>
    <dgm:cxn modelId="{4748A87C-D68F-43BA-9801-704BBD7076A7}" type="presParOf" srcId="{C214F623-786E-4F98-9AA3-2E7BA9257785}" destId="{6E7F9CEB-11B1-4ADF-B229-50B6FFEDB686}" srcOrd="1" destOrd="0" presId="urn:microsoft.com/office/officeart/2005/8/layout/hierarchy1"/>
    <dgm:cxn modelId="{E0FCA51F-5294-49D2-A00D-3A904B6DF53A}" type="presParOf" srcId="{3B8D037F-8ED0-4B39-8FCC-21EB38CD216E}" destId="{0BFB54CA-D313-4CE9-8858-CEE86C976EC4}" srcOrd="2" destOrd="0" presId="urn:microsoft.com/office/officeart/2005/8/layout/hierarchy1"/>
    <dgm:cxn modelId="{8910148E-3643-47CA-9446-4B21CF241754}" type="presParOf" srcId="{3B8D037F-8ED0-4B39-8FCC-21EB38CD216E}" destId="{2060C81F-62C5-4011-AD20-B3531A999A06}" srcOrd="3" destOrd="0" presId="urn:microsoft.com/office/officeart/2005/8/layout/hierarchy1"/>
    <dgm:cxn modelId="{797A4573-762E-4F61-9E98-446C1AF12EC3}" type="presParOf" srcId="{2060C81F-62C5-4011-AD20-B3531A999A06}" destId="{8A225E81-E020-43B5-AEE9-C8A2AA4549FC}" srcOrd="0" destOrd="0" presId="urn:microsoft.com/office/officeart/2005/8/layout/hierarchy1"/>
    <dgm:cxn modelId="{550749F6-D1D6-4372-AEB4-99103B933B50}" type="presParOf" srcId="{8A225E81-E020-43B5-AEE9-C8A2AA4549FC}" destId="{B3A283C6-6297-4246-937F-6322D7947783}" srcOrd="0" destOrd="0" presId="urn:microsoft.com/office/officeart/2005/8/layout/hierarchy1"/>
    <dgm:cxn modelId="{B1D42BB8-05D8-4648-9493-06720D0B7C70}" type="presParOf" srcId="{8A225E81-E020-43B5-AEE9-C8A2AA4549FC}" destId="{C61167AD-404F-40E1-B412-22FDDCF87B4C}" srcOrd="1" destOrd="0" presId="urn:microsoft.com/office/officeart/2005/8/layout/hierarchy1"/>
    <dgm:cxn modelId="{B382E169-7BCD-4C10-A22F-7A5A2F4FAE27}" type="presParOf" srcId="{2060C81F-62C5-4011-AD20-B3531A999A06}" destId="{C46AF7B0-17C5-4EE0-8841-D10D0DFB51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D6C076-1F3F-44CB-BF2C-C54363B79FA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5CCB8E31-D7EE-48B2-B73F-542A12621F62}">
      <dgm:prSet phldrT="[نص]"/>
      <dgm:spPr/>
      <dgm:t>
        <a:bodyPr/>
        <a:lstStyle/>
        <a:p>
          <a:pPr rtl="1"/>
          <a:r>
            <a:rPr lang="ar-SA" dirty="0" smtClean="0"/>
            <a:t>النوع الثالث</a:t>
          </a:r>
          <a:endParaRPr lang="ar-SA" dirty="0"/>
        </a:p>
      </dgm:t>
    </dgm:pt>
    <dgm:pt modelId="{45C8F32A-E567-4A15-AD0B-7929FB5386B8}" type="parTrans" cxnId="{DAC093E5-C7C6-4AFE-9800-B4704554DE1E}">
      <dgm:prSet/>
      <dgm:spPr/>
      <dgm:t>
        <a:bodyPr/>
        <a:lstStyle/>
        <a:p>
          <a:pPr rtl="1"/>
          <a:endParaRPr lang="ar-SA"/>
        </a:p>
      </dgm:t>
    </dgm:pt>
    <dgm:pt modelId="{B662B3EF-2DCE-449A-8E1D-2EB9A3AEE57E}" type="sibTrans" cxnId="{DAC093E5-C7C6-4AFE-9800-B4704554DE1E}">
      <dgm:prSet/>
      <dgm:spPr/>
      <dgm:t>
        <a:bodyPr/>
        <a:lstStyle/>
        <a:p>
          <a:pPr rtl="1"/>
          <a:endParaRPr lang="ar-SA"/>
        </a:p>
      </dgm:t>
    </dgm:pt>
    <dgm:pt modelId="{F10020E6-E367-4DDC-8500-19BCDFF06DB4}">
      <dgm:prSet phldrT="[نص]"/>
      <dgm:spPr/>
      <dgm:t>
        <a:bodyPr/>
        <a:lstStyle/>
        <a:p>
          <a:pPr rtl="1"/>
          <a:r>
            <a:rPr lang="ar-SA" dirty="0" smtClean="0"/>
            <a:t>كلمة</a:t>
          </a:r>
        </a:p>
        <a:p>
          <a:pPr rtl="1"/>
          <a:r>
            <a:rPr lang="ar-SA" dirty="0" smtClean="0"/>
            <a:t>نحو كان وأخواتها </a:t>
          </a:r>
          <a:endParaRPr lang="ar-SA" dirty="0"/>
        </a:p>
      </dgm:t>
    </dgm:pt>
    <dgm:pt modelId="{83FA62D0-B73F-4E36-B327-2DCFD5FAA9FD}" type="parTrans" cxnId="{9373F8A6-F4A6-45B8-B349-BDBD7CA7E2FA}">
      <dgm:prSet/>
      <dgm:spPr/>
      <dgm:t>
        <a:bodyPr/>
        <a:lstStyle/>
        <a:p>
          <a:pPr rtl="1"/>
          <a:endParaRPr lang="ar-SA"/>
        </a:p>
      </dgm:t>
    </dgm:pt>
    <dgm:pt modelId="{2302CE82-9FED-4C44-A4DA-51A42400E24E}" type="sibTrans" cxnId="{9373F8A6-F4A6-45B8-B349-BDBD7CA7E2FA}">
      <dgm:prSet/>
      <dgm:spPr/>
      <dgm:t>
        <a:bodyPr/>
        <a:lstStyle/>
        <a:p>
          <a:pPr rtl="1"/>
          <a:endParaRPr lang="ar-SA"/>
        </a:p>
      </dgm:t>
    </dgm:pt>
    <dgm:pt modelId="{36FD6FBF-3DE8-482F-9F35-1184DD10448F}">
      <dgm:prSet phldrT="[نص]"/>
      <dgm:spPr/>
      <dgm:t>
        <a:bodyPr/>
        <a:lstStyle/>
        <a:p>
          <a:pPr rtl="1"/>
          <a:r>
            <a:rPr lang="ar-SA" dirty="0" smtClean="0"/>
            <a:t>صوت</a:t>
          </a:r>
        </a:p>
        <a:p>
          <a:pPr rtl="1"/>
          <a:r>
            <a:rPr lang="ar-SA" dirty="0" smtClean="0"/>
            <a:t>نحو مُطْعَم </a:t>
          </a:r>
          <a:endParaRPr lang="ar-SA" dirty="0"/>
        </a:p>
      </dgm:t>
    </dgm:pt>
    <dgm:pt modelId="{5502F7A4-2574-4596-BAF6-2804D63D3B57}" type="parTrans" cxnId="{FA893E24-586A-4943-8BF5-9AA34A92B7B6}">
      <dgm:prSet/>
      <dgm:spPr/>
      <dgm:t>
        <a:bodyPr/>
        <a:lstStyle/>
        <a:p>
          <a:pPr rtl="1"/>
          <a:endParaRPr lang="ar-SA"/>
        </a:p>
      </dgm:t>
    </dgm:pt>
    <dgm:pt modelId="{C955E6D2-1C94-4011-911A-7F3CCEA6F7FB}" type="sibTrans" cxnId="{FA893E24-586A-4943-8BF5-9AA34A92B7B6}">
      <dgm:prSet/>
      <dgm:spPr/>
      <dgm:t>
        <a:bodyPr/>
        <a:lstStyle/>
        <a:p>
          <a:pPr rtl="1"/>
          <a:endParaRPr lang="ar-SA"/>
        </a:p>
      </dgm:t>
    </dgm:pt>
    <dgm:pt modelId="{987931D7-D0F2-4E93-A6F3-BCA080A0BAB0}">
      <dgm:prSet phldrT="[نص]"/>
      <dgm:spPr/>
      <dgm:t>
        <a:bodyPr/>
        <a:lstStyle/>
        <a:p>
          <a:pPr rtl="1"/>
          <a:r>
            <a:rPr lang="ar-SA" dirty="0" smtClean="0"/>
            <a:t>صوتين </a:t>
          </a:r>
        </a:p>
        <a:p>
          <a:pPr rtl="1"/>
          <a:r>
            <a:rPr lang="ar-SA" dirty="0" smtClean="0"/>
            <a:t>كالألف والتاء لجمع الإناث</a:t>
          </a:r>
          <a:endParaRPr lang="ar-SA" dirty="0"/>
        </a:p>
      </dgm:t>
    </dgm:pt>
    <dgm:pt modelId="{C8AF6269-B59B-4261-A388-B6138898FF2C}" type="parTrans" cxnId="{CD50EB43-A9AF-48CA-98A5-ACC69F26A77A}">
      <dgm:prSet/>
      <dgm:spPr/>
      <dgm:t>
        <a:bodyPr/>
        <a:lstStyle/>
        <a:p>
          <a:pPr rtl="1"/>
          <a:endParaRPr lang="ar-SA"/>
        </a:p>
      </dgm:t>
    </dgm:pt>
    <dgm:pt modelId="{171B5C7A-9A12-4468-B22D-1CD323632ADE}" type="sibTrans" cxnId="{CD50EB43-A9AF-48CA-98A5-ACC69F26A77A}">
      <dgm:prSet/>
      <dgm:spPr/>
      <dgm:t>
        <a:bodyPr/>
        <a:lstStyle/>
        <a:p>
          <a:pPr rtl="1"/>
          <a:endParaRPr lang="ar-SA"/>
        </a:p>
      </dgm:t>
    </dgm:pt>
    <dgm:pt modelId="{F753595F-36E7-4A42-8308-209242FE08CB}" type="pres">
      <dgm:prSet presAssocID="{DED6C076-1F3F-44CB-BF2C-C54363B79FAA}" presName="hierChild1" presStyleCnt="0">
        <dgm:presLayoutVars>
          <dgm:chPref val="1"/>
          <dgm:dir/>
          <dgm:animOne val="branch"/>
          <dgm:animLvl val="lvl"/>
          <dgm:resizeHandles/>
        </dgm:presLayoutVars>
      </dgm:prSet>
      <dgm:spPr/>
      <dgm:t>
        <a:bodyPr/>
        <a:lstStyle/>
        <a:p>
          <a:pPr rtl="1"/>
          <a:endParaRPr lang="ar-SA"/>
        </a:p>
      </dgm:t>
    </dgm:pt>
    <dgm:pt modelId="{46E5445E-28F6-4812-8D4D-16ACB30123DA}" type="pres">
      <dgm:prSet presAssocID="{5CCB8E31-D7EE-48B2-B73F-542A12621F62}" presName="hierRoot1" presStyleCnt="0"/>
      <dgm:spPr/>
    </dgm:pt>
    <dgm:pt modelId="{A505F94F-E064-4633-8B10-A894B45E315B}" type="pres">
      <dgm:prSet presAssocID="{5CCB8E31-D7EE-48B2-B73F-542A12621F62}" presName="composite" presStyleCnt="0"/>
      <dgm:spPr/>
    </dgm:pt>
    <dgm:pt modelId="{89BBC855-2FCE-4EE2-B935-353EED968171}" type="pres">
      <dgm:prSet presAssocID="{5CCB8E31-D7EE-48B2-B73F-542A12621F62}" presName="background" presStyleLbl="node0" presStyleIdx="0" presStyleCnt="1"/>
      <dgm:spPr/>
    </dgm:pt>
    <dgm:pt modelId="{02583109-BD64-460A-9C3D-A4B8495D7D3F}" type="pres">
      <dgm:prSet presAssocID="{5CCB8E31-D7EE-48B2-B73F-542A12621F62}" presName="text" presStyleLbl="fgAcc0" presStyleIdx="0" presStyleCnt="1">
        <dgm:presLayoutVars>
          <dgm:chPref val="3"/>
        </dgm:presLayoutVars>
      </dgm:prSet>
      <dgm:spPr/>
      <dgm:t>
        <a:bodyPr/>
        <a:lstStyle/>
        <a:p>
          <a:pPr rtl="1"/>
          <a:endParaRPr lang="ar-SA"/>
        </a:p>
      </dgm:t>
    </dgm:pt>
    <dgm:pt modelId="{BD4526CC-1719-48FB-8130-E633DA0CFD3E}" type="pres">
      <dgm:prSet presAssocID="{5CCB8E31-D7EE-48B2-B73F-542A12621F62}" presName="hierChild2" presStyleCnt="0"/>
      <dgm:spPr/>
    </dgm:pt>
    <dgm:pt modelId="{84F165C9-0C40-40D6-AF72-6CD931B3D708}" type="pres">
      <dgm:prSet presAssocID="{83FA62D0-B73F-4E36-B327-2DCFD5FAA9FD}" presName="Name10" presStyleLbl="parChTrans1D2" presStyleIdx="0" presStyleCnt="3"/>
      <dgm:spPr/>
      <dgm:t>
        <a:bodyPr/>
        <a:lstStyle/>
        <a:p>
          <a:pPr rtl="1"/>
          <a:endParaRPr lang="ar-SA"/>
        </a:p>
      </dgm:t>
    </dgm:pt>
    <dgm:pt modelId="{F6DE98A8-5FFD-42C5-85A2-F53E386B7C7E}" type="pres">
      <dgm:prSet presAssocID="{F10020E6-E367-4DDC-8500-19BCDFF06DB4}" presName="hierRoot2" presStyleCnt="0"/>
      <dgm:spPr/>
    </dgm:pt>
    <dgm:pt modelId="{5DE2BDEE-CB58-4223-9255-E0AEB7666999}" type="pres">
      <dgm:prSet presAssocID="{F10020E6-E367-4DDC-8500-19BCDFF06DB4}" presName="composite2" presStyleCnt="0"/>
      <dgm:spPr/>
    </dgm:pt>
    <dgm:pt modelId="{4E8BFC42-B691-4CB1-A297-773C480674C9}" type="pres">
      <dgm:prSet presAssocID="{F10020E6-E367-4DDC-8500-19BCDFF06DB4}" presName="background2" presStyleLbl="node2" presStyleIdx="0" presStyleCnt="3"/>
      <dgm:spPr/>
    </dgm:pt>
    <dgm:pt modelId="{B543FF44-0935-4884-B369-71C9704B838D}" type="pres">
      <dgm:prSet presAssocID="{F10020E6-E367-4DDC-8500-19BCDFF06DB4}" presName="text2" presStyleLbl="fgAcc2" presStyleIdx="0" presStyleCnt="3">
        <dgm:presLayoutVars>
          <dgm:chPref val="3"/>
        </dgm:presLayoutVars>
      </dgm:prSet>
      <dgm:spPr/>
      <dgm:t>
        <a:bodyPr/>
        <a:lstStyle/>
        <a:p>
          <a:pPr rtl="1"/>
          <a:endParaRPr lang="ar-SA"/>
        </a:p>
      </dgm:t>
    </dgm:pt>
    <dgm:pt modelId="{4907A2B5-2339-4BD4-80DD-BDCC92197DDB}" type="pres">
      <dgm:prSet presAssocID="{F10020E6-E367-4DDC-8500-19BCDFF06DB4}" presName="hierChild3" presStyleCnt="0"/>
      <dgm:spPr/>
    </dgm:pt>
    <dgm:pt modelId="{8C3CA969-07F6-4FE2-A43F-4F5771646FC8}" type="pres">
      <dgm:prSet presAssocID="{C8AF6269-B59B-4261-A388-B6138898FF2C}" presName="Name10" presStyleLbl="parChTrans1D2" presStyleIdx="1" presStyleCnt="3"/>
      <dgm:spPr/>
      <dgm:t>
        <a:bodyPr/>
        <a:lstStyle/>
        <a:p>
          <a:pPr rtl="1"/>
          <a:endParaRPr lang="ar-SA"/>
        </a:p>
      </dgm:t>
    </dgm:pt>
    <dgm:pt modelId="{641A986B-DD7B-4892-954A-FD47E6875F7B}" type="pres">
      <dgm:prSet presAssocID="{987931D7-D0F2-4E93-A6F3-BCA080A0BAB0}" presName="hierRoot2" presStyleCnt="0"/>
      <dgm:spPr/>
    </dgm:pt>
    <dgm:pt modelId="{6B793288-6CCE-4A3B-944C-0F197EE6720D}" type="pres">
      <dgm:prSet presAssocID="{987931D7-D0F2-4E93-A6F3-BCA080A0BAB0}" presName="composite2" presStyleCnt="0"/>
      <dgm:spPr/>
    </dgm:pt>
    <dgm:pt modelId="{752B4401-6B8A-4264-9892-F00AA5474903}" type="pres">
      <dgm:prSet presAssocID="{987931D7-D0F2-4E93-A6F3-BCA080A0BAB0}" presName="background2" presStyleLbl="node2" presStyleIdx="1" presStyleCnt="3"/>
      <dgm:spPr/>
    </dgm:pt>
    <dgm:pt modelId="{6EDCA709-6B70-4590-84C2-31CED9BE1252}" type="pres">
      <dgm:prSet presAssocID="{987931D7-D0F2-4E93-A6F3-BCA080A0BAB0}" presName="text2" presStyleLbl="fgAcc2" presStyleIdx="1" presStyleCnt="3">
        <dgm:presLayoutVars>
          <dgm:chPref val="3"/>
        </dgm:presLayoutVars>
      </dgm:prSet>
      <dgm:spPr/>
      <dgm:t>
        <a:bodyPr/>
        <a:lstStyle/>
        <a:p>
          <a:pPr rtl="1"/>
          <a:endParaRPr lang="ar-SA"/>
        </a:p>
      </dgm:t>
    </dgm:pt>
    <dgm:pt modelId="{B48F9DE6-2D0E-487C-AC91-4EEDDC92B007}" type="pres">
      <dgm:prSet presAssocID="{987931D7-D0F2-4E93-A6F3-BCA080A0BAB0}" presName="hierChild3" presStyleCnt="0"/>
      <dgm:spPr/>
    </dgm:pt>
    <dgm:pt modelId="{261EF913-D67B-40B5-9431-6347FE94F98B}" type="pres">
      <dgm:prSet presAssocID="{5502F7A4-2574-4596-BAF6-2804D63D3B57}" presName="Name10" presStyleLbl="parChTrans1D2" presStyleIdx="2" presStyleCnt="3"/>
      <dgm:spPr/>
      <dgm:t>
        <a:bodyPr/>
        <a:lstStyle/>
        <a:p>
          <a:pPr rtl="1"/>
          <a:endParaRPr lang="ar-SA"/>
        </a:p>
      </dgm:t>
    </dgm:pt>
    <dgm:pt modelId="{7C76E668-8FC4-44E8-A167-9CB3F1624A8C}" type="pres">
      <dgm:prSet presAssocID="{36FD6FBF-3DE8-482F-9F35-1184DD10448F}" presName="hierRoot2" presStyleCnt="0"/>
      <dgm:spPr/>
    </dgm:pt>
    <dgm:pt modelId="{C65FC61A-C1C6-456B-A219-69ADA36A004D}" type="pres">
      <dgm:prSet presAssocID="{36FD6FBF-3DE8-482F-9F35-1184DD10448F}" presName="composite2" presStyleCnt="0"/>
      <dgm:spPr/>
    </dgm:pt>
    <dgm:pt modelId="{83EC1A27-74ED-453E-9EED-59CD5144021B}" type="pres">
      <dgm:prSet presAssocID="{36FD6FBF-3DE8-482F-9F35-1184DD10448F}" presName="background2" presStyleLbl="node2" presStyleIdx="2" presStyleCnt="3"/>
      <dgm:spPr/>
    </dgm:pt>
    <dgm:pt modelId="{2E6641CA-0759-4B67-B00A-1FA60B82CD16}" type="pres">
      <dgm:prSet presAssocID="{36FD6FBF-3DE8-482F-9F35-1184DD10448F}" presName="text2" presStyleLbl="fgAcc2" presStyleIdx="2" presStyleCnt="3">
        <dgm:presLayoutVars>
          <dgm:chPref val="3"/>
        </dgm:presLayoutVars>
      </dgm:prSet>
      <dgm:spPr/>
      <dgm:t>
        <a:bodyPr/>
        <a:lstStyle/>
        <a:p>
          <a:pPr rtl="1"/>
          <a:endParaRPr lang="ar-SA"/>
        </a:p>
      </dgm:t>
    </dgm:pt>
    <dgm:pt modelId="{940888D3-8197-458E-8F90-D45D9D7C75F6}" type="pres">
      <dgm:prSet presAssocID="{36FD6FBF-3DE8-482F-9F35-1184DD10448F}" presName="hierChild3" presStyleCnt="0"/>
      <dgm:spPr/>
    </dgm:pt>
  </dgm:ptLst>
  <dgm:cxnLst>
    <dgm:cxn modelId="{D8E67083-7613-4DF8-BE61-DE29E2B8DFC8}" type="presOf" srcId="{DED6C076-1F3F-44CB-BF2C-C54363B79FAA}" destId="{F753595F-36E7-4A42-8308-209242FE08CB}" srcOrd="0" destOrd="0" presId="urn:microsoft.com/office/officeart/2005/8/layout/hierarchy1"/>
    <dgm:cxn modelId="{E887D5EF-31FE-4121-BE22-8C8B64311380}" type="presOf" srcId="{C8AF6269-B59B-4261-A388-B6138898FF2C}" destId="{8C3CA969-07F6-4FE2-A43F-4F5771646FC8}" srcOrd="0" destOrd="0" presId="urn:microsoft.com/office/officeart/2005/8/layout/hierarchy1"/>
    <dgm:cxn modelId="{FA893E24-586A-4943-8BF5-9AA34A92B7B6}" srcId="{5CCB8E31-D7EE-48B2-B73F-542A12621F62}" destId="{36FD6FBF-3DE8-482F-9F35-1184DD10448F}" srcOrd="2" destOrd="0" parTransId="{5502F7A4-2574-4596-BAF6-2804D63D3B57}" sibTransId="{C955E6D2-1C94-4011-911A-7F3CCEA6F7FB}"/>
    <dgm:cxn modelId="{BE15DD54-3470-434D-BE57-09162E2144A9}" type="presOf" srcId="{36FD6FBF-3DE8-482F-9F35-1184DD10448F}" destId="{2E6641CA-0759-4B67-B00A-1FA60B82CD16}" srcOrd="0" destOrd="0" presId="urn:microsoft.com/office/officeart/2005/8/layout/hierarchy1"/>
    <dgm:cxn modelId="{82A5F442-6369-417F-9262-063CB4B32B0B}" type="presOf" srcId="{83FA62D0-B73F-4E36-B327-2DCFD5FAA9FD}" destId="{84F165C9-0C40-40D6-AF72-6CD931B3D708}" srcOrd="0" destOrd="0" presId="urn:microsoft.com/office/officeart/2005/8/layout/hierarchy1"/>
    <dgm:cxn modelId="{85A6A108-93CF-458C-99AE-5F8262F27E07}" type="presOf" srcId="{5502F7A4-2574-4596-BAF6-2804D63D3B57}" destId="{261EF913-D67B-40B5-9431-6347FE94F98B}" srcOrd="0" destOrd="0" presId="urn:microsoft.com/office/officeart/2005/8/layout/hierarchy1"/>
    <dgm:cxn modelId="{DFDFA67D-79DB-4905-AA67-C39E49360FEA}" type="presOf" srcId="{5CCB8E31-D7EE-48B2-B73F-542A12621F62}" destId="{02583109-BD64-460A-9C3D-A4B8495D7D3F}" srcOrd="0" destOrd="0" presId="urn:microsoft.com/office/officeart/2005/8/layout/hierarchy1"/>
    <dgm:cxn modelId="{D9C770C6-7830-401C-B875-FC3B173D2B20}" type="presOf" srcId="{F10020E6-E367-4DDC-8500-19BCDFF06DB4}" destId="{B543FF44-0935-4884-B369-71C9704B838D}" srcOrd="0" destOrd="0" presId="urn:microsoft.com/office/officeart/2005/8/layout/hierarchy1"/>
    <dgm:cxn modelId="{9373F8A6-F4A6-45B8-B349-BDBD7CA7E2FA}" srcId="{5CCB8E31-D7EE-48B2-B73F-542A12621F62}" destId="{F10020E6-E367-4DDC-8500-19BCDFF06DB4}" srcOrd="0" destOrd="0" parTransId="{83FA62D0-B73F-4E36-B327-2DCFD5FAA9FD}" sibTransId="{2302CE82-9FED-4C44-A4DA-51A42400E24E}"/>
    <dgm:cxn modelId="{CB16DB71-0D88-4256-A44B-2DF59B1AC67E}" type="presOf" srcId="{987931D7-D0F2-4E93-A6F3-BCA080A0BAB0}" destId="{6EDCA709-6B70-4590-84C2-31CED9BE1252}" srcOrd="0" destOrd="0" presId="urn:microsoft.com/office/officeart/2005/8/layout/hierarchy1"/>
    <dgm:cxn modelId="{DAC093E5-C7C6-4AFE-9800-B4704554DE1E}" srcId="{DED6C076-1F3F-44CB-BF2C-C54363B79FAA}" destId="{5CCB8E31-D7EE-48B2-B73F-542A12621F62}" srcOrd="0" destOrd="0" parTransId="{45C8F32A-E567-4A15-AD0B-7929FB5386B8}" sibTransId="{B662B3EF-2DCE-449A-8E1D-2EB9A3AEE57E}"/>
    <dgm:cxn modelId="{CD50EB43-A9AF-48CA-98A5-ACC69F26A77A}" srcId="{5CCB8E31-D7EE-48B2-B73F-542A12621F62}" destId="{987931D7-D0F2-4E93-A6F3-BCA080A0BAB0}" srcOrd="1" destOrd="0" parTransId="{C8AF6269-B59B-4261-A388-B6138898FF2C}" sibTransId="{171B5C7A-9A12-4468-B22D-1CD323632ADE}"/>
    <dgm:cxn modelId="{4D53738E-82FF-44FB-877C-80B870DF625C}" type="presParOf" srcId="{F753595F-36E7-4A42-8308-209242FE08CB}" destId="{46E5445E-28F6-4812-8D4D-16ACB30123DA}" srcOrd="0" destOrd="0" presId="urn:microsoft.com/office/officeart/2005/8/layout/hierarchy1"/>
    <dgm:cxn modelId="{EB744419-6558-4EE8-9615-B99063445AC2}" type="presParOf" srcId="{46E5445E-28F6-4812-8D4D-16ACB30123DA}" destId="{A505F94F-E064-4633-8B10-A894B45E315B}" srcOrd="0" destOrd="0" presId="urn:microsoft.com/office/officeart/2005/8/layout/hierarchy1"/>
    <dgm:cxn modelId="{37B6BD68-653E-4A06-BA79-28C57644C51A}" type="presParOf" srcId="{A505F94F-E064-4633-8B10-A894B45E315B}" destId="{89BBC855-2FCE-4EE2-B935-353EED968171}" srcOrd="0" destOrd="0" presId="urn:microsoft.com/office/officeart/2005/8/layout/hierarchy1"/>
    <dgm:cxn modelId="{DC30569F-287E-45C8-9D58-49EAECD99A18}" type="presParOf" srcId="{A505F94F-E064-4633-8B10-A894B45E315B}" destId="{02583109-BD64-460A-9C3D-A4B8495D7D3F}" srcOrd="1" destOrd="0" presId="urn:microsoft.com/office/officeart/2005/8/layout/hierarchy1"/>
    <dgm:cxn modelId="{5A11A783-6559-42AE-A51C-DBA1F8073C70}" type="presParOf" srcId="{46E5445E-28F6-4812-8D4D-16ACB30123DA}" destId="{BD4526CC-1719-48FB-8130-E633DA0CFD3E}" srcOrd="1" destOrd="0" presId="urn:microsoft.com/office/officeart/2005/8/layout/hierarchy1"/>
    <dgm:cxn modelId="{06BBFF14-E64F-4203-BFCC-9DD2A82D500A}" type="presParOf" srcId="{BD4526CC-1719-48FB-8130-E633DA0CFD3E}" destId="{84F165C9-0C40-40D6-AF72-6CD931B3D708}" srcOrd="0" destOrd="0" presId="urn:microsoft.com/office/officeart/2005/8/layout/hierarchy1"/>
    <dgm:cxn modelId="{D712338F-24D6-4909-A52E-103E9123A00B}" type="presParOf" srcId="{BD4526CC-1719-48FB-8130-E633DA0CFD3E}" destId="{F6DE98A8-5FFD-42C5-85A2-F53E386B7C7E}" srcOrd="1" destOrd="0" presId="urn:microsoft.com/office/officeart/2005/8/layout/hierarchy1"/>
    <dgm:cxn modelId="{5D83BF84-8B10-4375-B84A-F3203830285F}" type="presParOf" srcId="{F6DE98A8-5FFD-42C5-85A2-F53E386B7C7E}" destId="{5DE2BDEE-CB58-4223-9255-E0AEB7666999}" srcOrd="0" destOrd="0" presId="urn:microsoft.com/office/officeart/2005/8/layout/hierarchy1"/>
    <dgm:cxn modelId="{02A275C2-0334-4A54-BADF-9687CEDA73B3}" type="presParOf" srcId="{5DE2BDEE-CB58-4223-9255-E0AEB7666999}" destId="{4E8BFC42-B691-4CB1-A297-773C480674C9}" srcOrd="0" destOrd="0" presId="urn:microsoft.com/office/officeart/2005/8/layout/hierarchy1"/>
    <dgm:cxn modelId="{B83A505D-586F-4517-A956-A849110603E0}" type="presParOf" srcId="{5DE2BDEE-CB58-4223-9255-E0AEB7666999}" destId="{B543FF44-0935-4884-B369-71C9704B838D}" srcOrd="1" destOrd="0" presId="urn:microsoft.com/office/officeart/2005/8/layout/hierarchy1"/>
    <dgm:cxn modelId="{C7C932D5-C5F7-42FF-A6B2-651BDAD9F848}" type="presParOf" srcId="{F6DE98A8-5FFD-42C5-85A2-F53E386B7C7E}" destId="{4907A2B5-2339-4BD4-80DD-BDCC92197DDB}" srcOrd="1" destOrd="0" presId="urn:microsoft.com/office/officeart/2005/8/layout/hierarchy1"/>
    <dgm:cxn modelId="{3A3751AE-3512-4FA6-824C-3E562CF447E8}" type="presParOf" srcId="{BD4526CC-1719-48FB-8130-E633DA0CFD3E}" destId="{8C3CA969-07F6-4FE2-A43F-4F5771646FC8}" srcOrd="2" destOrd="0" presId="urn:microsoft.com/office/officeart/2005/8/layout/hierarchy1"/>
    <dgm:cxn modelId="{56FAE6ED-CF93-49CB-ABE0-E7626F9F72DF}" type="presParOf" srcId="{BD4526CC-1719-48FB-8130-E633DA0CFD3E}" destId="{641A986B-DD7B-4892-954A-FD47E6875F7B}" srcOrd="3" destOrd="0" presId="urn:microsoft.com/office/officeart/2005/8/layout/hierarchy1"/>
    <dgm:cxn modelId="{3BE0EEC7-FC96-4211-B938-710D52C35E96}" type="presParOf" srcId="{641A986B-DD7B-4892-954A-FD47E6875F7B}" destId="{6B793288-6CCE-4A3B-944C-0F197EE6720D}" srcOrd="0" destOrd="0" presId="urn:microsoft.com/office/officeart/2005/8/layout/hierarchy1"/>
    <dgm:cxn modelId="{83F7F0B2-F8A9-42C3-BC42-0CBD8E1AC42C}" type="presParOf" srcId="{6B793288-6CCE-4A3B-944C-0F197EE6720D}" destId="{752B4401-6B8A-4264-9892-F00AA5474903}" srcOrd="0" destOrd="0" presId="urn:microsoft.com/office/officeart/2005/8/layout/hierarchy1"/>
    <dgm:cxn modelId="{B51528A1-02DC-458D-AAD5-61FEF086151D}" type="presParOf" srcId="{6B793288-6CCE-4A3B-944C-0F197EE6720D}" destId="{6EDCA709-6B70-4590-84C2-31CED9BE1252}" srcOrd="1" destOrd="0" presId="urn:microsoft.com/office/officeart/2005/8/layout/hierarchy1"/>
    <dgm:cxn modelId="{EB096250-0ADA-4A71-9C69-3EEE37CD7458}" type="presParOf" srcId="{641A986B-DD7B-4892-954A-FD47E6875F7B}" destId="{B48F9DE6-2D0E-487C-AC91-4EEDDC92B007}" srcOrd="1" destOrd="0" presId="urn:microsoft.com/office/officeart/2005/8/layout/hierarchy1"/>
    <dgm:cxn modelId="{F2F46208-7540-4AE0-BEDC-7FCDC51AAC40}" type="presParOf" srcId="{BD4526CC-1719-48FB-8130-E633DA0CFD3E}" destId="{261EF913-D67B-40B5-9431-6347FE94F98B}" srcOrd="4" destOrd="0" presId="urn:microsoft.com/office/officeart/2005/8/layout/hierarchy1"/>
    <dgm:cxn modelId="{3E72F4D3-AE7B-4EBA-A29A-FF3292F8A4FD}" type="presParOf" srcId="{BD4526CC-1719-48FB-8130-E633DA0CFD3E}" destId="{7C76E668-8FC4-44E8-A167-9CB3F1624A8C}" srcOrd="5" destOrd="0" presId="urn:microsoft.com/office/officeart/2005/8/layout/hierarchy1"/>
    <dgm:cxn modelId="{2D4FA263-E854-4394-B6BC-09FDFB372999}" type="presParOf" srcId="{7C76E668-8FC4-44E8-A167-9CB3F1624A8C}" destId="{C65FC61A-C1C6-456B-A219-69ADA36A004D}" srcOrd="0" destOrd="0" presId="urn:microsoft.com/office/officeart/2005/8/layout/hierarchy1"/>
    <dgm:cxn modelId="{8F2EC632-AD2B-418F-B557-EDE2EA03B262}" type="presParOf" srcId="{C65FC61A-C1C6-456B-A219-69ADA36A004D}" destId="{83EC1A27-74ED-453E-9EED-59CD5144021B}" srcOrd="0" destOrd="0" presId="urn:microsoft.com/office/officeart/2005/8/layout/hierarchy1"/>
    <dgm:cxn modelId="{15FCC21B-F2F4-4835-A8F0-DD855B96A37F}" type="presParOf" srcId="{C65FC61A-C1C6-456B-A219-69ADA36A004D}" destId="{2E6641CA-0759-4B67-B00A-1FA60B82CD16}" srcOrd="1" destOrd="0" presId="urn:microsoft.com/office/officeart/2005/8/layout/hierarchy1"/>
    <dgm:cxn modelId="{A56794B3-7D50-48DE-9EB5-47B876598633}" type="presParOf" srcId="{7C76E668-8FC4-44E8-A167-9CB3F1624A8C}" destId="{940888D3-8197-458E-8F90-D45D9D7C75F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EC8F6D-19F2-489D-A5A3-4E956A78199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55B76D66-3716-49CB-81CF-5E79C652D380}">
      <dgm:prSet phldrT="[نص]"/>
      <dgm:spPr/>
      <dgm:t>
        <a:bodyPr/>
        <a:lstStyle/>
        <a:p>
          <a:pPr rtl="1"/>
          <a:r>
            <a:rPr lang="ar-SA" dirty="0" smtClean="0"/>
            <a:t>النوع الرابع</a:t>
          </a:r>
          <a:endParaRPr lang="ar-SA" dirty="0"/>
        </a:p>
      </dgm:t>
    </dgm:pt>
    <dgm:pt modelId="{006DC902-E6AC-4359-8D99-4BED2EC065AD}" type="parTrans" cxnId="{FEC2BE42-9F32-4B76-A3F3-991F8C36FAA4}">
      <dgm:prSet/>
      <dgm:spPr/>
      <dgm:t>
        <a:bodyPr/>
        <a:lstStyle/>
        <a:p>
          <a:pPr rtl="1"/>
          <a:endParaRPr lang="ar-SA"/>
        </a:p>
      </dgm:t>
    </dgm:pt>
    <dgm:pt modelId="{A1F6E932-5193-484E-B0FE-191A6AD148CE}" type="sibTrans" cxnId="{FEC2BE42-9F32-4B76-A3F3-991F8C36FAA4}">
      <dgm:prSet/>
      <dgm:spPr/>
      <dgm:t>
        <a:bodyPr/>
        <a:lstStyle/>
        <a:p>
          <a:pPr rtl="1"/>
          <a:endParaRPr lang="ar-SA"/>
        </a:p>
      </dgm:t>
    </dgm:pt>
    <dgm:pt modelId="{F1619941-4BD3-4850-B18C-78DD5FB2A369}">
      <dgm:prSet/>
      <dgm:spPr/>
      <dgm:t>
        <a:bodyPr/>
        <a:lstStyle/>
        <a:p>
          <a:pPr rtl="1"/>
          <a:r>
            <a:rPr lang="ar-SA" smtClean="0"/>
            <a:t>الصدور أو السوابق:مثل حروف المضارعة حروف كلمة أنيت</a:t>
          </a:r>
          <a:endParaRPr lang="ar-SA"/>
        </a:p>
      </dgm:t>
    </dgm:pt>
    <dgm:pt modelId="{8D87EA4B-C03A-49AF-992A-7100E5EB9B2F}" type="parTrans" cxnId="{8214C7D7-5C9A-4E73-B52C-0C6BE6027F40}">
      <dgm:prSet/>
      <dgm:spPr/>
      <dgm:t>
        <a:bodyPr/>
        <a:lstStyle/>
        <a:p>
          <a:pPr rtl="1"/>
          <a:endParaRPr lang="ar-SA"/>
        </a:p>
      </dgm:t>
    </dgm:pt>
    <dgm:pt modelId="{604997A8-5132-41BE-B006-0EA50D10152A}" type="sibTrans" cxnId="{8214C7D7-5C9A-4E73-B52C-0C6BE6027F40}">
      <dgm:prSet/>
      <dgm:spPr/>
      <dgm:t>
        <a:bodyPr/>
        <a:lstStyle/>
        <a:p>
          <a:pPr rtl="1"/>
          <a:endParaRPr lang="ar-SA"/>
        </a:p>
      </dgm:t>
    </dgm:pt>
    <dgm:pt modelId="{5D39C6C2-A4B3-4699-ADA8-7247993A75BC}">
      <dgm:prSet/>
      <dgm:spPr/>
      <dgm:t>
        <a:bodyPr/>
        <a:lstStyle/>
        <a:p>
          <a:pPr rtl="1"/>
          <a:r>
            <a:rPr lang="ar-SA" smtClean="0"/>
            <a:t>الأحشاء أو الدواخل مثل تاء الافتعال والتضعيف في فعّل</a:t>
          </a:r>
          <a:endParaRPr lang="ar-SA"/>
        </a:p>
      </dgm:t>
    </dgm:pt>
    <dgm:pt modelId="{6AB75FBD-816B-4542-9384-E42D44DD3643}" type="parTrans" cxnId="{4E8CB406-2AE8-4277-B035-2EDBB584F33A}">
      <dgm:prSet/>
      <dgm:spPr/>
      <dgm:t>
        <a:bodyPr/>
        <a:lstStyle/>
        <a:p>
          <a:pPr rtl="1"/>
          <a:endParaRPr lang="ar-SA"/>
        </a:p>
      </dgm:t>
    </dgm:pt>
    <dgm:pt modelId="{4DF871A9-FB61-4B62-8CE8-1649FFEAC610}" type="sibTrans" cxnId="{4E8CB406-2AE8-4277-B035-2EDBB584F33A}">
      <dgm:prSet/>
      <dgm:spPr/>
      <dgm:t>
        <a:bodyPr/>
        <a:lstStyle/>
        <a:p>
          <a:pPr rtl="1"/>
          <a:endParaRPr lang="ar-SA"/>
        </a:p>
      </dgm:t>
    </dgm:pt>
    <dgm:pt modelId="{3AB2AA79-1838-4C3E-9DA9-3118DAE8FD88}">
      <dgm:prSet/>
      <dgm:spPr/>
      <dgm:t>
        <a:bodyPr/>
        <a:lstStyle/>
        <a:p>
          <a:pPr rtl="1"/>
          <a:r>
            <a:rPr lang="ar-SA" smtClean="0"/>
            <a:t>الأعجاز أو اللواحق مثل الضمائر المتصلة</a:t>
          </a:r>
          <a:endParaRPr lang="ar-SA"/>
        </a:p>
      </dgm:t>
    </dgm:pt>
    <dgm:pt modelId="{1B0088D3-FF39-4174-8E23-5ECDED2284CA}" type="parTrans" cxnId="{A3FCDDC8-B9A9-4445-9B9D-8CF300F33DC2}">
      <dgm:prSet/>
      <dgm:spPr/>
      <dgm:t>
        <a:bodyPr/>
        <a:lstStyle/>
        <a:p>
          <a:pPr rtl="1"/>
          <a:endParaRPr lang="ar-SA"/>
        </a:p>
      </dgm:t>
    </dgm:pt>
    <dgm:pt modelId="{45F00F7C-8BA0-4F4A-85DE-D94D0B76CD77}" type="sibTrans" cxnId="{A3FCDDC8-B9A9-4445-9B9D-8CF300F33DC2}">
      <dgm:prSet/>
      <dgm:spPr/>
      <dgm:t>
        <a:bodyPr/>
        <a:lstStyle/>
        <a:p>
          <a:pPr rtl="1"/>
          <a:endParaRPr lang="ar-SA"/>
        </a:p>
      </dgm:t>
    </dgm:pt>
    <dgm:pt modelId="{189C88A7-8256-437A-A254-3AF5D36A049D}" type="pres">
      <dgm:prSet presAssocID="{F2EC8F6D-19F2-489D-A5A3-4E956A781996}" presName="hierChild1" presStyleCnt="0">
        <dgm:presLayoutVars>
          <dgm:chPref val="1"/>
          <dgm:dir/>
          <dgm:animOne val="branch"/>
          <dgm:animLvl val="lvl"/>
          <dgm:resizeHandles/>
        </dgm:presLayoutVars>
      </dgm:prSet>
      <dgm:spPr/>
      <dgm:t>
        <a:bodyPr/>
        <a:lstStyle/>
        <a:p>
          <a:pPr rtl="1"/>
          <a:endParaRPr lang="ar-SA"/>
        </a:p>
      </dgm:t>
    </dgm:pt>
    <dgm:pt modelId="{29093E05-2D60-48C8-859D-0BBFCF98E91A}" type="pres">
      <dgm:prSet presAssocID="{55B76D66-3716-49CB-81CF-5E79C652D380}" presName="hierRoot1" presStyleCnt="0"/>
      <dgm:spPr/>
    </dgm:pt>
    <dgm:pt modelId="{5F390608-DCA6-4888-A243-9FCAE772E1DD}" type="pres">
      <dgm:prSet presAssocID="{55B76D66-3716-49CB-81CF-5E79C652D380}" presName="composite" presStyleCnt="0"/>
      <dgm:spPr/>
    </dgm:pt>
    <dgm:pt modelId="{EECFB700-9B7C-4532-893E-3C484795DF14}" type="pres">
      <dgm:prSet presAssocID="{55B76D66-3716-49CB-81CF-5E79C652D380}" presName="background" presStyleLbl="node0" presStyleIdx="0" presStyleCnt="1"/>
      <dgm:spPr/>
    </dgm:pt>
    <dgm:pt modelId="{CA4EE9FB-EEF8-4450-9BC5-B423D44FE44A}" type="pres">
      <dgm:prSet presAssocID="{55B76D66-3716-49CB-81CF-5E79C652D380}" presName="text" presStyleLbl="fgAcc0" presStyleIdx="0" presStyleCnt="1">
        <dgm:presLayoutVars>
          <dgm:chPref val="3"/>
        </dgm:presLayoutVars>
      </dgm:prSet>
      <dgm:spPr/>
      <dgm:t>
        <a:bodyPr/>
        <a:lstStyle/>
        <a:p>
          <a:pPr rtl="1"/>
          <a:endParaRPr lang="ar-SA"/>
        </a:p>
      </dgm:t>
    </dgm:pt>
    <dgm:pt modelId="{3D9F5797-A768-422B-84A9-D800577FEBBD}" type="pres">
      <dgm:prSet presAssocID="{55B76D66-3716-49CB-81CF-5E79C652D380}" presName="hierChild2" presStyleCnt="0"/>
      <dgm:spPr/>
    </dgm:pt>
    <dgm:pt modelId="{BD013161-30B2-49ED-9ADA-CB78C35F547B}" type="pres">
      <dgm:prSet presAssocID="{1B0088D3-FF39-4174-8E23-5ECDED2284CA}" presName="Name10" presStyleLbl="parChTrans1D2" presStyleIdx="0" presStyleCnt="3"/>
      <dgm:spPr/>
      <dgm:t>
        <a:bodyPr/>
        <a:lstStyle/>
        <a:p>
          <a:pPr rtl="1"/>
          <a:endParaRPr lang="ar-SA"/>
        </a:p>
      </dgm:t>
    </dgm:pt>
    <dgm:pt modelId="{662A7051-29B3-42D0-A871-8A8EA85E20F3}" type="pres">
      <dgm:prSet presAssocID="{3AB2AA79-1838-4C3E-9DA9-3118DAE8FD88}" presName="hierRoot2" presStyleCnt="0"/>
      <dgm:spPr/>
    </dgm:pt>
    <dgm:pt modelId="{F3378F8A-7F2D-4DC9-B33D-B0F7F4AC3A28}" type="pres">
      <dgm:prSet presAssocID="{3AB2AA79-1838-4C3E-9DA9-3118DAE8FD88}" presName="composite2" presStyleCnt="0"/>
      <dgm:spPr/>
    </dgm:pt>
    <dgm:pt modelId="{8AD305C7-0DD3-4BA1-8700-B1D3EA2EE4B7}" type="pres">
      <dgm:prSet presAssocID="{3AB2AA79-1838-4C3E-9DA9-3118DAE8FD88}" presName="background2" presStyleLbl="node2" presStyleIdx="0" presStyleCnt="3"/>
      <dgm:spPr/>
    </dgm:pt>
    <dgm:pt modelId="{883E4A21-3949-45E8-8D05-5604BC68B9F9}" type="pres">
      <dgm:prSet presAssocID="{3AB2AA79-1838-4C3E-9DA9-3118DAE8FD88}" presName="text2" presStyleLbl="fgAcc2" presStyleIdx="0" presStyleCnt="3">
        <dgm:presLayoutVars>
          <dgm:chPref val="3"/>
        </dgm:presLayoutVars>
      </dgm:prSet>
      <dgm:spPr/>
      <dgm:t>
        <a:bodyPr/>
        <a:lstStyle/>
        <a:p>
          <a:pPr rtl="1"/>
          <a:endParaRPr lang="ar-SA"/>
        </a:p>
      </dgm:t>
    </dgm:pt>
    <dgm:pt modelId="{9706E9B1-7E0B-4169-A758-8F1F58471F9E}" type="pres">
      <dgm:prSet presAssocID="{3AB2AA79-1838-4C3E-9DA9-3118DAE8FD88}" presName="hierChild3" presStyleCnt="0"/>
      <dgm:spPr/>
    </dgm:pt>
    <dgm:pt modelId="{6A121A90-953F-4E65-A8CB-9EB9940F6507}" type="pres">
      <dgm:prSet presAssocID="{6AB75FBD-816B-4542-9384-E42D44DD3643}" presName="Name10" presStyleLbl="parChTrans1D2" presStyleIdx="1" presStyleCnt="3"/>
      <dgm:spPr/>
      <dgm:t>
        <a:bodyPr/>
        <a:lstStyle/>
        <a:p>
          <a:pPr rtl="1"/>
          <a:endParaRPr lang="ar-SA"/>
        </a:p>
      </dgm:t>
    </dgm:pt>
    <dgm:pt modelId="{98C98193-DAD8-4E8C-AC1E-1E2061712533}" type="pres">
      <dgm:prSet presAssocID="{5D39C6C2-A4B3-4699-ADA8-7247993A75BC}" presName="hierRoot2" presStyleCnt="0"/>
      <dgm:spPr/>
    </dgm:pt>
    <dgm:pt modelId="{C9CF196C-85F0-41FF-81A6-EEECF0256DDB}" type="pres">
      <dgm:prSet presAssocID="{5D39C6C2-A4B3-4699-ADA8-7247993A75BC}" presName="composite2" presStyleCnt="0"/>
      <dgm:spPr/>
    </dgm:pt>
    <dgm:pt modelId="{D135CEDC-B88E-419B-84A2-300A9AE591F1}" type="pres">
      <dgm:prSet presAssocID="{5D39C6C2-A4B3-4699-ADA8-7247993A75BC}" presName="background2" presStyleLbl="node2" presStyleIdx="1" presStyleCnt="3"/>
      <dgm:spPr/>
    </dgm:pt>
    <dgm:pt modelId="{779A13B8-58A0-4BA3-8E62-C56D7E71EAC7}" type="pres">
      <dgm:prSet presAssocID="{5D39C6C2-A4B3-4699-ADA8-7247993A75BC}" presName="text2" presStyleLbl="fgAcc2" presStyleIdx="1" presStyleCnt="3">
        <dgm:presLayoutVars>
          <dgm:chPref val="3"/>
        </dgm:presLayoutVars>
      </dgm:prSet>
      <dgm:spPr/>
      <dgm:t>
        <a:bodyPr/>
        <a:lstStyle/>
        <a:p>
          <a:pPr rtl="1"/>
          <a:endParaRPr lang="ar-SA"/>
        </a:p>
      </dgm:t>
    </dgm:pt>
    <dgm:pt modelId="{FB053731-6532-40E7-9F40-2D40EF3EF85E}" type="pres">
      <dgm:prSet presAssocID="{5D39C6C2-A4B3-4699-ADA8-7247993A75BC}" presName="hierChild3" presStyleCnt="0"/>
      <dgm:spPr/>
    </dgm:pt>
    <dgm:pt modelId="{51083DFC-F28A-4550-BB5A-27DB31C18A7D}" type="pres">
      <dgm:prSet presAssocID="{8D87EA4B-C03A-49AF-992A-7100E5EB9B2F}" presName="Name10" presStyleLbl="parChTrans1D2" presStyleIdx="2" presStyleCnt="3"/>
      <dgm:spPr/>
      <dgm:t>
        <a:bodyPr/>
        <a:lstStyle/>
        <a:p>
          <a:pPr rtl="1"/>
          <a:endParaRPr lang="ar-SA"/>
        </a:p>
      </dgm:t>
    </dgm:pt>
    <dgm:pt modelId="{C34EC884-18F3-4EBF-BF86-5247B702D631}" type="pres">
      <dgm:prSet presAssocID="{F1619941-4BD3-4850-B18C-78DD5FB2A369}" presName="hierRoot2" presStyleCnt="0"/>
      <dgm:spPr/>
    </dgm:pt>
    <dgm:pt modelId="{F72B07E1-70E0-4C9D-87DE-6FAFA760F4E9}" type="pres">
      <dgm:prSet presAssocID="{F1619941-4BD3-4850-B18C-78DD5FB2A369}" presName="composite2" presStyleCnt="0"/>
      <dgm:spPr/>
    </dgm:pt>
    <dgm:pt modelId="{5F14BF99-C04E-4FD5-A4AE-F732E03E952F}" type="pres">
      <dgm:prSet presAssocID="{F1619941-4BD3-4850-B18C-78DD5FB2A369}" presName="background2" presStyleLbl="node2" presStyleIdx="2" presStyleCnt="3"/>
      <dgm:spPr/>
    </dgm:pt>
    <dgm:pt modelId="{D53075FB-E63C-4FAF-B7EB-6B68F2D3D76D}" type="pres">
      <dgm:prSet presAssocID="{F1619941-4BD3-4850-B18C-78DD5FB2A369}" presName="text2" presStyleLbl="fgAcc2" presStyleIdx="2" presStyleCnt="3">
        <dgm:presLayoutVars>
          <dgm:chPref val="3"/>
        </dgm:presLayoutVars>
      </dgm:prSet>
      <dgm:spPr/>
      <dgm:t>
        <a:bodyPr/>
        <a:lstStyle/>
        <a:p>
          <a:pPr rtl="1"/>
          <a:endParaRPr lang="ar-SA"/>
        </a:p>
      </dgm:t>
    </dgm:pt>
    <dgm:pt modelId="{5732419C-96AC-4EC5-96C3-16A9BFEF057A}" type="pres">
      <dgm:prSet presAssocID="{F1619941-4BD3-4850-B18C-78DD5FB2A369}" presName="hierChild3" presStyleCnt="0"/>
      <dgm:spPr/>
    </dgm:pt>
  </dgm:ptLst>
  <dgm:cxnLst>
    <dgm:cxn modelId="{EFACBDC4-EC57-45C2-B14E-5353835E40F1}" type="presOf" srcId="{3AB2AA79-1838-4C3E-9DA9-3118DAE8FD88}" destId="{883E4A21-3949-45E8-8D05-5604BC68B9F9}" srcOrd="0" destOrd="0" presId="urn:microsoft.com/office/officeart/2005/8/layout/hierarchy1"/>
    <dgm:cxn modelId="{116359FC-CBD0-4E3E-9D00-13FAD8F75979}" type="presOf" srcId="{5D39C6C2-A4B3-4699-ADA8-7247993A75BC}" destId="{779A13B8-58A0-4BA3-8E62-C56D7E71EAC7}" srcOrd="0" destOrd="0" presId="urn:microsoft.com/office/officeart/2005/8/layout/hierarchy1"/>
    <dgm:cxn modelId="{826EC418-5053-4A66-89A1-45119691270D}" type="presOf" srcId="{8D87EA4B-C03A-49AF-992A-7100E5EB9B2F}" destId="{51083DFC-F28A-4550-BB5A-27DB31C18A7D}" srcOrd="0" destOrd="0" presId="urn:microsoft.com/office/officeart/2005/8/layout/hierarchy1"/>
    <dgm:cxn modelId="{A3FCDDC8-B9A9-4445-9B9D-8CF300F33DC2}" srcId="{55B76D66-3716-49CB-81CF-5E79C652D380}" destId="{3AB2AA79-1838-4C3E-9DA9-3118DAE8FD88}" srcOrd="0" destOrd="0" parTransId="{1B0088D3-FF39-4174-8E23-5ECDED2284CA}" sibTransId="{45F00F7C-8BA0-4F4A-85DE-D94D0B76CD77}"/>
    <dgm:cxn modelId="{A0FDA0FC-E50E-4E83-9DFD-7B18F58A7001}" type="presOf" srcId="{F1619941-4BD3-4850-B18C-78DD5FB2A369}" destId="{D53075FB-E63C-4FAF-B7EB-6B68F2D3D76D}" srcOrd="0" destOrd="0" presId="urn:microsoft.com/office/officeart/2005/8/layout/hierarchy1"/>
    <dgm:cxn modelId="{D0BF12F8-F4F3-45B3-AFFF-A38D1396D9B1}" type="presOf" srcId="{55B76D66-3716-49CB-81CF-5E79C652D380}" destId="{CA4EE9FB-EEF8-4450-9BC5-B423D44FE44A}" srcOrd="0" destOrd="0" presId="urn:microsoft.com/office/officeart/2005/8/layout/hierarchy1"/>
    <dgm:cxn modelId="{4E8CB406-2AE8-4277-B035-2EDBB584F33A}" srcId="{55B76D66-3716-49CB-81CF-5E79C652D380}" destId="{5D39C6C2-A4B3-4699-ADA8-7247993A75BC}" srcOrd="1" destOrd="0" parTransId="{6AB75FBD-816B-4542-9384-E42D44DD3643}" sibTransId="{4DF871A9-FB61-4B62-8CE8-1649FFEAC610}"/>
    <dgm:cxn modelId="{8214C7D7-5C9A-4E73-B52C-0C6BE6027F40}" srcId="{55B76D66-3716-49CB-81CF-5E79C652D380}" destId="{F1619941-4BD3-4850-B18C-78DD5FB2A369}" srcOrd="2" destOrd="0" parTransId="{8D87EA4B-C03A-49AF-992A-7100E5EB9B2F}" sibTransId="{604997A8-5132-41BE-B006-0EA50D10152A}"/>
    <dgm:cxn modelId="{293C713E-1C31-499C-A297-903418338826}" type="presOf" srcId="{6AB75FBD-816B-4542-9384-E42D44DD3643}" destId="{6A121A90-953F-4E65-A8CB-9EB9940F6507}" srcOrd="0" destOrd="0" presId="urn:microsoft.com/office/officeart/2005/8/layout/hierarchy1"/>
    <dgm:cxn modelId="{FEC2BE42-9F32-4B76-A3F3-991F8C36FAA4}" srcId="{F2EC8F6D-19F2-489D-A5A3-4E956A781996}" destId="{55B76D66-3716-49CB-81CF-5E79C652D380}" srcOrd="0" destOrd="0" parTransId="{006DC902-E6AC-4359-8D99-4BED2EC065AD}" sibTransId="{A1F6E932-5193-484E-B0FE-191A6AD148CE}"/>
    <dgm:cxn modelId="{FDED7FDA-5560-4286-9937-3FD4799CDDE6}" type="presOf" srcId="{1B0088D3-FF39-4174-8E23-5ECDED2284CA}" destId="{BD013161-30B2-49ED-9ADA-CB78C35F547B}" srcOrd="0" destOrd="0" presId="urn:microsoft.com/office/officeart/2005/8/layout/hierarchy1"/>
    <dgm:cxn modelId="{BC564F27-8228-4D5A-A61F-E4590AE059FD}" type="presOf" srcId="{F2EC8F6D-19F2-489D-A5A3-4E956A781996}" destId="{189C88A7-8256-437A-A254-3AF5D36A049D}" srcOrd="0" destOrd="0" presId="urn:microsoft.com/office/officeart/2005/8/layout/hierarchy1"/>
    <dgm:cxn modelId="{B36FBB46-04A4-4FD0-A2F1-0716676D71EC}" type="presParOf" srcId="{189C88A7-8256-437A-A254-3AF5D36A049D}" destId="{29093E05-2D60-48C8-859D-0BBFCF98E91A}" srcOrd="0" destOrd="0" presId="urn:microsoft.com/office/officeart/2005/8/layout/hierarchy1"/>
    <dgm:cxn modelId="{866F009E-5D31-4C0C-9058-CB2FD11219B5}" type="presParOf" srcId="{29093E05-2D60-48C8-859D-0BBFCF98E91A}" destId="{5F390608-DCA6-4888-A243-9FCAE772E1DD}" srcOrd="0" destOrd="0" presId="urn:microsoft.com/office/officeart/2005/8/layout/hierarchy1"/>
    <dgm:cxn modelId="{180106CA-04ED-4B01-9B32-C0D3FDCBD0BA}" type="presParOf" srcId="{5F390608-DCA6-4888-A243-9FCAE772E1DD}" destId="{EECFB700-9B7C-4532-893E-3C484795DF14}" srcOrd="0" destOrd="0" presId="urn:microsoft.com/office/officeart/2005/8/layout/hierarchy1"/>
    <dgm:cxn modelId="{D2A7F0D7-4591-4346-A0F4-316FEE7BE4EC}" type="presParOf" srcId="{5F390608-DCA6-4888-A243-9FCAE772E1DD}" destId="{CA4EE9FB-EEF8-4450-9BC5-B423D44FE44A}" srcOrd="1" destOrd="0" presId="urn:microsoft.com/office/officeart/2005/8/layout/hierarchy1"/>
    <dgm:cxn modelId="{3D29532E-9CB1-46C7-B702-74C2165A69E8}" type="presParOf" srcId="{29093E05-2D60-48C8-859D-0BBFCF98E91A}" destId="{3D9F5797-A768-422B-84A9-D800577FEBBD}" srcOrd="1" destOrd="0" presId="urn:microsoft.com/office/officeart/2005/8/layout/hierarchy1"/>
    <dgm:cxn modelId="{07AD7E25-A1BE-449E-B9DF-6B35ECCFC52B}" type="presParOf" srcId="{3D9F5797-A768-422B-84A9-D800577FEBBD}" destId="{BD013161-30B2-49ED-9ADA-CB78C35F547B}" srcOrd="0" destOrd="0" presId="urn:microsoft.com/office/officeart/2005/8/layout/hierarchy1"/>
    <dgm:cxn modelId="{57152BF7-E205-4F07-A626-2CDE76167A1D}" type="presParOf" srcId="{3D9F5797-A768-422B-84A9-D800577FEBBD}" destId="{662A7051-29B3-42D0-A871-8A8EA85E20F3}" srcOrd="1" destOrd="0" presId="urn:microsoft.com/office/officeart/2005/8/layout/hierarchy1"/>
    <dgm:cxn modelId="{D816E489-BFB5-4042-81AE-4E34128DC105}" type="presParOf" srcId="{662A7051-29B3-42D0-A871-8A8EA85E20F3}" destId="{F3378F8A-7F2D-4DC9-B33D-B0F7F4AC3A28}" srcOrd="0" destOrd="0" presId="urn:microsoft.com/office/officeart/2005/8/layout/hierarchy1"/>
    <dgm:cxn modelId="{6A11F723-0807-4D56-8D23-53BA07C4837F}" type="presParOf" srcId="{F3378F8A-7F2D-4DC9-B33D-B0F7F4AC3A28}" destId="{8AD305C7-0DD3-4BA1-8700-B1D3EA2EE4B7}" srcOrd="0" destOrd="0" presId="urn:microsoft.com/office/officeart/2005/8/layout/hierarchy1"/>
    <dgm:cxn modelId="{74AF15D1-252E-4167-886B-BFC54B3B8627}" type="presParOf" srcId="{F3378F8A-7F2D-4DC9-B33D-B0F7F4AC3A28}" destId="{883E4A21-3949-45E8-8D05-5604BC68B9F9}" srcOrd="1" destOrd="0" presId="urn:microsoft.com/office/officeart/2005/8/layout/hierarchy1"/>
    <dgm:cxn modelId="{CDF3660D-0870-4785-A431-241FA52ECB6B}" type="presParOf" srcId="{662A7051-29B3-42D0-A871-8A8EA85E20F3}" destId="{9706E9B1-7E0B-4169-A758-8F1F58471F9E}" srcOrd="1" destOrd="0" presId="urn:microsoft.com/office/officeart/2005/8/layout/hierarchy1"/>
    <dgm:cxn modelId="{F3ED588F-0D86-4E52-BC7B-ABCDAF4D9CCA}" type="presParOf" srcId="{3D9F5797-A768-422B-84A9-D800577FEBBD}" destId="{6A121A90-953F-4E65-A8CB-9EB9940F6507}" srcOrd="2" destOrd="0" presId="urn:microsoft.com/office/officeart/2005/8/layout/hierarchy1"/>
    <dgm:cxn modelId="{D7353C0F-B743-429D-B7C3-48ECBDF3B429}" type="presParOf" srcId="{3D9F5797-A768-422B-84A9-D800577FEBBD}" destId="{98C98193-DAD8-4E8C-AC1E-1E2061712533}" srcOrd="3" destOrd="0" presId="urn:microsoft.com/office/officeart/2005/8/layout/hierarchy1"/>
    <dgm:cxn modelId="{CBDAD623-4CE8-4874-BFFC-B2B59E16C914}" type="presParOf" srcId="{98C98193-DAD8-4E8C-AC1E-1E2061712533}" destId="{C9CF196C-85F0-41FF-81A6-EEECF0256DDB}" srcOrd="0" destOrd="0" presId="urn:microsoft.com/office/officeart/2005/8/layout/hierarchy1"/>
    <dgm:cxn modelId="{EB48123E-8C62-4776-989D-240D1F49FCD4}" type="presParOf" srcId="{C9CF196C-85F0-41FF-81A6-EEECF0256DDB}" destId="{D135CEDC-B88E-419B-84A2-300A9AE591F1}" srcOrd="0" destOrd="0" presId="urn:microsoft.com/office/officeart/2005/8/layout/hierarchy1"/>
    <dgm:cxn modelId="{BC485EF0-203D-404C-8453-23E3B4353B84}" type="presParOf" srcId="{C9CF196C-85F0-41FF-81A6-EEECF0256DDB}" destId="{779A13B8-58A0-4BA3-8E62-C56D7E71EAC7}" srcOrd="1" destOrd="0" presId="urn:microsoft.com/office/officeart/2005/8/layout/hierarchy1"/>
    <dgm:cxn modelId="{2199AD88-7839-4D23-982D-A3FFE833207F}" type="presParOf" srcId="{98C98193-DAD8-4E8C-AC1E-1E2061712533}" destId="{FB053731-6532-40E7-9F40-2D40EF3EF85E}" srcOrd="1" destOrd="0" presId="urn:microsoft.com/office/officeart/2005/8/layout/hierarchy1"/>
    <dgm:cxn modelId="{A3B2D8D9-6CF8-424E-9F12-CD64B244F4CD}" type="presParOf" srcId="{3D9F5797-A768-422B-84A9-D800577FEBBD}" destId="{51083DFC-F28A-4550-BB5A-27DB31C18A7D}" srcOrd="4" destOrd="0" presId="urn:microsoft.com/office/officeart/2005/8/layout/hierarchy1"/>
    <dgm:cxn modelId="{DFCA66B1-32C5-41AF-A392-837BB47DBB32}" type="presParOf" srcId="{3D9F5797-A768-422B-84A9-D800577FEBBD}" destId="{C34EC884-18F3-4EBF-BF86-5247B702D631}" srcOrd="5" destOrd="0" presId="urn:microsoft.com/office/officeart/2005/8/layout/hierarchy1"/>
    <dgm:cxn modelId="{11567F04-CCF7-4101-9C77-41B255EEE108}" type="presParOf" srcId="{C34EC884-18F3-4EBF-BF86-5247B702D631}" destId="{F72B07E1-70E0-4C9D-87DE-6FAFA760F4E9}" srcOrd="0" destOrd="0" presId="urn:microsoft.com/office/officeart/2005/8/layout/hierarchy1"/>
    <dgm:cxn modelId="{C49C6808-04E3-4CBD-8E2A-0C725929829F}" type="presParOf" srcId="{F72B07E1-70E0-4C9D-87DE-6FAFA760F4E9}" destId="{5F14BF99-C04E-4FD5-A4AE-F732E03E952F}" srcOrd="0" destOrd="0" presId="urn:microsoft.com/office/officeart/2005/8/layout/hierarchy1"/>
    <dgm:cxn modelId="{58DCA699-A8FB-42F9-9D1B-996178DBB5E6}" type="presParOf" srcId="{F72B07E1-70E0-4C9D-87DE-6FAFA760F4E9}" destId="{D53075FB-E63C-4FAF-B7EB-6B68F2D3D76D}" srcOrd="1" destOrd="0" presId="urn:microsoft.com/office/officeart/2005/8/layout/hierarchy1"/>
    <dgm:cxn modelId="{FDF906AA-6472-4801-A906-D954CDF301A6}" type="presParOf" srcId="{C34EC884-18F3-4EBF-BF86-5247B702D631}" destId="{5732419C-96AC-4EC5-96C3-16A9BFEF057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CBA03-6137-4173-9199-82F7759DEF01}">
      <dsp:nvSpPr>
        <dsp:cNvPr id="0" name=""/>
        <dsp:cNvSpPr/>
      </dsp:nvSpPr>
      <dsp:spPr>
        <a:xfrm>
          <a:off x="3457965" y="1847045"/>
          <a:ext cx="1776877" cy="845632"/>
        </a:xfrm>
        <a:custGeom>
          <a:avLst/>
          <a:gdLst/>
          <a:ahLst/>
          <a:cxnLst/>
          <a:rect l="0" t="0" r="0" b="0"/>
          <a:pathLst>
            <a:path>
              <a:moveTo>
                <a:pt x="0" y="0"/>
              </a:moveTo>
              <a:lnTo>
                <a:pt x="0" y="576273"/>
              </a:lnTo>
              <a:lnTo>
                <a:pt x="1776877" y="576273"/>
              </a:lnTo>
              <a:lnTo>
                <a:pt x="1776877" y="845632"/>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223D11-6C22-488E-90E3-DB4046318540}">
      <dsp:nvSpPr>
        <dsp:cNvPr id="0" name=""/>
        <dsp:cNvSpPr/>
      </dsp:nvSpPr>
      <dsp:spPr>
        <a:xfrm>
          <a:off x="1681088" y="1847045"/>
          <a:ext cx="1776877" cy="845632"/>
        </a:xfrm>
        <a:custGeom>
          <a:avLst/>
          <a:gdLst/>
          <a:ahLst/>
          <a:cxnLst/>
          <a:rect l="0" t="0" r="0" b="0"/>
          <a:pathLst>
            <a:path>
              <a:moveTo>
                <a:pt x="1776877" y="0"/>
              </a:moveTo>
              <a:lnTo>
                <a:pt x="1776877" y="576273"/>
              </a:lnTo>
              <a:lnTo>
                <a:pt x="0" y="576273"/>
              </a:lnTo>
              <a:lnTo>
                <a:pt x="0" y="845632"/>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F3F4B7-9F56-4BB6-A746-9B88B2C4A972}">
      <dsp:nvSpPr>
        <dsp:cNvPr id="0" name=""/>
        <dsp:cNvSpPr/>
      </dsp:nvSpPr>
      <dsp:spPr>
        <a:xfrm>
          <a:off x="2004156" y="70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C6AAC2-988E-4C81-AE24-84503EA4904F}">
      <dsp:nvSpPr>
        <dsp:cNvPr id="0" name=""/>
        <dsp:cNvSpPr/>
      </dsp:nvSpPr>
      <dsp:spPr>
        <a:xfrm>
          <a:off x="2327225" y="307623"/>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النوع الأول</a:t>
          </a:r>
          <a:endParaRPr lang="ar-SA" sz="2900" kern="1200" dirty="0"/>
        </a:p>
      </dsp:txBody>
      <dsp:txXfrm>
        <a:off x="2381302" y="361700"/>
        <a:ext cx="2799463" cy="1738183"/>
      </dsp:txXfrm>
    </dsp:sp>
    <dsp:sp modelId="{18861155-20FB-4C53-ACDF-B5BD7019A46E}">
      <dsp:nvSpPr>
        <dsp:cNvPr id="0" name=""/>
        <dsp:cNvSpPr/>
      </dsp:nvSpPr>
      <dsp:spPr>
        <a:xfrm>
          <a:off x="227279" y="269267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4097C-133E-4AD7-A72D-928C2D60139A}">
      <dsp:nvSpPr>
        <dsp:cNvPr id="0" name=""/>
        <dsp:cNvSpPr/>
      </dsp:nvSpPr>
      <dsp:spPr>
        <a:xfrm>
          <a:off x="550347" y="2999592"/>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مقيدة </a:t>
          </a:r>
        </a:p>
        <a:p>
          <a:pPr lvl="0" algn="ctr" defTabSz="1289050" rtl="1">
            <a:lnSpc>
              <a:spcPct val="90000"/>
            </a:lnSpc>
            <a:spcBef>
              <a:spcPct val="0"/>
            </a:spcBef>
            <a:spcAft>
              <a:spcPct val="35000"/>
            </a:spcAft>
          </a:pPr>
          <a:r>
            <a:rPr lang="ar-SA" sz="2900" kern="1200" dirty="0" smtClean="0"/>
            <a:t>مثال عليها</a:t>
          </a:r>
        </a:p>
        <a:p>
          <a:pPr lvl="0" algn="ctr" defTabSz="1289050" rtl="1">
            <a:lnSpc>
              <a:spcPct val="90000"/>
            </a:lnSpc>
            <a:spcBef>
              <a:spcPct val="0"/>
            </a:spcBef>
            <a:spcAft>
              <a:spcPct val="35000"/>
            </a:spcAft>
          </a:pPr>
          <a:r>
            <a:rPr lang="ar-SA" sz="2900" kern="1200" dirty="0" smtClean="0"/>
            <a:t>الضمائر المتصلة</a:t>
          </a:r>
          <a:endParaRPr lang="ar-SA" sz="2900" kern="1200" dirty="0"/>
        </a:p>
      </dsp:txBody>
      <dsp:txXfrm>
        <a:off x="604424" y="3053669"/>
        <a:ext cx="2799463" cy="1738183"/>
      </dsp:txXfrm>
    </dsp:sp>
    <dsp:sp modelId="{0EDE13B4-7E57-455B-8BB5-A3442CD9C2D5}">
      <dsp:nvSpPr>
        <dsp:cNvPr id="0" name=""/>
        <dsp:cNvSpPr/>
      </dsp:nvSpPr>
      <dsp:spPr>
        <a:xfrm>
          <a:off x="3781034" y="269267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9BFB39-29D9-40CB-BD7F-6837DA110E78}">
      <dsp:nvSpPr>
        <dsp:cNvPr id="0" name=""/>
        <dsp:cNvSpPr/>
      </dsp:nvSpPr>
      <dsp:spPr>
        <a:xfrm>
          <a:off x="4104102" y="2999592"/>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حُرّة</a:t>
          </a:r>
        </a:p>
        <a:p>
          <a:pPr lvl="0" algn="ctr" defTabSz="1289050" rtl="1">
            <a:lnSpc>
              <a:spcPct val="90000"/>
            </a:lnSpc>
            <a:spcBef>
              <a:spcPct val="0"/>
            </a:spcBef>
            <a:spcAft>
              <a:spcPct val="35000"/>
            </a:spcAft>
          </a:pPr>
          <a:r>
            <a:rPr lang="ar-SA" sz="2900" kern="1200" dirty="0" smtClean="0"/>
            <a:t>مثال عليها </a:t>
          </a:r>
        </a:p>
        <a:p>
          <a:pPr lvl="0" algn="ctr" defTabSz="1289050" rtl="1">
            <a:lnSpc>
              <a:spcPct val="90000"/>
            </a:lnSpc>
            <a:spcBef>
              <a:spcPct val="0"/>
            </a:spcBef>
            <a:spcAft>
              <a:spcPct val="35000"/>
            </a:spcAft>
          </a:pPr>
          <a:r>
            <a:rPr lang="ar-SA" sz="2900" kern="1200" dirty="0" smtClean="0"/>
            <a:t>الضمائر المنفصلة</a:t>
          </a:r>
          <a:endParaRPr lang="ar-SA" sz="2900" kern="1200" dirty="0"/>
        </a:p>
      </dsp:txBody>
      <dsp:txXfrm>
        <a:off x="4158179" y="3053669"/>
        <a:ext cx="2799463" cy="17381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B54CA-D313-4CE9-8858-CEE86C976EC4}">
      <dsp:nvSpPr>
        <dsp:cNvPr id="0" name=""/>
        <dsp:cNvSpPr/>
      </dsp:nvSpPr>
      <dsp:spPr>
        <a:xfrm>
          <a:off x="3457965" y="1847045"/>
          <a:ext cx="1776877" cy="845632"/>
        </a:xfrm>
        <a:custGeom>
          <a:avLst/>
          <a:gdLst/>
          <a:ahLst/>
          <a:cxnLst/>
          <a:rect l="0" t="0" r="0" b="0"/>
          <a:pathLst>
            <a:path>
              <a:moveTo>
                <a:pt x="0" y="0"/>
              </a:moveTo>
              <a:lnTo>
                <a:pt x="0" y="576273"/>
              </a:lnTo>
              <a:lnTo>
                <a:pt x="1776877" y="576273"/>
              </a:lnTo>
              <a:lnTo>
                <a:pt x="1776877" y="845632"/>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83B10E-960E-4748-94AC-839531E9D5D2}">
      <dsp:nvSpPr>
        <dsp:cNvPr id="0" name=""/>
        <dsp:cNvSpPr/>
      </dsp:nvSpPr>
      <dsp:spPr>
        <a:xfrm>
          <a:off x="1681088" y="1847045"/>
          <a:ext cx="1776877" cy="845632"/>
        </a:xfrm>
        <a:custGeom>
          <a:avLst/>
          <a:gdLst/>
          <a:ahLst/>
          <a:cxnLst/>
          <a:rect l="0" t="0" r="0" b="0"/>
          <a:pathLst>
            <a:path>
              <a:moveTo>
                <a:pt x="1776877" y="0"/>
              </a:moveTo>
              <a:lnTo>
                <a:pt x="1776877" y="576273"/>
              </a:lnTo>
              <a:lnTo>
                <a:pt x="0" y="576273"/>
              </a:lnTo>
              <a:lnTo>
                <a:pt x="0" y="845632"/>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D7887F-10BF-4BB0-9512-C9F792CE6AA0}">
      <dsp:nvSpPr>
        <dsp:cNvPr id="0" name=""/>
        <dsp:cNvSpPr/>
      </dsp:nvSpPr>
      <dsp:spPr>
        <a:xfrm>
          <a:off x="2004156" y="70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8407DC-EC3E-40B3-87D0-A8F7725D093E}">
      <dsp:nvSpPr>
        <dsp:cNvPr id="0" name=""/>
        <dsp:cNvSpPr/>
      </dsp:nvSpPr>
      <dsp:spPr>
        <a:xfrm>
          <a:off x="2327225" y="307623"/>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النوع الثاني</a:t>
          </a:r>
          <a:endParaRPr lang="ar-SA" sz="2300" kern="1200" dirty="0"/>
        </a:p>
      </dsp:txBody>
      <dsp:txXfrm>
        <a:off x="2381302" y="361700"/>
        <a:ext cx="2799463" cy="1738183"/>
      </dsp:txXfrm>
    </dsp:sp>
    <dsp:sp modelId="{5D36D36A-8B71-4393-856D-81331B16B2CD}">
      <dsp:nvSpPr>
        <dsp:cNvPr id="0" name=""/>
        <dsp:cNvSpPr/>
      </dsp:nvSpPr>
      <dsp:spPr>
        <a:xfrm>
          <a:off x="227279" y="269267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BCBB62-AC86-4167-9A4B-F4D72D0C332C}">
      <dsp:nvSpPr>
        <dsp:cNvPr id="0" name=""/>
        <dsp:cNvSpPr/>
      </dsp:nvSpPr>
      <dsp:spPr>
        <a:xfrm>
          <a:off x="550347" y="2999592"/>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خالي</a:t>
          </a:r>
        </a:p>
        <a:p>
          <a:pPr lvl="0" algn="ctr" defTabSz="1022350" rtl="1">
            <a:lnSpc>
              <a:spcPct val="90000"/>
            </a:lnSpc>
            <a:spcBef>
              <a:spcPct val="0"/>
            </a:spcBef>
            <a:spcAft>
              <a:spcPct val="35000"/>
            </a:spcAft>
          </a:pPr>
          <a:r>
            <a:rPr lang="ar-SA" sz="2300" kern="1200" dirty="0" smtClean="0"/>
            <a:t>الذي لا يرد في السياق</a:t>
          </a:r>
        </a:p>
        <a:p>
          <a:pPr lvl="0" algn="ctr" defTabSz="1022350" rtl="1">
            <a:lnSpc>
              <a:spcPct val="90000"/>
            </a:lnSpc>
            <a:spcBef>
              <a:spcPct val="0"/>
            </a:spcBef>
            <a:spcAft>
              <a:spcPct val="35000"/>
            </a:spcAft>
          </a:pPr>
          <a:r>
            <a:rPr lang="ar-SA" sz="2300" kern="1200" dirty="0" smtClean="0"/>
            <a:t>ومثالة فعل(أكل)</a:t>
          </a:r>
          <a:endParaRPr lang="ar-SA" sz="2300" kern="1200" dirty="0"/>
        </a:p>
      </dsp:txBody>
      <dsp:txXfrm>
        <a:off x="604424" y="3053669"/>
        <a:ext cx="2799463" cy="1738183"/>
      </dsp:txXfrm>
    </dsp:sp>
    <dsp:sp modelId="{B3A283C6-6297-4246-937F-6322D7947783}">
      <dsp:nvSpPr>
        <dsp:cNvPr id="0" name=""/>
        <dsp:cNvSpPr/>
      </dsp:nvSpPr>
      <dsp:spPr>
        <a:xfrm>
          <a:off x="3781034" y="2692677"/>
          <a:ext cx="2907617" cy="184633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1167AD-404F-40E1-B412-22FDDCF87B4C}">
      <dsp:nvSpPr>
        <dsp:cNvPr id="0" name=""/>
        <dsp:cNvSpPr/>
      </dsp:nvSpPr>
      <dsp:spPr>
        <a:xfrm>
          <a:off x="4104102" y="2999592"/>
          <a:ext cx="2907617" cy="1846337"/>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smtClean="0"/>
            <a:t>ظاهر</a:t>
          </a:r>
        </a:p>
        <a:p>
          <a:pPr lvl="0" algn="ctr" defTabSz="1022350" rtl="1">
            <a:lnSpc>
              <a:spcPct val="90000"/>
            </a:lnSpc>
            <a:spcBef>
              <a:spcPct val="0"/>
            </a:spcBef>
            <a:spcAft>
              <a:spcPct val="35000"/>
            </a:spcAft>
          </a:pPr>
          <a:r>
            <a:rPr lang="ar-SA" sz="2300" kern="1200" dirty="0" smtClean="0"/>
            <a:t>الذي يرد في السياق</a:t>
          </a:r>
          <a:endParaRPr lang="ar-SA" sz="2300" kern="1200" dirty="0"/>
        </a:p>
      </dsp:txBody>
      <dsp:txXfrm>
        <a:off x="4158179" y="3053669"/>
        <a:ext cx="2799463" cy="17381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EF913-D67B-40B5-9431-6347FE94F98B}">
      <dsp:nvSpPr>
        <dsp:cNvPr id="0" name=""/>
        <dsp:cNvSpPr/>
      </dsp:nvSpPr>
      <dsp:spPr>
        <a:xfrm>
          <a:off x="3506390" y="2019801"/>
          <a:ext cx="2488406" cy="592127"/>
        </a:xfrm>
        <a:custGeom>
          <a:avLst/>
          <a:gdLst/>
          <a:ahLst/>
          <a:cxnLst/>
          <a:rect l="0" t="0" r="0" b="0"/>
          <a:pathLst>
            <a:path>
              <a:moveTo>
                <a:pt x="0" y="0"/>
              </a:moveTo>
              <a:lnTo>
                <a:pt x="0" y="403517"/>
              </a:lnTo>
              <a:lnTo>
                <a:pt x="2488406" y="403517"/>
              </a:lnTo>
              <a:lnTo>
                <a:pt x="2488406"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3CA969-07F6-4FE2-A43F-4F5771646FC8}">
      <dsp:nvSpPr>
        <dsp:cNvPr id="0" name=""/>
        <dsp:cNvSpPr/>
      </dsp:nvSpPr>
      <dsp:spPr>
        <a:xfrm>
          <a:off x="3460670" y="2019801"/>
          <a:ext cx="91440" cy="592127"/>
        </a:xfrm>
        <a:custGeom>
          <a:avLst/>
          <a:gdLst/>
          <a:ahLst/>
          <a:cxnLst/>
          <a:rect l="0" t="0" r="0" b="0"/>
          <a:pathLst>
            <a:path>
              <a:moveTo>
                <a:pt x="45720" y="0"/>
              </a:moveTo>
              <a:lnTo>
                <a:pt x="45720"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F165C9-0C40-40D6-AF72-6CD931B3D708}">
      <dsp:nvSpPr>
        <dsp:cNvPr id="0" name=""/>
        <dsp:cNvSpPr/>
      </dsp:nvSpPr>
      <dsp:spPr>
        <a:xfrm>
          <a:off x="1017984" y="2019801"/>
          <a:ext cx="2488406" cy="592127"/>
        </a:xfrm>
        <a:custGeom>
          <a:avLst/>
          <a:gdLst/>
          <a:ahLst/>
          <a:cxnLst/>
          <a:rect l="0" t="0" r="0" b="0"/>
          <a:pathLst>
            <a:path>
              <a:moveTo>
                <a:pt x="2488406" y="0"/>
              </a:moveTo>
              <a:lnTo>
                <a:pt x="2488406" y="403517"/>
              </a:lnTo>
              <a:lnTo>
                <a:pt x="0" y="403517"/>
              </a:lnTo>
              <a:lnTo>
                <a:pt x="0"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BC855-2FCE-4EE2-B935-353EED968171}">
      <dsp:nvSpPr>
        <dsp:cNvPr id="0" name=""/>
        <dsp:cNvSpPr/>
      </dsp:nvSpPr>
      <dsp:spPr>
        <a:xfrm>
          <a:off x="2488406" y="726961"/>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583109-BD64-460A-9C3D-A4B8495D7D3F}">
      <dsp:nvSpPr>
        <dsp:cNvPr id="0" name=""/>
        <dsp:cNvSpPr/>
      </dsp:nvSpPr>
      <dsp:spPr>
        <a:xfrm>
          <a:off x="2714625" y="941868"/>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النوع الثالث</a:t>
          </a:r>
          <a:endParaRPr lang="ar-SA" sz="2200" kern="1200" dirty="0"/>
        </a:p>
      </dsp:txBody>
      <dsp:txXfrm>
        <a:off x="2752491" y="979734"/>
        <a:ext cx="1960236" cy="1217108"/>
      </dsp:txXfrm>
    </dsp:sp>
    <dsp:sp modelId="{4E8BFC42-B691-4CB1-A297-773C480674C9}">
      <dsp:nvSpPr>
        <dsp:cNvPr id="0" name=""/>
        <dsp:cNvSpPr/>
      </dsp:nvSpPr>
      <dsp:spPr>
        <a:xfrm>
          <a:off x="0"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43FF44-0935-4884-B369-71C9704B838D}">
      <dsp:nvSpPr>
        <dsp:cNvPr id="0" name=""/>
        <dsp:cNvSpPr/>
      </dsp:nvSpPr>
      <dsp:spPr>
        <a:xfrm>
          <a:off x="226218"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كلمة</a:t>
          </a:r>
        </a:p>
        <a:p>
          <a:pPr lvl="0" algn="ctr" defTabSz="977900" rtl="1">
            <a:lnSpc>
              <a:spcPct val="90000"/>
            </a:lnSpc>
            <a:spcBef>
              <a:spcPct val="0"/>
            </a:spcBef>
            <a:spcAft>
              <a:spcPct val="35000"/>
            </a:spcAft>
          </a:pPr>
          <a:r>
            <a:rPr lang="ar-SA" sz="2200" kern="1200" dirty="0" smtClean="0"/>
            <a:t>نحو كان وأخواتها </a:t>
          </a:r>
          <a:endParaRPr lang="ar-SA" sz="2200" kern="1200" dirty="0"/>
        </a:p>
      </dsp:txBody>
      <dsp:txXfrm>
        <a:off x="264084" y="2864702"/>
        <a:ext cx="1960236" cy="1217108"/>
      </dsp:txXfrm>
    </dsp:sp>
    <dsp:sp modelId="{752B4401-6B8A-4264-9892-F00AA5474903}">
      <dsp:nvSpPr>
        <dsp:cNvPr id="0" name=""/>
        <dsp:cNvSpPr/>
      </dsp:nvSpPr>
      <dsp:spPr>
        <a:xfrm>
          <a:off x="2488406"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CA709-6B70-4590-84C2-31CED9BE1252}">
      <dsp:nvSpPr>
        <dsp:cNvPr id="0" name=""/>
        <dsp:cNvSpPr/>
      </dsp:nvSpPr>
      <dsp:spPr>
        <a:xfrm>
          <a:off x="2714624"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صوتين </a:t>
          </a:r>
        </a:p>
        <a:p>
          <a:pPr lvl="0" algn="ctr" defTabSz="977900" rtl="1">
            <a:lnSpc>
              <a:spcPct val="90000"/>
            </a:lnSpc>
            <a:spcBef>
              <a:spcPct val="0"/>
            </a:spcBef>
            <a:spcAft>
              <a:spcPct val="35000"/>
            </a:spcAft>
          </a:pPr>
          <a:r>
            <a:rPr lang="ar-SA" sz="2200" kern="1200" dirty="0" smtClean="0"/>
            <a:t>كالألف والتاء لجمع الإناث</a:t>
          </a:r>
          <a:endParaRPr lang="ar-SA" sz="2200" kern="1200" dirty="0"/>
        </a:p>
      </dsp:txBody>
      <dsp:txXfrm>
        <a:off x="2752490" y="2864702"/>
        <a:ext cx="1960236" cy="1217108"/>
      </dsp:txXfrm>
    </dsp:sp>
    <dsp:sp modelId="{83EC1A27-74ED-453E-9EED-59CD5144021B}">
      <dsp:nvSpPr>
        <dsp:cNvPr id="0" name=""/>
        <dsp:cNvSpPr/>
      </dsp:nvSpPr>
      <dsp:spPr>
        <a:xfrm>
          <a:off x="4976812"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6641CA-0759-4B67-B00A-1FA60B82CD16}">
      <dsp:nvSpPr>
        <dsp:cNvPr id="0" name=""/>
        <dsp:cNvSpPr/>
      </dsp:nvSpPr>
      <dsp:spPr>
        <a:xfrm>
          <a:off x="5203031"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صوت</a:t>
          </a:r>
        </a:p>
        <a:p>
          <a:pPr lvl="0" algn="ctr" defTabSz="977900" rtl="1">
            <a:lnSpc>
              <a:spcPct val="90000"/>
            </a:lnSpc>
            <a:spcBef>
              <a:spcPct val="0"/>
            </a:spcBef>
            <a:spcAft>
              <a:spcPct val="35000"/>
            </a:spcAft>
          </a:pPr>
          <a:r>
            <a:rPr lang="ar-SA" sz="2200" kern="1200" dirty="0" smtClean="0"/>
            <a:t>نحو مُطْعَم </a:t>
          </a:r>
          <a:endParaRPr lang="ar-SA" sz="2200" kern="1200" dirty="0"/>
        </a:p>
      </dsp:txBody>
      <dsp:txXfrm>
        <a:off x="5240897" y="2864702"/>
        <a:ext cx="1960236" cy="12171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83DFC-F28A-4550-BB5A-27DB31C18A7D}">
      <dsp:nvSpPr>
        <dsp:cNvPr id="0" name=""/>
        <dsp:cNvSpPr/>
      </dsp:nvSpPr>
      <dsp:spPr>
        <a:xfrm>
          <a:off x="3506390" y="2019801"/>
          <a:ext cx="2488406" cy="592127"/>
        </a:xfrm>
        <a:custGeom>
          <a:avLst/>
          <a:gdLst/>
          <a:ahLst/>
          <a:cxnLst/>
          <a:rect l="0" t="0" r="0" b="0"/>
          <a:pathLst>
            <a:path>
              <a:moveTo>
                <a:pt x="0" y="0"/>
              </a:moveTo>
              <a:lnTo>
                <a:pt x="0" y="403517"/>
              </a:lnTo>
              <a:lnTo>
                <a:pt x="2488406" y="403517"/>
              </a:lnTo>
              <a:lnTo>
                <a:pt x="2488406"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121A90-953F-4E65-A8CB-9EB9940F6507}">
      <dsp:nvSpPr>
        <dsp:cNvPr id="0" name=""/>
        <dsp:cNvSpPr/>
      </dsp:nvSpPr>
      <dsp:spPr>
        <a:xfrm>
          <a:off x="3460670" y="2019801"/>
          <a:ext cx="91440" cy="592127"/>
        </a:xfrm>
        <a:custGeom>
          <a:avLst/>
          <a:gdLst/>
          <a:ahLst/>
          <a:cxnLst/>
          <a:rect l="0" t="0" r="0" b="0"/>
          <a:pathLst>
            <a:path>
              <a:moveTo>
                <a:pt x="45720" y="0"/>
              </a:moveTo>
              <a:lnTo>
                <a:pt x="45720"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013161-30B2-49ED-9ADA-CB78C35F547B}">
      <dsp:nvSpPr>
        <dsp:cNvPr id="0" name=""/>
        <dsp:cNvSpPr/>
      </dsp:nvSpPr>
      <dsp:spPr>
        <a:xfrm>
          <a:off x="1017984" y="2019801"/>
          <a:ext cx="2488406" cy="592127"/>
        </a:xfrm>
        <a:custGeom>
          <a:avLst/>
          <a:gdLst/>
          <a:ahLst/>
          <a:cxnLst/>
          <a:rect l="0" t="0" r="0" b="0"/>
          <a:pathLst>
            <a:path>
              <a:moveTo>
                <a:pt x="2488406" y="0"/>
              </a:moveTo>
              <a:lnTo>
                <a:pt x="2488406" y="403517"/>
              </a:lnTo>
              <a:lnTo>
                <a:pt x="0" y="403517"/>
              </a:lnTo>
              <a:lnTo>
                <a:pt x="0" y="59212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CFB700-9B7C-4532-893E-3C484795DF14}">
      <dsp:nvSpPr>
        <dsp:cNvPr id="0" name=""/>
        <dsp:cNvSpPr/>
      </dsp:nvSpPr>
      <dsp:spPr>
        <a:xfrm>
          <a:off x="2488406" y="726961"/>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4EE9FB-EEF8-4450-9BC5-B423D44FE44A}">
      <dsp:nvSpPr>
        <dsp:cNvPr id="0" name=""/>
        <dsp:cNvSpPr/>
      </dsp:nvSpPr>
      <dsp:spPr>
        <a:xfrm>
          <a:off x="2714625" y="941868"/>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النوع الرابع</a:t>
          </a:r>
          <a:endParaRPr lang="ar-SA" sz="1900" kern="1200" dirty="0"/>
        </a:p>
      </dsp:txBody>
      <dsp:txXfrm>
        <a:off x="2752491" y="979734"/>
        <a:ext cx="1960236" cy="1217108"/>
      </dsp:txXfrm>
    </dsp:sp>
    <dsp:sp modelId="{8AD305C7-0DD3-4BA1-8700-B1D3EA2EE4B7}">
      <dsp:nvSpPr>
        <dsp:cNvPr id="0" name=""/>
        <dsp:cNvSpPr/>
      </dsp:nvSpPr>
      <dsp:spPr>
        <a:xfrm>
          <a:off x="0"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3E4A21-3949-45E8-8D05-5604BC68B9F9}">
      <dsp:nvSpPr>
        <dsp:cNvPr id="0" name=""/>
        <dsp:cNvSpPr/>
      </dsp:nvSpPr>
      <dsp:spPr>
        <a:xfrm>
          <a:off x="226218"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smtClean="0"/>
            <a:t>الأعجاز أو اللواحق مثل الضمائر المتصلة</a:t>
          </a:r>
          <a:endParaRPr lang="ar-SA" sz="1900" kern="1200"/>
        </a:p>
      </dsp:txBody>
      <dsp:txXfrm>
        <a:off x="264084" y="2864702"/>
        <a:ext cx="1960236" cy="1217108"/>
      </dsp:txXfrm>
    </dsp:sp>
    <dsp:sp modelId="{D135CEDC-B88E-419B-84A2-300A9AE591F1}">
      <dsp:nvSpPr>
        <dsp:cNvPr id="0" name=""/>
        <dsp:cNvSpPr/>
      </dsp:nvSpPr>
      <dsp:spPr>
        <a:xfrm>
          <a:off x="2488406"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A13B8-58A0-4BA3-8E62-C56D7E71EAC7}">
      <dsp:nvSpPr>
        <dsp:cNvPr id="0" name=""/>
        <dsp:cNvSpPr/>
      </dsp:nvSpPr>
      <dsp:spPr>
        <a:xfrm>
          <a:off x="2714624"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smtClean="0"/>
            <a:t>الأحشاء أو الدواخل مثل تاء الافتعال والتضعيف في فعّل</a:t>
          </a:r>
          <a:endParaRPr lang="ar-SA" sz="1900" kern="1200"/>
        </a:p>
      </dsp:txBody>
      <dsp:txXfrm>
        <a:off x="2752490" y="2864702"/>
        <a:ext cx="1960236" cy="1217108"/>
      </dsp:txXfrm>
    </dsp:sp>
    <dsp:sp modelId="{5F14BF99-C04E-4FD5-A4AE-F732E03E952F}">
      <dsp:nvSpPr>
        <dsp:cNvPr id="0" name=""/>
        <dsp:cNvSpPr/>
      </dsp:nvSpPr>
      <dsp:spPr>
        <a:xfrm>
          <a:off x="4976812" y="2611928"/>
          <a:ext cx="2035968" cy="12928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075FB-E63C-4FAF-B7EB-6B68F2D3D76D}">
      <dsp:nvSpPr>
        <dsp:cNvPr id="0" name=""/>
        <dsp:cNvSpPr/>
      </dsp:nvSpPr>
      <dsp:spPr>
        <a:xfrm>
          <a:off x="5203031" y="2826836"/>
          <a:ext cx="2035968" cy="12928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smtClean="0"/>
            <a:t>الصدور أو السوابق:مثل حروف المضارعة حروف كلمة أنيت</a:t>
          </a:r>
          <a:endParaRPr lang="ar-SA" sz="1900" kern="1200"/>
        </a:p>
      </dsp:txBody>
      <dsp:txXfrm>
        <a:off x="5240897" y="2864702"/>
        <a:ext cx="1960236" cy="12171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03/10/33</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03/10/33</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03/10/33</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03/10/33</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03/10/33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03/10/33</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7286644" y="214290"/>
            <a:ext cx="1613491" cy="1200329"/>
          </a:xfrm>
          <a:prstGeom prst="rect">
            <a:avLst/>
          </a:prstGeom>
          <a:noFill/>
        </p:spPr>
        <p:txBody>
          <a:bodyPr wrap="square" rtlCol="1">
            <a:spAutoFit/>
          </a:bodyPr>
          <a:lstStyle/>
          <a:p>
            <a:pPr algn="ctr"/>
            <a:r>
              <a:rPr lang="ar-SA" dirty="0" smtClean="0"/>
              <a:t>جامعة الملك سعود</a:t>
            </a:r>
          </a:p>
          <a:p>
            <a:pPr algn="ctr"/>
            <a:r>
              <a:rPr lang="ar-SA" dirty="0" smtClean="0"/>
              <a:t>كلية الآداب</a:t>
            </a:r>
          </a:p>
          <a:p>
            <a:pPr algn="ctr"/>
            <a:r>
              <a:rPr lang="ar-SA" dirty="0" smtClean="0"/>
              <a:t>قسم اللغة العربية</a:t>
            </a:r>
          </a:p>
          <a:p>
            <a:endParaRPr lang="ar-SA" dirty="0"/>
          </a:p>
        </p:txBody>
      </p:sp>
      <p:sp>
        <p:nvSpPr>
          <p:cNvPr id="7" name="مربع نص 6"/>
          <p:cNvSpPr txBox="1"/>
          <p:nvPr/>
        </p:nvSpPr>
        <p:spPr>
          <a:xfrm>
            <a:off x="500034" y="1500174"/>
            <a:ext cx="8185787" cy="4524315"/>
          </a:xfrm>
          <a:prstGeom prst="rect">
            <a:avLst/>
          </a:prstGeom>
          <a:noFill/>
        </p:spPr>
        <p:txBody>
          <a:bodyPr wrap="square" rtlCol="1">
            <a:spAutoFit/>
          </a:bodyPr>
          <a:lstStyle/>
          <a:p>
            <a:pPr algn="ctr"/>
            <a:r>
              <a:rPr lang="ar-SA" sz="2400" b="1" dirty="0" smtClean="0"/>
              <a:t>الوحدات الصرفية</a:t>
            </a:r>
          </a:p>
          <a:p>
            <a:pPr algn="ctr"/>
            <a:r>
              <a:rPr lang="ar-SA" sz="2400" b="1" dirty="0" smtClean="0"/>
              <a:t>(</a:t>
            </a:r>
            <a:r>
              <a:rPr lang="ar-SA" sz="2400" b="1" dirty="0" err="1" smtClean="0"/>
              <a:t>المورفيم</a:t>
            </a:r>
            <a:r>
              <a:rPr lang="ar-SA" sz="2400" b="1" dirty="0" smtClean="0"/>
              <a:t>)</a:t>
            </a:r>
          </a:p>
          <a:p>
            <a:pPr algn="ctr"/>
            <a:endParaRPr lang="ar-SA" sz="2400" b="1" dirty="0" smtClean="0"/>
          </a:p>
          <a:p>
            <a:pPr algn="ctr"/>
            <a:endParaRPr lang="ar-SA" sz="2400" b="1" dirty="0" smtClean="0"/>
          </a:p>
          <a:p>
            <a:pPr algn="ctr"/>
            <a:endParaRPr lang="ar-SA" sz="2400" b="1" dirty="0" smtClean="0"/>
          </a:p>
          <a:p>
            <a:pPr algn="ctr"/>
            <a:r>
              <a:rPr lang="ar-SA" sz="2400" b="1" dirty="0" smtClean="0"/>
              <a:t>إعداد الطالبة</a:t>
            </a:r>
          </a:p>
          <a:p>
            <a:pPr algn="ctr"/>
            <a:r>
              <a:rPr lang="ar-SA" sz="2400" b="1" dirty="0" smtClean="0"/>
              <a:t>نورة زيد بن حميد</a:t>
            </a:r>
          </a:p>
          <a:p>
            <a:pPr algn="ctr"/>
            <a:endParaRPr lang="ar-SA" sz="2400" b="1" dirty="0" smtClean="0"/>
          </a:p>
          <a:p>
            <a:pPr algn="ctr"/>
            <a:endParaRPr lang="ar-SA" sz="2400" b="1" dirty="0" smtClean="0"/>
          </a:p>
          <a:p>
            <a:pPr algn="ctr"/>
            <a:endParaRPr lang="ar-SA" sz="2400" b="1" dirty="0" smtClean="0"/>
          </a:p>
          <a:p>
            <a:pPr algn="ctr"/>
            <a:r>
              <a:rPr lang="ar-SA" sz="2400" b="1" dirty="0" smtClean="0"/>
              <a:t>إشراف </a:t>
            </a:r>
          </a:p>
          <a:p>
            <a:pPr algn="ctr"/>
            <a:r>
              <a:rPr lang="ar-SA" sz="2400" b="1" dirty="0" smtClean="0"/>
              <a:t>د.يوســـف فجال</a:t>
            </a:r>
            <a:endParaRPr lang="ar-SA"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المورفيمات</a:t>
            </a:r>
            <a:r>
              <a:rPr lang="ar-SA" dirty="0" smtClean="0"/>
              <a:t> الترتيبية,وهي قليلة في العربية لأنها تعتمد على العلامات الإعرابية لا على المواقع الترتيبية ولذلك نستطيع في العربية أن نقدم ونؤخر عناصر كثيرة من عناصر الجملة اعتمادا على هذه العلامات الإعرابية نحو(علياً أكرمَ حاتمٌ).</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وخلاصة الكلام في </a:t>
            </a:r>
            <a:r>
              <a:rPr lang="ar-SA" dirty="0" err="1" smtClean="0"/>
              <a:t>المورفيمات</a:t>
            </a:r>
            <a:r>
              <a:rPr lang="ar-SA" dirty="0" smtClean="0"/>
              <a:t> أنها عناصر لغوية غير معجمية,إذ لا معنى لها خارج وظيفتها الصرفية أو النحوية.</a:t>
            </a:r>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المورفيمات</a:t>
            </a:r>
            <a:r>
              <a:rPr lang="ar-SA" dirty="0" smtClean="0"/>
              <a:t> تتكون من :</a:t>
            </a:r>
            <a:endParaRPr lang="ar-SA" dirty="0"/>
          </a:p>
        </p:txBody>
      </p:sp>
      <p:sp>
        <p:nvSpPr>
          <p:cNvPr id="3" name="عنصر نائب للمحتوى 2"/>
          <p:cNvSpPr>
            <a:spLocks noGrp="1"/>
          </p:cNvSpPr>
          <p:nvPr>
            <p:ph idx="1"/>
          </p:nvPr>
        </p:nvSpPr>
        <p:spPr/>
        <p:txBody>
          <a:bodyPr>
            <a:normAutofit/>
          </a:bodyPr>
          <a:lstStyle/>
          <a:p>
            <a:pPr marL="514350" indent="-514350"/>
            <a:r>
              <a:rPr lang="ar-SA" dirty="0" smtClean="0"/>
              <a:t>من حركة,نحو أُكرِم.</a:t>
            </a:r>
          </a:p>
          <a:p>
            <a:pPr marL="514350" indent="-514350"/>
            <a:r>
              <a:rPr lang="ar-SA" dirty="0" smtClean="0"/>
              <a:t>من حرف,الألف في (ساهَمَ),والهمزة في أَكْرَمَ.</a:t>
            </a:r>
          </a:p>
          <a:p>
            <a:pPr marL="514350" indent="-514350"/>
            <a:r>
              <a:rPr lang="ar-SA" dirty="0" smtClean="0"/>
              <a:t>من حرف له بالكلمة شبه من حيث الاستقلال الشكلي.</a:t>
            </a:r>
          </a:p>
          <a:p>
            <a:pPr marL="514350" indent="-514350"/>
            <a:r>
              <a:rPr lang="ar-SA" dirty="0" smtClean="0"/>
              <a:t>من علامة ذات مبنى معيّن تستخدم كلاحقة تصريفية.</a:t>
            </a:r>
          </a:p>
          <a:p>
            <a:pPr marL="514350" indent="-514350"/>
            <a:r>
              <a:rPr lang="ar-SA" dirty="0" smtClean="0"/>
              <a:t>من أداة تتألف من حرفين أكثر.</a:t>
            </a:r>
          </a:p>
          <a:p>
            <a:pPr marL="514350" indent="-514350"/>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smtClean="0"/>
          </a:p>
          <a:p>
            <a:pPr marL="514350" indent="-514350">
              <a:buFont typeface="+mj-lt"/>
              <a:buAutoNum type="arabicPeriod"/>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514350" indent="-514350"/>
            <a:r>
              <a:rPr lang="ar-SA" dirty="0" smtClean="0"/>
              <a:t>من مجموعات من الكلمات الجامدة ذوات الوظائف الصرفية والنحوية الخاصة.</a:t>
            </a:r>
          </a:p>
          <a:p>
            <a:pPr marL="514350" indent="-514350"/>
            <a:r>
              <a:rPr lang="ar-SA" dirty="0" smtClean="0"/>
              <a:t>من كلمات ذات أصول معجمية اشتقاقية استخدمت استخدام الأدوات.</a:t>
            </a:r>
          </a:p>
          <a:p>
            <a:pPr marL="514350" indent="-514350"/>
            <a:r>
              <a:rPr lang="ar-SA" dirty="0" smtClean="0"/>
              <a:t>من الصيغة الصرفية التي تتألف من الحروف الأصول الزوائد معاً.</a:t>
            </a:r>
          </a:p>
          <a:p>
            <a:pPr marL="514350" indent="-514350"/>
            <a:r>
              <a:rPr lang="ar-SA" dirty="0" smtClean="0"/>
              <a:t>من مبنى مقدر أي ما يدعى الدرس الحديث </a:t>
            </a:r>
            <a:r>
              <a:rPr lang="ar-SA" dirty="0" err="1" smtClean="0"/>
              <a:t>بالمورفيم</a:t>
            </a:r>
            <a:r>
              <a:rPr lang="ar-SA" dirty="0" smtClean="0"/>
              <a:t> الصفري.</a:t>
            </a:r>
          </a:p>
          <a:p>
            <a:pPr marL="514350" indent="-514350"/>
            <a:r>
              <a:rPr lang="ar-SA" dirty="0" smtClean="0"/>
              <a:t>من رتبة يدل عليها الموقع </a:t>
            </a:r>
            <a:r>
              <a:rPr lang="ar-SA" dirty="0" err="1" smtClean="0"/>
              <a:t>الإسنادي</a:t>
            </a:r>
            <a:r>
              <a:rPr lang="ar-SA" dirty="0" smtClean="0"/>
              <a:t>.   </a:t>
            </a:r>
          </a:p>
          <a:p>
            <a:pPr>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العناصر</a:t>
            </a:r>
            <a:endParaRPr lang="ar-SA" dirty="0"/>
          </a:p>
        </p:txBody>
      </p:sp>
      <p:sp>
        <p:nvSpPr>
          <p:cNvPr id="3" name="عنصر نائب للمحتوى 2"/>
          <p:cNvSpPr>
            <a:spLocks noGrp="1"/>
          </p:cNvSpPr>
          <p:nvPr>
            <p:ph idx="1"/>
          </p:nvPr>
        </p:nvSpPr>
        <p:spPr/>
        <p:txBody>
          <a:bodyPr/>
          <a:lstStyle/>
          <a:p>
            <a:r>
              <a:rPr lang="ar-SA" dirty="0" smtClean="0"/>
              <a:t>تعريف الوحدات الصرفية </a:t>
            </a:r>
            <a:r>
              <a:rPr lang="ar-SA" dirty="0" err="1" smtClean="0"/>
              <a:t>المورفيم</a:t>
            </a:r>
            <a:r>
              <a:rPr lang="ar-SA" dirty="0" smtClean="0"/>
              <a:t>.</a:t>
            </a:r>
          </a:p>
          <a:p>
            <a:r>
              <a:rPr lang="ar-SA" dirty="0" smtClean="0"/>
              <a:t>أنواع </a:t>
            </a:r>
            <a:r>
              <a:rPr lang="ar-SA" dirty="0" err="1" smtClean="0"/>
              <a:t>المورفيم</a:t>
            </a:r>
            <a:r>
              <a:rPr lang="ar-SA" dirty="0" smtClean="0"/>
              <a:t>.</a:t>
            </a:r>
          </a:p>
          <a:p>
            <a:r>
              <a:rPr lang="ar-SA" dirty="0" smtClean="0"/>
              <a:t>رأي وتقسيم </a:t>
            </a:r>
            <a:r>
              <a:rPr lang="ar-SA" dirty="0" err="1" smtClean="0"/>
              <a:t>فندريس</a:t>
            </a:r>
            <a:r>
              <a:rPr lang="ar-SA" dirty="0" smtClean="0"/>
              <a:t> </a:t>
            </a:r>
            <a:r>
              <a:rPr lang="ar-SA" dirty="0" err="1" smtClean="0"/>
              <a:t>للمورفيم</a:t>
            </a:r>
            <a:r>
              <a:rPr lang="ar-SA" dirty="0" smtClean="0"/>
              <a:t>.</a:t>
            </a:r>
          </a:p>
          <a:p>
            <a:r>
              <a:rPr lang="ar-SA" dirty="0" smtClean="0"/>
              <a:t>خلاصة الكلام.</a:t>
            </a:r>
          </a:p>
          <a:p>
            <a:endParaRPr lang="ar-SA"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تعريف الوحدة الصرفية(</a:t>
            </a:r>
            <a:r>
              <a:rPr lang="ar-SA" dirty="0" err="1" smtClean="0"/>
              <a:t>المورفيم</a:t>
            </a:r>
            <a:r>
              <a:rPr lang="ar-SA" dirty="0" smtClean="0"/>
              <a:t>)</a:t>
            </a:r>
            <a:endParaRPr lang="ar-SA" dirty="0"/>
          </a:p>
        </p:txBody>
      </p:sp>
      <p:sp>
        <p:nvSpPr>
          <p:cNvPr id="3" name="عنصر نائب للمحتوى 2"/>
          <p:cNvSpPr>
            <a:spLocks noGrp="1"/>
          </p:cNvSpPr>
          <p:nvPr>
            <p:ph idx="1"/>
          </p:nvPr>
        </p:nvSpPr>
        <p:spPr/>
        <p:txBody>
          <a:bodyPr/>
          <a:lstStyle/>
          <a:p>
            <a:pPr>
              <a:buNone/>
            </a:pPr>
            <a:r>
              <a:rPr lang="ar-SA" dirty="0" smtClean="0"/>
              <a:t>هي صيغة أو عنصر لغوي يدل على المعاني أو المقولات الصرفية والنحوية وهذه الوحدة لا صلة لها بالمعجم إذ ليست لها دلالة عرفية اجتماعية,ومكان هذه الوحدة من السلسلة الكلامية هو الأدنى والأصغر,لأن أياً من هذه الوحدات لا يمكن تقسيمه إلى أجزاء أصغر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a:t>
            </a:r>
            <a:r>
              <a:rPr lang="ar-SA" dirty="0" err="1" smtClean="0"/>
              <a:t>المورفيمات</a:t>
            </a:r>
            <a:endParaRPr lang="ar-SA" dirty="0"/>
          </a:p>
        </p:txBody>
      </p:sp>
      <p:graphicFrame>
        <p:nvGraphicFramePr>
          <p:cNvPr id="4" name="عنصر نائب للمحتوى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57200" y="1571612"/>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رأي </a:t>
            </a:r>
            <a:r>
              <a:rPr lang="ar-SA" dirty="0" err="1" smtClean="0"/>
              <a:t>فندريس</a:t>
            </a:r>
            <a:r>
              <a:rPr lang="ar-SA" dirty="0" smtClean="0"/>
              <a:t> </a:t>
            </a:r>
            <a:endParaRPr lang="ar-SA" dirty="0"/>
          </a:p>
        </p:txBody>
      </p:sp>
      <p:sp>
        <p:nvSpPr>
          <p:cNvPr id="3" name="عنصر نائب للمحتوى 2"/>
          <p:cNvSpPr>
            <a:spLocks noGrp="1"/>
          </p:cNvSpPr>
          <p:nvPr>
            <p:ph idx="1"/>
          </p:nvPr>
        </p:nvSpPr>
        <p:spPr/>
        <p:txBody>
          <a:bodyPr>
            <a:normAutofit/>
          </a:bodyPr>
          <a:lstStyle/>
          <a:p>
            <a:pPr algn="ctr">
              <a:buNone/>
            </a:pPr>
            <a:r>
              <a:rPr lang="ar-SA" sz="3600" dirty="0" smtClean="0"/>
              <a:t>يرى </a:t>
            </a:r>
            <a:r>
              <a:rPr lang="ar-SA" sz="3600" dirty="0" err="1" smtClean="0"/>
              <a:t>فندريس</a:t>
            </a:r>
            <a:r>
              <a:rPr lang="ar-SA" sz="3600" dirty="0" smtClean="0"/>
              <a:t> أن </a:t>
            </a:r>
            <a:r>
              <a:rPr lang="ar-SA" sz="3600" dirty="0" err="1" smtClean="0"/>
              <a:t>المورفيم</a:t>
            </a:r>
            <a:r>
              <a:rPr lang="ar-SA" sz="3600" dirty="0" smtClean="0"/>
              <a:t> أصلاً هو عنصر أصواتي يتألف من صوت واحد أو مقطع أو عدة مقاطع.</a:t>
            </a:r>
          </a:p>
          <a:p>
            <a:pPr>
              <a:buNone/>
            </a:pPr>
            <a:r>
              <a:rPr lang="ar-SA" sz="3600" dirty="0" smtClean="0"/>
              <a:t> </a:t>
            </a:r>
            <a:endParaRPr lang="ar-SA"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تقسيم </a:t>
            </a:r>
            <a:r>
              <a:rPr lang="ar-SA" dirty="0" err="1" smtClean="0"/>
              <a:t>فندريس</a:t>
            </a:r>
            <a:r>
              <a:rPr lang="ar-SA" dirty="0" smtClean="0"/>
              <a:t> </a:t>
            </a:r>
            <a:r>
              <a:rPr lang="ar-SA" dirty="0" err="1" smtClean="0"/>
              <a:t>للمورفيم</a:t>
            </a:r>
            <a:r>
              <a:rPr lang="ar-SA" dirty="0" smtClean="0"/>
              <a:t> </a:t>
            </a:r>
            <a:endParaRPr lang="ar-SA" dirty="0"/>
          </a:p>
        </p:txBody>
      </p:sp>
      <p:sp>
        <p:nvSpPr>
          <p:cNvPr id="3" name="عنصر نائب للمحتوى 2"/>
          <p:cNvSpPr>
            <a:spLocks noGrp="1"/>
          </p:cNvSpPr>
          <p:nvPr>
            <p:ph idx="1"/>
          </p:nvPr>
        </p:nvSpPr>
        <p:spPr/>
        <p:txBody>
          <a:bodyPr>
            <a:normAutofit/>
          </a:bodyPr>
          <a:lstStyle/>
          <a:p>
            <a:r>
              <a:rPr lang="ar-SA" dirty="0" err="1" smtClean="0"/>
              <a:t>المورفيمات</a:t>
            </a:r>
            <a:r>
              <a:rPr lang="ar-SA" dirty="0" smtClean="0"/>
              <a:t> الصوتية المضافة إلى الوحدات الدالة أي </a:t>
            </a:r>
            <a:r>
              <a:rPr lang="ar-SA" dirty="0" err="1" smtClean="0"/>
              <a:t>السيمانتيمات</a:t>
            </a:r>
            <a:r>
              <a:rPr lang="ar-SA" dirty="0" smtClean="0"/>
              <a:t> ومنها يتألف من صوت واحد نحو الفتحة في قولنا :أكرمت أحمد.</a:t>
            </a:r>
          </a:p>
          <a:p>
            <a:pPr>
              <a:buNone/>
            </a:pPr>
            <a:endParaRPr lang="ar-SA" dirty="0" smtClean="0"/>
          </a:p>
          <a:p>
            <a:r>
              <a:rPr lang="ar-SA" dirty="0" err="1" smtClean="0"/>
              <a:t>المورفيمات</a:t>
            </a:r>
            <a:r>
              <a:rPr lang="ar-SA" dirty="0" smtClean="0"/>
              <a:t> الصوتية </a:t>
            </a:r>
            <a:r>
              <a:rPr lang="ar-SA" dirty="0" err="1" smtClean="0"/>
              <a:t>التحريفية</a:t>
            </a:r>
            <a:r>
              <a:rPr lang="ar-SA" dirty="0" smtClean="0"/>
              <a:t>,وهي التي لا تكون خارجة عن </a:t>
            </a:r>
            <a:r>
              <a:rPr lang="ar-SA" dirty="0" err="1" smtClean="0"/>
              <a:t>السيمانتيمات</a:t>
            </a:r>
            <a:r>
              <a:rPr lang="ar-SA" dirty="0" smtClean="0"/>
              <a:t>,بل تكون تحريفاً لبعض أصواتها دونهما زيادة أو نقصان ,ومن الأمثلة على ذلك تحوّل </a:t>
            </a:r>
            <a:r>
              <a:rPr lang="ar-SA" dirty="0" err="1" smtClean="0"/>
              <a:t>الصائت</a:t>
            </a:r>
            <a:r>
              <a:rPr lang="ar-SA" dirty="0" smtClean="0"/>
              <a:t> الطويل(الألف)في كلمة(حمار)إلى </a:t>
            </a:r>
            <a:r>
              <a:rPr lang="ar-SA" dirty="0" err="1" smtClean="0"/>
              <a:t>صائت</a:t>
            </a:r>
            <a:r>
              <a:rPr lang="ar-SA" dirty="0" smtClean="0"/>
              <a:t> طويل هو الياء وذلك عندما تجمع جمع تكسير فنقول(حمير).</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283</TotalTime>
  <Words>383</Words>
  <Application>Microsoft Office PowerPoint</Application>
  <PresentationFormat>عرض على الشاشة (3:4)‏</PresentationFormat>
  <Paragraphs>97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وافر</vt:lpstr>
      <vt:lpstr>عرض تقديمي في PowerPoint</vt:lpstr>
      <vt:lpstr>العناصر</vt:lpstr>
      <vt:lpstr>تعريف الوحدة الصرفية(المورفيم)</vt:lpstr>
      <vt:lpstr>أنواع المورفيمات</vt:lpstr>
      <vt:lpstr>عرض تقديمي في PowerPoint</vt:lpstr>
      <vt:lpstr>عرض تقديمي في PowerPoint</vt:lpstr>
      <vt:lpstr>عرض تقديمي في PowerPoint</vt:lpstr>
      <vt:lpstr>رأي فندريس </vt:lpstr>
      <vt:lpstr>تقسيم فندريس للمورفيم </vt:lpstr>
      <vt:lpstr>عرض تقديمي في PowerPoint</vt:lpstr>
      <vt:lpstr>عرض تقديمي في PowerPoint</vt:lpstr>
      <vt:lpstr>المورفيمات تتكون من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sony</dc:creator>
  <cp:lastModifiedBy>dr yousef</cp:lastModifiedBy>
  <cp:revision>33</cp:revision>
  <dcterms:created xsi:type="dcterms:W3CDTF">2012-06-29T10:24:09Z</dcterms:created>
  <dcterms:modified xsi:type="dcterms:W3CDTF">2012-08-20T04:04:25Z</dcterms:modified>
</cp:coreProperties>
</file>