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3" r:id="rId3"/>
    <p:sldId id="264" r:id="rId4"/>
    <p:sldId id="260" r:id="rId5"/>
    <p:sldId id="266" r:id="rId6"/>
    <p:sldId id="269" r:id="rId7"/>
    <p:sldId id="261" r:id="rId8"/>
    <p:sldId id="259" r:id="rId9"/>
    <p:sldId id="268" r:id="rId10"/>
    <p:sldId id="270" r:id="rId11"/>
    <p:sldId id="258" r:id="rId12"/>
    <p:sldId id="25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B5E2"/>
    <a:srgbClr val="003399"/>
    <a:srgbClr val="F165A8"/>
    <a:srgbClr val="33CCCC"/>
    <a:srgbClr val="E0F276"/>
    <a:srgbClr val="FF6699"/>
    <a:srgbClr val="FF99FF"/>
    <a:srgbClr val="0999E1"/>
    <a:srgbClr val="CC00FF"/>
    <a:srgbClr val="681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779" autoAdjust="0"/>
    <p:restoredTop sz="94624" autoAdjust="0"/>
  </p:normalViewPr>
  <p:slideViewPr>
    <p:cSldViewPr>
      <p:cViewPr>
        <p:scale>
          <a:sx n="77" d="100"/>
          <a:sy n="77" d="100"/>
        </p:scale>
        <p:origin x="-1188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D981-ECFF-4554-92E7-F9F2FE8CA1AF}" type="datetimeFigureOut">
              <a:rPr lang="ar-SA" smtClean="0"/>
              <a:pPr/>
              <a:t>14/08/33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54FA-3797-40D8-9F1B-88EABBF62B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D981-ECFF-4554-92E7-F9F2FE8CA1AF}" type="datetimeFigureOut">
              <a:rPr lang="ar-SA" smtClean="0"/>
              <a:pPr/>
              <a:t>14/08/33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54FA-3797-40D8-9F1B-88EABBF62B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D981-ECFF-4554-92E7-F9F2FE8CA1AF}" type="datetimeFigureOut">
              <a:rPr lang="ar-SA" smtClean="0"/>
              <a:pPr/>
              <a:t>14/08/33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54FA-3797-40D8-9F1B-88EABBF62B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D981-ECFF-4554-92E7-F9F2FE8CA1AF}" type="datetimeFigureOut">
              <a:rPr lang="ar-SA" smtClean="0"/>
              <a:pPr/>
              <a:t>14/08/33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54FA-3797-40D8-9F1B-88EABBF62B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D981-ECFF-4554-92E7-F9F2FE8CA1AF}" type="datetimeFigureOut">
              <a:rPr lang="ar-SA" smtClean="0"/>
              <a:pPr/>
              <a:t>14/08/33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54FA-3797-40D8-9F1B-88EABBF62B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D981-ECFF-4554-92E7-F9F2FE8CA1AF}" type="datetimeFigureOut">
              <a:rPr lang="ar-SA" smtClean="0"/>
              <a:pPr/>
              <a:t>14/08/33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54FA-3797-40D8-9F1B-88EABBF62B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D981-ECFF-4554-92E7-F9F2FE8CA1AF}" type="datetimeFigureOut">
              <a:rPr lang="ar-SA" smtClean="0"/>
              <a:pPr/>
              <a:t>14/08/33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54FA-3797-40D8-9F1B-88EABBF62B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D981-ECFF-4554-92E7-F9F2FE8CA1AF}" type="datetimeFigureOut">
              <a:rPr lang="ar-SA" smtClean="0"/>
              <a:pPr/>
              <a:t>14/08/33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54FA-3797-40D8-9F1B-88EABBF62B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D981-ECFF-4554-92E7-F9F2FE8CA1AF}" type="datetimeFigureOut">
              <a:rPr lang="ar-SA" smtClean="0"/>
              <a:pPr/>
              <a:t>14/08/33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54FA-3797-40D8-9F1B-88EABBF62B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D981-ECFF-4554-92E7-F9F2FE8CA1AF}" type="datetimeFigureOut">
              <a:rPr lang="ar-SA" smtClean="0"/>
              <a:pPr/>
              <a:t>14/08/33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54FA-3797-40D8-9F1B-88EABBF62B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8D981-ECFF-4554-92E7-F9F2FE8CA1AF}" type="datetimeFigureOut">
              <a:rPr lang="ar-SA" smtClean="0"/>
              <a:pPr/>
              <a:t>14/08/33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A54FA-3797-40D8-9F1B-88EABBF62B4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8D981-ECFF-4554-92E7-F9F2FE8CA1AF}" type="datetimeFigureOut">
              <a:rPr lang="ar-SA" smtClean="0"/>
              <a:pPr/>
              <a:t>14/08/33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A54FA-3797-40D8-9F1B-88EABBF62B4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فونيمات\صورة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04864"/>
            <a:ext cx="5430837" cy="1335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فونيمات\ببب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8" y="911225"/>
            <a:ext cx="8442325" cy="503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فونيمات\صورة 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60648"/>
            <a:ext cx="3273425" cy="1444625"/>
          </a:xfrm>
          <a:prstGeom prst="rect">
            <a:avLst/>
          </a:prstGeom>
          <a:noFill/>
        </p:spPr>
      </p:pic>
      <p:pic>
        <p:nvPicPr>
          <p:cNvPr id="8195" name="Picture 3" descr="C:\Users\hp\Desktop\فونيمات\صورة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573016"/>
            <a:ext cx="4035425" cy="2566987"/>
          </a:xfrm>
          <a:prstGeom prst="rect">
            <a:avLst/>
          </a:prstGeom>
          <a:noFill/>
        </p:spPr>
      </p:pic>
      <p:pic>
        <p:nvPicPr>
          <p:cNvPr id="2050" name="Picture 2" descr="C:\Users\hp\Desktop\فونيمات\ننن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00808"/>
            <a:ext cx="6680200" cy="145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فونيمات\صورة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2225" y="404664"/>
            <a:ext cx="4041775" cy="1133475"/>
          </a:xfrm>
          <a:prstGeom prst="rect">
            <a:avLst/>
          </a:prstGeom>
          <a:noFill/>
        </p:spPr>
      </p:pic>
      <p:pic>
        <p:nvPicPr>
          <p:cNvPr id="9219" name="Picture 3" descr="C:\Users\hp\Desktop\فونيمات\صورة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325" y="1772816"/>
            <a:ext cx="8575675" cy="1524000"/>
          </a:xfrm>
          <a:prstGeom prst="rect">
            <a:avLst/>
          </a:prstGeom>
          <a:noFill/>
        </p:spPr>
      </p:pic>
      <p:pic>
        <p:nvPicPr>
          <p:cNvPr id="5122" name="Picture 2" descr="C:\Users\hp\Desktop\فونيمات\فف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3213" y="3861048"/>
            <a:ext cx="3760787" cy="282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فونيمات\صورة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8640"/>
            <a:ext cx="5260975" cy="1316037"/>
          </a:xfrm>
          <a:prstGeom prst="rect">
            <a:avLst/>
          </a:prstGeom>
          <a:noFill/>
        </p:spPr>
      </p:pic>
      <p:pic>
        <p:nvPicPr>
          <p:cNvPr id="1027" name="Picture 3" descr="C:\Users\hp\Desktop\فونيمات\صورة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44824"/>
            <a:ext cx="7278687" cy="194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5168981" cy="2602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فونيمات\صورة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779837" cy="1195387"/>
          </a:xfrm>
          <a:prstGeom prst="rect">
            <a:avLst/>
          </a:prstGeom>
          <a:noFill/>
        </p:spPr>
      </p:pic>
      <p:pic>
        <p:nvPicPr>
          <p:cNvPr id="4099" name="Picture 3" descr="C:\Users\hp\Desktop\فونيمات\ةةة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87" y="2060848"/>
            <a:ext cx="8850313" cy="4376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فونيمات\صورة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6632" y="1988840"/>
            <a:ext cx="9990138" cy="3810000"/>
          </a:xfrm>
          <a:prstGeom prst="rect">
            <a:avLst/>
          </a:prstGeom>
          <a:noFill/>
        </p:spPr>
      </p:pic>
      <p:pic>
        <p:nvPicPr>
          <p:cNvPr id="6146" name="Picture 2" descr="C:\Users\hp\Desktop\فونيمات\ققق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0650" y="332656"/>
            <a:ext cx="3943350" cy="1236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p\Desktop\فونيمات\صورة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3748">
            <a:off x="5405306" y="330736"/>
            <a:ext cx="4248190" cy="2459478"/>
          </a:xfrm>
          <a:prstGeom prst="rect">
            <a:avLst/>
          </a:prstGeom>
          <a:noFill/>
        </p:spPr>
      </p:pic>
      <p:pic>
        <p:nvPicPr>
          <p:cNvPr id="3074" name="Picture 2" descr="C:\Users\hp\Desktop\فونيمات\زززز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4754563" cy="3602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فونيمات\صورة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8640"/>
            <a:ext cx="5407025" cy="1487487"/>
          </a:xfrm>
          <a:prstGeom prst="rect">
            <a:avLst/>
          </a:prstGeom>
          <a:noFill/>
        </p:spPr>
      </p:pic>
      <p:pic>
        <p:nvPicPr>
          <p:cNvPr id="5123" name="Picture 3" descr="C:\Users\hp\Desktop\فونيمات\صورة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12776"/>
            <a:ext cx="6729413" cy="5192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p\Desktop\فونيمات\صورة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132856"/>
            <a:ext cx="6491287" cy="2767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فونيمات\صورة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08720"/>
            <a:ext cx="7716837" cy="5802313"/>
          </a:xfrm>
          <a:prstGeom prst="rect">
            <a:avLst/>
          </a:prstGeom>
          <a:noFill/>
        </p:spPr>
      </p:pic>
      <p:pic>
        <p:nvPicPr>
          <p:cNvPr id="7171" name="Picture 3" descr="C:\Users\hp\Desktop\فونيمات\صورة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068960"/>
            <a:ext cx="4595813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0</Words>
  <Application>Microsoft Office PowerPoint</Application>
  <PresentationFormat>عرض على الشاشة (3:4)‏</PresentationFormat>
  <Paragraphs>0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dr yousef</cp:lastModifiedBy>
  <cp:revision>145</cp:revision>
  <dcterms:created xsi:type="dcterms:W3CDTF">2012-06-21T14:06:47Z</dcterms:created>
  <dcterms:modified xsi:type="dcterms:W3CDTF">2012-07-02T22:37:23Z</dcterms:modified>
</cp:coreProperties>
</file>