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79E6C-52D4-4E85-983A-8DBF9043D1A9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06D1-A011-4B40-B56F-473E6E4DB88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في الشريحة </a:t>
            </a:r>
            <a:r>
              <a:rPr lang="ar-SA" dirty="0" smtClean="0"/>
              <a:t>الثالثة، </a:t>
            </a:r>
            <a:r>
              <a:rPr lang="ar-SA" dirty="0" smtClean="0"/>
              <a:t>يوجد النص </a:t>
            </a:r>
            <a:r>
              <a:rPr lang="ar-SA" dirty="0" smtClean="0"/>
              <a:t>”كيف حالك“ </a:t>
            </a:r>
            <a:r>
              <a:rPr lang="ar-SA" dirty="0" smtClean="0"/>
              <a:t>وقد إضيف له تأثير من نوع </a:t>
            </a:r>
            <a:r>
              <a:rPr lang="ar-SA" dirty="0" smtClean="0"/>
              <a:t>”توكيد-برم“ </a:t>
            </a:r>
            <a:r>
              <a:rPr lang="ar-SA" dirty="0" smtClean="0"/>
              <a:t>قم بتغيير هذا التأثير ليكون من نوع </a:t>
            </a:r>
            <a:r>
              <a:rPr lang="ar-SA" dirty="0" smtClean="0"/>
              <a:t>”دخول-تحرك للداخل“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كيف حالك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في الشريحة الثالثة، يوجد النص ”كيف حالك“ وقد إضيف له تأثير من نوع ”توكيد-برم“ قم بتغيير هذا التأثير ليكون من نوع ”دخول-تحرك للداخل“ </vt:lpstr>
      <vt:lpstr>الشريحة 2</vt:lpstr>
      <vt:lpstr>كيف حالك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الشريحة التالية، يوجد النص ”حياك الله“ وقد إضيف له تأثير من نوع ”دخول-تحرك للداخل“ قم بتغيير هذا التأثير ليكون من نوع ”إنهاء-تحرك للخارج“ </dc:title>
  <dc:creator>Nasser</dc:creator>
  <cp:lastModifiedBy>user</cp:lastModifiedBy>
  <cp:revision>2</cp:revision>
  <dcterms:created xsi:type="dcterms:W3CDTF">2011-12-19T05:07:24Z</dcterms:created>
  <dcterms:modified xsi:type="dcterms:W3CDTF">2006-02-22T03:22:48Z</dcterms:modified>
</cp:coreProperties>
</file>