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39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41F57E2-1C92-4B59-89D6-2981D987EB43}" type="datetimeFigureOut">
              <a:rPr lang="ar-SA" smtClean="0"/>
              <a:pPr/>
              <a:t>16/04/34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8F0D094-5EC7-4B65-AD9D-B520B926183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1ADD-8358-4B6C-802B-4ACC59946109}" type="datetime1">
              <a:rPr lang="ar-SA" smtClean="0"/>
              <a:pPr/>
              <a:t>16/04/34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74AA-D695-4AF9-A127-7F99B5B651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F196-AD5E-4E7F-8DAB-8659AFFFAC9F}" type="datetime1">
              <a:rPr lang="ar-SA" smtClean="0"/>
              <a:pPr/>
              <a:t>16/04/34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74AA-D695-4AF9-A127-7F99B5B651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454-51B4-4C89-8BBD-B0879EA58D4D}" type="datetime1">
              <a:rPr lang="ar-SA" smtClean="0"/>
              <a:pPr/>
              <a:t>16/04/34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74AA-D695-4AF9-A127-7F99B5B651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عنوان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69E1-EE17-4C41-AD32-A194DD79A2C7}" type="datetime1">
              <a:rPr lang="ar-SA" smtClean="0"/>
              <a:pPr/>
              <a:t>16/04/34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74AA-D695-4AF9-A127-7F99B5B651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99C3-D076-408C-8088-9A7F3ECE6DFD}" type="datetime1">
              <a:rPr lang="ar-SA" smtClean="0"/>
              <a:pPr/>
              <a:t>16/04/34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74AA-D695-4AF9-A127-7F99B5B651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D41C-43E7-45A6-8F69-752D3F7ECCA3}" type="datetime1">
              <a:rPr lang="ar-SA" smtClean="0"/>
              <a:pPr/>
              <a:t>16/04/34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74AA-D695-4AF9-A127-7F99B5B651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770B-E59B-4A6E-8148-B062F17898DD}" type="datetime1">
              <a:rPr lang="ar-SA" smtClean="0"/>
              <a:pPr/>
              <a:t>16/04/34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74AA-D695-4AF9-A127-7F99B5B651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55C0-FBB3-4445-AF6D-64FC07F86681}" type="datetime1">
              <a:rPr lang="ar-SA" smtClean="0"/>
              <a:pPr/>
              <a:t>16/04/34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74AA-D695-4AF9-A127-7F99B5B651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3C49-FA55-4420-8E19-AEDA4953D4D4}" type="datetime1">
              <a:rPr lang="ar-SA" smtClean="0"/>
              <a:pPr/>
              <a:t>16/04/34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74AA-D695-4AF9-A127-7F99B5B651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61A2-04EA-4265-A952-D80388FFE2A6}" type="datetime1">
              <a:rPr lang="ar-SA" smtClean="0"/>
              <a:pPr/>
              <a:t>16/04/34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74AA-D695-4AF9-A127-7F99B5B651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F0E7-D92F-430B-832D-5098F81BF3C9}" type="datetime1">
              <a:rPr lang="ar-SA" smtClean="0"/>
              <a:pPr/>
              <a:t>16/04/34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74AA-D695-4AF9-A127-7F99B5B651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901B-81EC-4A89-865F-217CF2D0333B}" type="datetime1">
              <a:rPr lang="ar-SA" smtClean="0"/>
              <a:pPr/>
              <a:t>16/04/34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74AA-D695-4AF9-A127-7F99B5B651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18CC5-C39C-484A-B89A-7F661BC1AC5C}" type="datetime1">
              <a:rPr lang="ar-SA" smtClean="0"/>
              <a:pPr/>
              <a:t>16/04/34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374AA-D695-4AF9-A127-7F99B5B6511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897687"/>
            <a:ext cx="7772400" cy="175432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sz="72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أدلة التشريع</a:t>
            </a:r>
            <a:br>
              <a:rPr lang="ar-SA" sz="72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6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أصول </a:t>
            </a:r>
            <a:r>
              <a:rPr lang="ar-SA" sz="3600" b="1" dirty="0" err="1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فقه -1-</a:t>
            </a:r>
            <a:endParaRPr lang="ar-SA" sz="3600" b="1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6037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وفاء بنت محمد </a:t>
            </a:r>
            <a:r>
              <a:rPr lang="ar-SA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العيسى</a:t>
            </a:r>
          </a:p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المحاضرة الثالثة</a:t>
            </a:r>
            <a:endParaRPr lang="ar-S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أدلة التشريع</a:t>
            </a:r>
            <a:endParaRPr lang="ar-SA" b="1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صورة 3" descr="$0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74AA-D695-4AF9-A127-7F99B5B65110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تعريف </a:t>
            </a:r>
            <a:r>
              <a:rPr lang="ar-SA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الدليل: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صورة 3" descr="$1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74AA-D695-4AF9-A127-7F99B5B65110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الدليل على ترتيب أدلة </a:t>
            </a:r>
            <a:r>
              <a:rPr lang="ar-SA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التشريع: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صورة 3" descr="$2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74AA-D695-4AF9-A127-7F99B5B65110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أقسام أدلة  التشريع:</a:t>
            </a:r>
            <a:endParaRPr lang="ar-SA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صورة 3" descr="$3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74AA-D695-4AF9-A127-7F99B5B65110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</Words>
  <Application>Microsoft Office PowerPoint</Application>
  <PresentationFormat>عرض على الشاشة (3:4)‏</PresentationFormat>
  <Paragraphs>15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أدلة التشريع أصول فقه -1-</vt:lpstr>
      <vt:lpstr>أدلة التشريع</vt:lpstr>
      <vt:lpstr>تعريف الدليل:</vt:lpstr>
      <vt:lpstr>الدليل على ترتيب أدلة التشريع:</vt:lpstr>
      <vt:lpstr>أقسام أدلة  التشريع: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أدلة التشريع</dc:title>
  <dc:creator>وفاء بنت محمد العيسى</dc:creator>
  <cp:lastModifiedBy>وفاء بنت محمد العيسى</cp:lastModifiedBy>
  <cp:revision>4</cp:revision>
  <dcterms:created xsi:type="dcterms:W3CDTF">2013-02-25T18:16:52Z</dcterms:created>
  <dcterms:modified xsi:type="dcterms:W3CDTF">2013-02-26T06:37:15Z</dcterms:modified>
</cp:coreProperties>
</file>