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4"/>
  </p:sldMasterIdLst>
  <p:notesMasterIdLst>
    <p:notesMasterId r:id="rId27"/>
  </p:notesMasterIdLst>
  <p:sldIdLst>
    <p:sldId id="302" r:id="rId5"/>
    <p:sldId id="260" r:id="rId6"/>
    <p:sldId id="298" r:id="rId7"/>
    <p:sldId id="299" r:id="rId8"/>
    <p:sldId id="261" r:id="rId9"/>
    <p:sldId id="303" r:id="rId10"/>
    <p:sldId id="262" r:id="rId11"/>
    <p:sldId id="300" r:id="rId12"/>
    <p:sldId id="306" r:id="rId13"/>
    <p:sldId id="301" r:id="rId14"/>
    <p:sldId id="264" r:id="rId15"/>
    <p:sldId id="268" r:id="rId16"/>
    <p:sldId id="290" r:id="rId17"/>
    <p:sldId id="271" r:id="rId18"/>
    <p:sldId id="280" r:id="rId19"/>
    <p:sldId id="284" r:id="rId20"/>
    <p:sldId id="304" r:id="rId21"/>
    <p:sldId id="305" r:id="rId22"/>
    <p:sldId id="286" r:id="rId23"/>
    <p:sldId id="288" r:id="rId24"/>
    <p:sldId id="289" r:id="rId25"/>
    <p:sldId id="294" r:id="rId26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CC00"/>
    <a:srgbClr val="FFFFB7"/>
    <a:srgbClr val="CC9900"/>
    <a:srgbClr val="663300"/>
    <a:srgbClr val="FFEAB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38" autoAdjust="0"/>
    <p:restoredTop sz="90929" autoAdjust="0"/>
  </p:normalViewPr>
  <p:slideViewPr>
    <p:cSldViewPr>
      <p:cViewPr>
        <p:scale>
          <a:sx n="50" d="100"/>
          <a:sy n="50" d="100"/>
        </p:scale>
        <p:origin x="-1782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FC40EC-289D-4925-B243-3C960202F152}" type="doc">
      <dgm:prSet loTypeId="urn:microsoft.com/office/officeart/2005/8/layout/venn1" loCatId="relationship" qsTypeId="urn:microsoft.com/office/officeart/2005/8/quickstyle/3d3" qsCatId="3D" csTypeId="urn:microsoft.com/office/officeart/2005/8/colors/accent1_2" csCatId="accent1" phldr="1"/>
      <dgm:spPr/>
    </dgm:pt>
    <dgm:pt modelId="{2D94920D-3C2D-409C-91D3-5AEEDC914476}">
      <dgm:prSet phldrT="[Text]"/>
      <dgm:spPr/>
      <dgm:t>
        <a:bodyPr/>
        <a:lstStyle/>
        <a:p>
          <a:pPr rtl="1"/>
          <a:r>
            <a:rPr lang="ar-SA" b="1" dirty="0" smtClean="0"/>
            <a:t>مجال التعليم</a:t>
          </a:r>
          <a:endParaRPr lang="ar-SA" b="1" dirty="0"/>
        </a:p>
      </dgm:t>
    </dgm:pt>
    <dgm:pt modelId="{21AA4A5D-509D-4CC5-9675-F81826ED8D3E}" type="parTrans" cxnId="{24118DD5-CA68-4C21-8173-40171C934DA7}">
      <dgm:prSet/>
      <dgm:spPr/>
      <dgm:t>
        <a:bodyPr/>
        <a:lstStyle/>
        <a:p>
          <a:pPr rtl="1"/>
          <a:endParaRPr lang="ar-SA"/>
        </a:p>
      </dgm:t>
    </dgm:pt>
    <dgm:pt modelId="{7334ED76-A07B-4530-8842-821D06CE7871}" type="sibTrans" cxnId="{24118DD5-CA68-4C21-8173-40171C934DA7}">
      <dgm:prSet/>
      <dgm:spPr/>
      <dgm:t>
        <a:bodyPr/>
        <a:lstStyle/>
        <a:p>
          <a:pPr rtl="1"/>
          <a:endParaRPr lang="ar-SA"/>
        </a:p>
      </dgm:t>
    </dgm:pt>
    <dgm:pt modelId="{EF1F333F-939F-4705-93D6-C32E7413161E}">
      <dgm:prSet phldrT="[Text]"/>
      <dgm:spPr/>
      <dgm:t>
        <a:bodyPr/>
        <a:lstStyle/>
        <a:p>
          <a:pPr rtl="1"/>
          <a:r>
            <a:rPr lang="ar-SA" dirty="0" smtClean="0"/>
            <a:t>مجال التكنولوجيا</a:t>
          </a:r>
          <a:endParaRPr lang="ar-SA" dirty="0"/>
        </a:p>
      </dgm:t>
    </dgm:pt>
    <dgm:pt modelId="{101A1ED3-2B4B-4FFC-B10C-89BA27863CAC}" type="parTrans" cxnId="{AEC71986-4D95-4E9F-8871-6EBACF507048}">
      <dgm:prSet/>
      <dgm:spPr/>
      <dgm:t>
        <a:bodyPr/>
        <a:lstStyle/>
        <a:p>
          <a:pPr rtl="1"/>
          <a:endParaRPr lang="ar-SA"/>
        </a:p>
      </dgm:t>
    </dgm:pt>
    <dgm:pt modelId="{06BDFB3A-B5D0-4C0C-9D24-37FB564DB4CA}" type="sibTrans" cxnId="{AEC71986-4D95-4E9F-8871-6EBACF507048}">
      <dgm:prSet/>
      <dgm:spPr/>
      <dgm:t>
        <a:bodyPr/>
        <a:lstStyle/>
        <a:p>
          <a:pPr rtl="1"/>
          <a:endParaRPr lang="ar-SA"/>
        </a:p>
      </dgm:t>
    </dgm:pt>
    <dgm:pt modelId="{F3652572-63C5-431E-99A5-714E7994557B}" type="pres">
      <dgm:prSet presAssocID="{FCFC40EC-289D-4925-B243-3C960202F152}" presName="compositeShape" presStyleCnt="0">
        <dgm:presLayoutVars>
          <dgm:chMax val="7"/>
          <dgm:dir/>
          <dgm:resizeHandles val="exact"/>
        </dgm:presLayoutVars>
      </dgm:prSet>
      <dgm:spPr/>
    </dgm:pt>
    <dgm:pt modelId="{22C0F903-6E8C-41B9-AFF5-9229338469C6}" type="pres">
      <dgm:prSet presAssocID="{2D94920D-3C2D-409C-91D3-5AEEDC914476}" presName="circ1" presStyleLbl="vennNode1" presStyleIdx="0" presStyleCnt="2"/>
      <dgm:spPr/>
      <dgm:t>
        <a:bodyPr/>
        <a:lstStyle/>
        <a:p>
          <a:pPr rtl="1"/>
          <a:endParaRPr lang="ar-SA"/>
        </a:p>
      </dgm:t>
    </dgm:pt>
    <dgm:pt modelId="{D321F77B-EC0D-4375-8397-45EB753AEE69}" type="pres">
      <dgm:prSet presAssocID="{2D94920D-3C2D-409C-91D3-5AEEDC91447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ABE6FD5-BDB9-42B1-B546-ACC0E30945A7}" type="pres">
      <dgm:prSet presAssocID="{EF1F333F-939F-4705-93D6-C32E7413161E}" presName="circ2" presStyleLbl="vennNode1" presStyleIdx="1" presStyleCnt="2"/>
      <dgm:spPr/>
      <dgm:t>
        <a:bodyPr/>
        <a:lstStyle/>
        <a:p>
          <a:pPr rtl="1"/>
          <a:endParaRPr lang="ar-SA"/>
        </a:p>
      </dgm:t>
    </dgm:pt>
    <dgm:pt modelId="{17637845-5461-4B00-8C11-C44715F01B79}" type="pres">
      <dgm:prSet presAssocID="{EF1F333F-939F-4705-93D6-C32E7413161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AEC71986-4D95-4E9F-8871-6EBACF507048}" srcId="{FCFC40EC-289D-4925-B243-3C960202F152}" destId="{EF1F333F-939F-4705-93D6-C32E7413161E}" srcOrd="1" destOrd="0" parTransId="{101A1ED3-2B4B-4FFC-B10C-89BA27863CAC}" sibTransId="{06BDFB3A-B5D0-4C0C-9D24-37FB564DB4CA}"/>
    <dgm:cxn modelId="{2D07ED84-920C-455C-9AAA-C575FBA45105}" type="presOf" srcId="{2D94920D-3C2D-409C-91D3-5AEEDC914476}" destId="{22C0F903-6E8C-41B9-AFF5-9229338469C6}" srcOrd="0" destOrd="0" presId="urn:microsoft.com/office/officeart/2005/8/layout/venn1"/>
    <dgm:cxn modelId="{0E7C2173-897F-442A-8D84-8AB5411DABC4}" type="presOf" srcId="{2D94920D-3C2D-409C-91D3-5AEEDC914476}" destId="{D321F77B-EC0D-4375-8397-45EB753AEE69}" srcOrd="1" destOrd="0" presId="urn:microsoft.com/office/officeart/2005/8/layout/venn1"/>
    <dgm:cxn modelId="{5DD7EE72-F63A-428B-9C99-027FE163634D}" type="presOf" srcId="{EF1F333F-939F-4705-93D6-C32E7413161E}" destId="{17637845-5461-4B00-8C11-C44715F01B79}" srcOrd="1" destOrd="0" presId="urn:microsoft.com/office/officeart/2005/8/layout/venn1"/>
    <dgm:cxn modelId="{8C105932-D74C-4DB2-A547-CD4CF2094C4E}" type="presOf" srcId="{EF1F333F-939F-4705-93D6-C32E7413161E}" destId="{3ABE6FD5-BDB9-42B1-B546-ACC0E30945A7}" srcOrd="0" destOrd="0" presId="urn:microsoft.com/office/officeart/2005/8/layout/venn1"/>
    <dgm:cxn modelId="{24118DD5-CA68-4C21-8173-40171C934DA7}" srcId="{FCFC40EC-289D-4925-B243-3C960202F152}" destId="{2D94920D-3C2D-409C-91D3-5AEEDC914476}" srcOrd="0" destOrd="0" parTransId="{21AA4A5D-509D-4CC5-9675-F81826ED8D3E}" sibTransId="{7334ED76-A07B-4530-8842-821D06CE7871}"/>
    <dgm:cxn modelId="{C6BEDA82-E94A-4A2B-A835-B522F1C260B4}" type="presOf" srcId="{FCFC40EC-289D-4925-B243-3C960202F152}" destId="{F3652572-63C5-431E-99A5-714E7994557B}" srcOrd="0" destOrd="0" presId="urn:microsoft.com/office/officeart/2005/8/layout/venn1"/>
    <dgm:cxn modelId="{5F213BB9-9898-4A22-989D-71BFE22D80A7}" type="presParOf" srcId="{F3652572-63C5-431E-99A5-714E7994557B}" destId="{22C0F903-6E8C-41B9-AFF5-9229338469C6}" srcOrd="0" destOrd="0" presId="urn:microsoft.com/office/officeart/2005/8/layout/venn1"/>
    <dgm:cxn modelId="{AFE8D9BE-8972-4FF2-A46B-51009220B99B}" type="presParOf" srcId="{F3652572-63C5-431E-99A5-714E7994557B}" destId="{D321F77B-EC0D-4375-8397-45EB753AEE69}" srcOrd="1" destOrd="0" presId="urn:microsoft.com/office/officeart/2005/8/layout/venn1"/>
    <dgm:cxn modelId="{D20DB6B5-C3A8-4236-B6F0-60CCA477A067}" type="presParOf" srcId="{F3652572-63C5-431E-99A5-714E7994557B}" destId="{3ABE6FD5-BDB9-42B1-B546-ACC0E30945A7}" srcOrd="2" destOrd="0" presId="urn:microsoft.com/office/officeart/2005/8/layout/venn1"/>
    <dgm:cxn modelId="{8AB873AA-5D52-4010-908E-D0DFD84223B0}" type="presParOf" srcId="{F3652572-63C5-431E-99A5-714E7994557B}" destId="{17637845-5461-4B00-8C11-C44715F01B7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0FF31D-F05E-4F65-B5CB-F62F7F0D7726}" type="doc">
      <dgm:prSet loTypeId="urn:microsoft.com/office/officeart/2005/8/layout/cycle4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D49E66EC-8892-4244-9AE0-5922210B8DAD}">
      <dgm:prSet phldrT="[Text]"/>
      <dgm:spPr/>
      <dgm:t>
        <a:bodyPr/>
        <a:lstStyle/>
        <a:p>
          <a:pPr rtl="1"/>
          <a:r>
            <a:rPr lang="ar-SA" dirty="0" smtClean="0"/>
            <a:t>عمليات التعليم</a:t>
          </a:r>
          <a:endParaRPr lang="ar-SA" dirty="0"/>
        </a:p>
      </dgm:t>
    </dgm:pt>
    <dgm:pt modelId="{DBBD64EE-C1B5-4005-BC91-04CDD2F884C4}" type="parTrans" cxnId="{3990C2D9-FB39-471C-BF4E-737C57A2A0C3}">
      <dgm:prSet/>
      <dgm:spPr/>
      <dgm:t>
        <a:bodyPr/>
        <a:lstStyle/>
        <a:p>
          <a:pPr rtl="1"/>
          <a:endParaRPr lang="ar-SA"/>
        </a:p>
      </dgm:t>
    </dgm:pt>
    <dgm:pt modelId="{81B7D4F2-159E-4C69-9B99-48124F799213}" type="sibTrans" cxnId="{3990C2D9-FB39-471C-BF4E-737C57A2A0C3}">
      <dgm:prSet/>
      <dgm:spPr/>
      <dgm:t>
        <a:bodyPr/>
        <a:lstStyle/>
        <a:p>
          <a:pPr rtl="1"/>
          <a:endParaRPr lang="ar-SA"/>
        </a:p>
      </dgm:t>
    </dgm:pt>
    <dgm:pt modelId="{A2F0B163-8D5D-4A0D-B819-D8457811D2A6}">
      <dgm:prSet phldrT="[Text]" custT="1"/>
      <dgm:spPr/>
      <dgm:t>
        <a:bodyPr/>
        <a:lstStyle/>
        <a:p>
          <a:pPr rtl="1"/>
          <a:r>
            <a:rPr lang="ar-SA" sz="1800" dirty="0" smtClean="0"/>
            <a:t>التحليل </a:t>
          </a:r>
          <a:endParaRPr lang="ar-SA" sz="1800" dirty="0"/>
        </a:p>
      </dgm:t>
    </dgm:pt>
    <dgm:pt modelId="{0D258020-5CFC-4B25-9165-BC3761891022}" type="parTrans" cxnId="{E2E5FADB-8BBF-43B9-9BC3-59A8F964BE7F}">
      <dgm:prSet/>
      <dgm:spPr/>
      <dgm:t>
        <a:bodyPr/>
        <a:lstStyle/>
        <a:p>
          <a:pPr rtl="1"/>
          <a:endParaRPr lang="ar-SA"/>
        </a:p>
      </dgm:t>
    </dgm:pt>
    <dgm:pt modelId="{4D9C590F-B822-41B2-B49D-16D73701054C}" type="sibTrans" cxnId="{E2E5FADB-8BBF-43B9-9BC3-59A8F964BE7F}">
      <dgm:prSet/>
      <dgm:spPr/>
      <dgm:t>
        <a:bodyPr/>
        <a:lstStyle/>
        <a:p>
          <a:pPr rtl="1"/>
          <a:endParaRPr lang="ar-SA"/>
        </a:p>
      </dgm:t>
    </dgm:pt>
    <dgm:pt modelId="{AECCC60F-5CDD-43F1-A8A5-F6AD16AEEA2C}">
      <dgm:prSet phldrT="[Text]"/>
      <dgm:spPr/>
      <dgm:t>
        <a:bodyPr/>
        <a:lstStyle/>
        <a:p>
          <a:pPr rtl="1"/>
          <a:r>
            <a:rPr lang="ar-SA" dirty="0" smtClean="0"/>
            <a:t>مدخلات</a:t>
          </a:r>
          <a:endParaRPr lang="ar-SA" dirty="0"/>
        </a:p>
      </dgm:t>
    </dgm:pt>
    <dgm:pt modelId="{9B11B9D9-C1E4-4C98-91DE-8200C5318F55}" type="parTrans" cxnId="{3935675D-CA53-44C7-80C6-7C401E5944B4}">
      <dgm:prSet/>
      <dgm:spPr/>
      <dgm:t>
        <a:bodyPr/>
        <a:lstStyle/>
        <a:p>
          <a:pPr rtl="1"/>
          <a:endParaRPr lang="ar-SA"/>
        </a:p>
      </dgm:t>
    </dgm:pt>
    <dgm:pt modelId="{92A4FCE9-B706-4F7A-9B77-CD3DC8C81884}" type="sibTrans" cxnId="{3935675D-CA53-44C7-80C6-7C401E5944B4}">
      <dgm:prSet/>
      <dgm:spPr/>
      <dgm:t>
        <a:bodyPr/>
        <a:lstStyle/>
        <a:p>
          <a:pPr rtl="1"/>
          <a:endParaRPr lang="ar-SA"/>
        </a:p>
      </dgm:t>
    </dgm:pt>
    <dgm:pt modelId="{99E94AFB-B632-4831-9F73-AA26317FAFA1}">
      <dgm:prSet phldrT="[Text]" custT="1"/>
      <dgm:spPr/>
      <dgm:t>
        <a:bodyPr/>
        <a:lstStyle/>
        <a:p>
          <a:pPr rtl="1"/>
          <a:r>
            <a:rPr lang="ar-SA" sz="2000" dirty="0" smtClean="0"/>
            <a:t>المعلم</a:t>
          </a:r>
          <a:endParaRPr lang="ar-SA" sz="2000" dirty="0"/>
        </a:p>
      </dgm:t>
    </dgm:pt>
    <dgm:pt modelId="{F1BBA2BC-02D6-4979-9BCD-DB098ED320A8}" type="parTrans" cxnId="{7F7A9CA5-AC3F-441C-91C9-097A10795160}">
      <dgm:prSet/>
      <dgm:spPr/>
      <dgm:t>
        <a:bodyPr/>
        <a:lstStyle/>
        <a:p>
          <a:pPr rtl="1"/>
          <a:endParaRPr lang="ar-SA"/>
        </a:p>
      </dgm:t>
    </dgm:pt>
    <dgm:pt modelId="{9494F73F-2A57-4D63-8B1A-BD231CF07099}" type="sibTrans" cxnId="{7F7A9CA5-AC3F-441C-91C9-097A10795160}">
      <dgm:prSet/>
      <dgm:spPr/>
      <dgm:t>
        <a:bodyPr/>
        <a:lstStyle/>
        <a:p>
          <a:pPr rtl="1"/>
          <a:endParaRPr lang="ar-SA"/>
        </a:p>
      </dgm:t>
    </dgm:pt>
    <dgm:pt modelId="{1043C8FA-5D96-42E4-A651-B9027EF4267F}">
      <dgm:prSet phldrT="[Text]"/>
      <dgm:spPr/>
      <dgm:t>
        <a:bodyPr/>
        <a:lstStyle/>
        <a:p>
          <a:pPr rtl="1"/>
          <a:r>
            <a:rPr lang="ar-SA" dirty="0" smtClean="0"/>
            <a:t>مخرجات التعليم</a:t>
          </a:r>
          <a:endParaRPr lang="ar-SA" dirty="0"/>
        </a:p>
      </dgm:t>
    </dgm:pt>
    <dgm:pt modelId="{7841C552-9620-46D7-8E05-F86ECF08BB15}" type="parTrans" cxnId="{B9799082-7A5A-4FF0-B22C-F12807393A7B}">
      <dgm:prSet/>
      <dgm:spPr/>
      <dgm:t>
        <a:bodyPr/>
        <a:lstStyle/>
        <a:p>
          <a:pPr rtl="1"/>
          <a:endParaRPr lang="ar-SA"/>
        </a:p>
      </dgm:t>
    </dgm:pt>
    <dgm:pt modelId="{86B3E56C-DEBA-47D1-AB5C-99AE9570C124}" type="sibTrans" cxnId="{B9799082-7A5A-4FF0-B22C-F12807393A7B}">
      <dgm:prSet/>
      <dgm:spPr/>
      <dgm:t>
        <a:bodyPr/>
        <a:lstStyle/>
        <a:p>
          <a:pPr rtl="1"/>
          <a:endParaRPr lang="ar-SA"/>
        </a:p>
      </dgm:t>
    </dgm:pt>
    <dgm:pt modelId="{6AFA5292-AFE0-4374-A480-4AA9E601F2B0}">
      <dgm:prSet phldrT="[Text]" custT="1"/>
      <dgm:spPr/>
      <dgm:t>
        <a:bodyPr/>
        <a:lstStyle/>
        <a:p>
          <a:pPr rtl="1"/>
          <a:r>
            <a:rPr lang="ar-SA" sz="1800" dirty="0" smtClean="0"/>
            <a:t>النتائج المعرفية و المهارية و الوجانية الحادثة في سلوك التعلمين</a:t>
          </a:r>
          <a:endParaRPr lang="ar-SA" sz="1800" dirty="0"/>
        </a:p>
      </dgm:t>
    </dgm:pt>
    <dgm:pt modelId="{D752F663-3757-4C57-BBBD-6E05C79F86FC}" type="parTrans" cxnId="{5FC38D8B-FF80-4E27-A597-0807DAF1FEAB}">
      <dgm:prSet/>
      <dgm:spPr/>
      <dgm:t>
        <a:bodyPr/>
        <a:lstStyle/>
        <a:p>
          <a:pPr rtl="1"/>
          <a:endParaRPr lang="ar-SA"/>
        </a:p>
      </dgm:t>
    </dgm:pt>
    <dgm:pt modelId="{E7D91E3A-982F-4032-B36A-E7B2509795E1}" type="sibTrans" cxnId="{5FC38D8B-FF80-4E27-A597-0807DAF1FEAB}">
      <dgm:prSet/>
      <dgm:spPr/>
      <dgm:t>
        <a:bodyPr/>
        <a:lstStyle/>
        <a:p>
          <a:pPr rtl="1"/>
          <a:endParaRPr lang="ar-SA"/>
        </a:p>
      </dgm:t>
    </dgm:pt>
    <dgm:pt modelId="{E19FDF01-8184-4961-8BBD-5EE0F10CD1BC}">
      <dgm:prSet phldrT="[Text]"/>
      <dgm:spPr/>
      <dgm:t>
        <a:bodyPr/>
        <a:lstStyle/>
        <a:p>
          <a:pPr rtl="1"/>
          <a:r>
            <a:rPr lang="ar-SA" dirty="0" smtClean="0"/>
            <a:t>بيئة التعليم</a:t>
          </a:r>
          <a:endParaRPr lang="ar-SA" dirty="0"/>
        </a:p>
      </dgm:t>
    </dgm:pt>
    <dgm:pt modelId="{1E4F153A-265B-4FE2-8A4D-012DE92BBA77}" type="parTrans" cxnId="{D41F8B41-9893-4C67-8DAE-DB8C1E412D74}">
      <dgm:prSet/>
      <dgm:spPr/>
      <dgm:t>
        <a:bodyPr/>
        <a:lstStyle/>
        <a:p>
          <a:pPr rtl="1"/>
          <a:endParaRPr lang="ar-SA"/>
        </a:p>
      </dgm:t>
    </dgm:pt>
    <dgm:pt modelId="{1DE482D7-50D8-4B70-9AEA-DED3D982AD16}" type="sibTrans" cxnId="{D41F8B41-9893-4C67-8DAE-DB8C1E412D74}">
      <dgm:prSet/>
      <dgm:spPr/>
      <dgm:t>
        <a:bodyPr/>
        <a:lstStyle/>
        <a:p>
          <a:pPr rtl="1"/>
          <a:endParaRPr lang="ar-SA"/>
        </a:p>
      </dgm:t>
    </dgm:pt>
    <dgm:pt modelId="{AA11846D-CEFF-46B5-B4F7-870646969043}">
      <dgm:prSet phldrT="[Text]" custT="1"/>
      <dgm:spPr/>
      <dgm:t>
        <a:bodyPr/>
        <a:lstStyle/>
        <a:p>
          <a:pPr rtl="1"/>
          <a:r>
            <a:rPr lang="ar-SA" sz="1800" dirty="0" smtClean="0"/>
            <a:t>العوامل النفسية والثقافية و غيرها</a:t>
          </a:r>
          <a:endParaRPr lang="ar-SA" sz="1800" dirty="0"/>
        </a:p>
      </dgm:t>
    </dgm:pt>
    <dgm:pt modelId="{52617E8F-CC58-498C-B31A-5AC3076F1669}" type="parTrans" cxnId="{8CFC6B8B-46CE-4436-BFD0-393FFE203977}">
      <dgm:prSet/>
      <dgm:spPr/>
      <dgm:t>
        <a:bodyPr/>
        <a:lstStyle/>
        <a:p>
          <a:pPr rtl="1"/>
          <a:endParaRPr lang="ar-SA"/>
        </a:p>
      </dgm:t>
    </dgm:pt>
    <dgm:pt modelId="{A6EA0430-A279-46D7-867A-36CB4BE0B955}" type="sibTrans" cxnId="{8CFC6B8B-46CE-4436-BFD0-393FFE203977}">
      <dgm:prSet/>
      <dgm:spPr/>
      <dgm:t>
        <a:bodyPr/>
        <a:lstStyle/>
        <a:p>
          <a:pPr rtl="1"/>
          <a:endParaRPr lang="ar-SA"/>
        </a:p>
      </dgm:t>
    </dgm:pt>
    <dgm:pt modelId="{26C61F44-A5C0-4D77-8678-BEA617775594}">
      <dgm:prSet phldrT="[Text]" custT="1"/>
      <dgm:spPr/>
      <dgm:t>
        <a:bodyPr/>
        <a:lstStyle/>
        <a:p>
          <a:pPr rtl="1"/>
          <a:r>
            <a:rPr lang="ar-SA" sz="2000" dirty="0" smtClean="0"/>
            <a:t>الطلاب</a:t>
          </a:r>
          <a:endParaRPr lang="ar-SA" sz="2000" dirty="0"/>
        </a:p>
      </dgm:t>
    </dgm:pt>
    <dgm:pt modelId="{E840C4B1-1C96-4DCC-864D-9D215FB64B0C}" type="parTrans" cxnId="{A9FFB49F-6A01-43EA-BCA6-A48882036FF3}">
      <dgm:prSet/>
      <dgm:spPr/>
      <dgm:t>
        <a:bodyPr/>
        <a:lstStyle/>
        <a:p>
          <a:pPr rtl="1"/>
          <a:endParaRPr lang="ar-SA"/>
        </a:p>
      </dgm:t>
    </dgm:pt>
    <dgm:pt modelId="{C4457E1C-4494-4B19-AE36-1B11C0324831}" type="sibTrans" cxnId="{A9FFB49F-6A01-43EA-BCA6-A48882036FF3}">
      <dgm:prSet/>
      <dgm:spPr/>
      <dgm:t>
        <a:bodyPr/>
        <a:lstStyle/>
        <a:p>
          <a:pPr rtl="1"/>
          <a:endParaRPr lang="ar-SA"/>
        </a:p>
      </dgm:t>
    </dgm:pt>
    <dgm:pt modelId="{6AB768FF-0A43-4032-A018-D1F5C3E73E46}">
      <dgm:prSet phldrT="[Text]" custT="1"/>
      <dgm:spPr/>
      <dgm:t>
        <a:bodyPr/>
        <a:lstStyle/>
        <a:p>
          <a:pPr rtl="1"/>
          <a:r>
            <a:rPr lang="ar-SA" sz="2000" dirty="0" smtClean="0"/>
            <a:t>الأهداف</a:t>
          </a:r>
          <a:endParaRPr lang="ar-SA" sz="2000" dirty="0"/>
        </a:p>
      </dgm:t>
    </dgm:pt>
    <dgm:pt modelId="{945DB315-2D79-4417-8595-E3483250D397}" type="parTrans" cxnId="{E9826858-1BB0-4179-8CAD-F45CF40435C1}">
      <dgm:prSet/>
      <dgm:spPr/>
      <dgm:t>
        <a:bodyPr/>
        <a:lstStyle/>
        <a:p>
          <a:pPr rtl="1"/>
          <a:endParaRPr lang="ar-SA"/>
        </a:p>
      </dgm:t>
    </dgm:pt>
    <dgm:pt modelId="{A52EF005-0FC8-420F-AC36-C6C4CBD1D62C}" type="sibTrans" cxnId="{E9826858-1BB0-4179-8CAD-F45CF40435C1}">
      <dgm:prSet/>
      <dgm:spPr/>
      <dgm:t>
        <a:bodyPr/>
        <a:lstStyle/>
        <a:p>
          <a:pPr rtl="1"/>
          <a:endParaRPr lang="ar-SA"/>
        </a:p>
      </dgm:t>
    </dgm:pt>
    <dgm:pt modelId="{5A2014FA-8B2A-4782-9C44-DCA6F7E2C341}">
      <dgm:prSet phldrT="[Text]" custT="1"/>
      <dgm:spPr/>
      <dgm:t>
        <a:bodyPr/>
        <a:lstStyle/>
        <a:p>
          <a:pPr rtl="1"/>
          <a:r>
            <a:rPr lang="ar-SA" sz="2000" dirty="0" smtClean="0"/>
            <a:t>الوسائل</a:t>
          </a:r>
          <a:endParaRPr lang="ar-SA" sz="2000" dirty="0"/>
        </a:p>
      </dgm:t>
    </dgm:pt>
    <dgm:pt modelId="{935C1B4C-2B7F-4000-BE63-C0E5047A7BDF}" type="parTrans" cxnId="{87A76F76-7330-4D4C-B946-757432F5A2BB}">
      <dgm:prSet/>
      <dgm:spPr/>
      <dgm:t>
        <a:bodyPr/>
        <a:lstStyle/>
        <a:p>
          <a:pPr rtl="1"/>
          <a:endParaRPr lang="ar-SA"/>
        </a:p>
      </dgm:t>
    </dgm:pt>
    <dgm:pt modelId="{200E6D42-347D-4EC0-8DB1-21ED0555CB66}" type="sibTrans" cxnId="{87A76F76-7330-4D4C-B946-757432F5A2BB}">
      <dgm:prSet/>
      <dgm:spPr/>
      <dgm:t>
        <a:bodyPr/>
        <a:lstStyle/>
        <a:p>
          <a:pPr rtl="1"/>
          <a:endParaRPr lang="ar-SA"/>
        </a:p>
      </dgm:t>
    </dgm:pt>
    <dgm:pt modelId="{1E55BFF4-93E3-4D30-8B1B-8A51224874DB}">
      <dgm:prSet phldrT="[Text]" custT="1"/>
      <dgm:spPr/>
      <dgm:t>
        <a:bodyPr/>
        <a:lstStyle/>
        <a:p>
          <a:pPr rtl="1"/>
          <a:r>
            <a:rPr lang="ar-SA" sz="1800" dirty="0" smtClean="0"/>
            <a:t>التصميم</a:t>
          </a:r>
          <a:endParaRPr lang="ar-SA" sz="1800" dirty="0"/>
        </a:p>
      </dgm:t>
    </dgm:pt>
    <dgm:pt modelId="{53765AA3-A162-48B5-9DFF-DA302A7692D2}" type="parTrans" cxnId="{87F2104B-315A-439F-AC00-BF2F42864908}">
      <dgm:prSet/>
      <dgm:spPr/>
      <dgm:t>
        <a:bodyPr/>
        <a:lstStyle/>
        <a:p>
          <a:pPr rtl="1"/>
          <a:endParaRPr lang="ar-SA"/>
        </a:p>
      </dgm:t>
    </dgm:pt>
    <dgm:pt modelId="{69A7A6B9-7E2A-4210-B808-A86B2B9DEF76}" type="sibTrans" cxnId="{87F2104B-315A-439F-AC00-BF2F42864908}">
      <dgm:prSet/>
      <dgm:spPr/>
      <dgm:t>
        <a:bodyPr/>
        <a:lstStyle/>
        <a:p>
          <a:pPr rtl="1"/>
          <a:endParaRPr lang="ar-SA"/>
        </a:p>
      </dgm:t>
    </dgm:pt>
    <dgm:pt modelId="{37B112F7-E7B1-42CA-9C38-1EF11D558443}">
      <dgm:prSet phldrT="[Text]" custT="1"/>
      <dgm:spPr/>
      <dgm:t>
        <a:bodyPr/>
        <a:lstStyle/>
        <a:p>
          <a:pPr rtl="1"/>
          <a:r>
            <a:rPr lang="ar-SA" sz="1800" dirty="0" smtClean="0"/>
            <a:t>الانتاج</a:t>
          </a:r>
          <a:endParaRPr lang="ar-SA" sz="1800" dirty="0"/>
        </a:p>
      </dgm:t>
    </dgm:pt>
    <dgm:pt modelId="{84DDC32F-F10E-47DC-9B89-773B94A409BA}" type="parTrans" cxnId="{39D2700E-49AD-4535-A7D6-87A406C62483}">
      <dgm:prSet/>
      <dgm:spPr/>
      <dgm:t>
        <a:bodyPr/>
        <a:lstStyle/>
        <a:p>
          <a:pPr rtl="1"/>
          <a:endParaRPr lang="ar-SA"/>
        </a:p>
      </dgm:t>
    </dgm:pt>
    <dgm:pt modelId="{A18E2ECE-8F39-4728-A9FF-A1A364FA08E2}" type="sibTrans" cxnId="{39D2700E-49AD-4535-A7D6-87A406C62483}">
      <dgm:prSet/>
      <dgm:spPr/>
      <dgm:t>
        <a:bodyPr/>
        <a:lstStyle/>
        <a:p>
          <a:pPr rtl="1"/>
          <a:endParaRPr lang="ar-SA"/>
        </a:p>
      </dgm:t>
    </dgm:pt>
    <dgm:pt modelId="{EF0F2259-DD55-4F1E-A28F-64297EB16148}">
      <dgm:prSet phldrT="[Text]" custT="1"/>
      <dgm:spPr/>
      <dgm:t>
        <a:bodyPr/>
        <a:lstStyle/>
        <a:p>
          <a:pPr rtl="1"/>
          <a:r>
            <a:rPr lang="ar-SA" sz="1800" dirty="0" smtClean="0"/>
            <a:t>الخ</a:t>
          </a:r>
          <a:endParaRPr lang="ar-SA" sz="1800" dirty="0"/>
        </a:p>
      </dgm:t>
    </dgm:pt>
    <dgm:pt modelId="{7E056DEA-BEE2-4DAC-863C-166D3229AC8B}" type="parTrans" cxnId="{596CC073-938A-4A78-B89A-A90BAF2C090B}">
      <dgm:prSet/>
      <dgm:spPr/>
      <dgm:t>
        <a:bodyPr/>
        <a:lstStyle/>
        <a:p>
          <a:pPr rtl="1"/>
          <a:endParaRPr lang="ar-SA"/>
        </a:p>
      </dgm:t>
    </dgm:pt>
    <dgm:pt modelId="{6234C5C6-7BB0-4B0A-971B-B3894D84CC9C}" type="sibTrans" cxnId="{596CC073-938A-4A78-B89A-A90BAF2C090B}">
      <dgm:prSet/>
      <dgm:spPr/>
      <dgm:t>
        <a:bodyPr/>
        <a:lstStyle/>
        <a:p>
          <a:pPr rtl="1"/>
          <a:endParaRPr lang="ar-SA"/>
        </a:p>
      </dgm:t>
    </dgm:pt>
    <dgm:pt modelId="{C0CEF7EB-BACE-4C89-A87E-A29A86C76120}">
      <dgm:prSet phldrT="[Text]" custT="1"/>
      <dgm:spPr/>
      <dgm:t>
        <a:bodyPr/>
        <a:lstStyle/>
        <a:p>
          <a:pPr rtl="1"/>
          <a:r>
            <a:rPr lang="ar-SA" sz="2000" dirty="0" smtClean="0"/>
            <a:t>الخ</a:t>
          </a:r>
          <a:endParaRPr lang="ar-SA" sz="2000" dirty="0"/>
        </a:p>
      </dgm:t>
    </dgm:pt>
    <dgm:pt modelId="{2DAF4981-5BA9-4A3B-9463-92779F49E770}" type="parTrans" cxnId="{C6E0C2FC-1890-4B64-BFEB-87298788CBFF}">
      <dgm:prSet/>
      <dgm:spPr/>
      <dgm:t>
        <a:bodyPr/>
        <a:lstStyle/>
        <a:p>
          <a:pPr rtl="1"/>
          <a:endParaRPr lang="ar-SA"/>
        </a:p>
      </dgm:t>
    </dgm:pt>
    <dgm:pt modelId="{BC072DE4-48D6-4C48-8570-9D33A57E7513}" type="sibTrans" cxnId="{C6E0C2FC-1890-4B64-BFEB-87298788CBFF}">
      <dgm:prSet/>
      <dgm:spPr/>
      <dgm:t>
        <a:bodyPr/>
        <a:lstStyle/>
        <a:p>
          <a:pPr rtl="1"/>
          <a:endParaRPr lang="ar-SA"/>
        </a:p>
      </dgm:t>
    </dgm:pt>
    <dgm:pt modelId="{FA5B0D71-8D6E-461F-99FE-1C7533194383}" type="pres">
      <dgm:prSet presAssocID="{960FF31D-F05E-4F65-B5CB-F62F7F0D772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01BAFCE-B7B5-47DF-8DAD-2DC184B03601}" type="pres">
      <dgm:prSet presAssocID="{960FF31D-F05E-4F65-B5CB-F62F7F0D7726}" presName="children" presStyleCnt="0"/>
      <dgm:spPr/>
    </dgm:pt>
    <dgm:pt modelId="{C9D94127-6901-45C9-9155-38D14FF91DE6}" type="pres">
      <dgm:prSet presAssocID="{960FF31D-F05E-4F65-B5CB-F62F7F0D7726}" presName="child1group" presStyleCnt="0"/>
      <dgm:spPr/>
    </dgm:pt>
    <dgm:pt modelId="{05F82B71-3060-4606-8330-BE5028FE3FD2}" type="pres">
      <dgm:prSet presAssocID="{960FF31D-F05E-4F65-B5CB-F62F7F0D7726}" presName="child1" presStyleLbl="bgAcc1" presStyleIdx="0" presStyleCnt="4" custScaleX="108223" custScaleY="162231"/>
      <dgm:spPr/>
      <dgm:t>
        <a:bodyPr/>
        <a:lstStyle/>
        <a:p>
          <a:pPr rtl="1"/>
          <a:endParaRPr lang="ar-SA"/>
        </a:p>
      </dgm:t>
    </dgm:pt>
    <dgm:pt modelId="{53A244AA-085D-4D4E-9895-D119574DE3CF}" type="pres">
      <dgm:prSet presAssocID="{960FF31D-F05E-4F65-B5CB-F62F7F0D7726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D72D896-49EC-4F2E-9B5A-C2144D19677D}" type="pres">
      <dgm:prSet presAssocID="{960FF31D-F05E-4F65-B5CB-F62F7F0D7726}" presName="child2group" presStyleCnt="0"/>
      <dgm:spPr/>
    </dgm:pt>
    <dgm:pt modelId="{B788D907-74CD-4F60-A97C-F4EC345F8221}" type="pres">
      <dgm:prSet presAssocID="{960FF31D-F05E-4F65-B5CB-F62F7F0D7726}" presName="child2" presStyleLbl="bgAcc1" presStyleIdx="1" presStyleCnt="4" custScaleY="144418"/>
      <dgm:spPr/>
      <dgm:t>
        <a:bodyPr/>
        <a:lstStyle/>
        <a:p>
          <a:pPr rtl="1"/>
          <a:endParaRPr lang="ar-SA"/>
        </a:p>
      </dgm:t>
    </dgm:pt>
    <dgm:pt modelId="{C13FE47E-0CF4-4CF7-B7DE-279BF8CF3950}" type="pres">
      <dgm:prSet presAssocID="{960FF31D-F05E-4F65-B5CB-F62F7F0D7726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D1A71A0-51D2-42F6-943C-F703CB213E84}" type="pres">
      <dgm:prSet presAssocID="{960FF31D-F05E-4F65-B5CB-F62F7F0D7726}" presName="child3group" presStyleCnt="0"/>
      <dgm:spPr/>
    </dgm:pt>
    <dgm:pt modelId="{0EF400B9-D683-401C-B22C-9442E647A148}" type="pres">
      <dgm:prSet presAssocID="{960FF31D-F05E-4F65-B5CB-F62F7F0D7726}" presName="child3" presStyleLbl="bgAcc1" presStyleIdx="2" presStyleCnt="4" custScaleY="158709" custLinFactNeighborX="18325" custLinFactNeighborY="-30625"/>
      <dgm:spPr/>
      <dgm:t>
        <a:bodyPr/>
        <a:lstStyle/>
        <a:p>
          <a:pPr rtl="1"/>
          <a:endParaRPr lang="ar-SA"/>
        </a:p>
      </dgm:t>
    </dgm:pt>
    <dgm:pt modelId="{A300BC08-5B6D-455C-A07D-C36509EF14F5}" type="pres">
      <dgm:prSet presAssocID="{960FF31D-F05E-4F65-B5CB-F62F7F0D772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9FB1E81-FB6C-47BC-8BF9-CFF1DED5609F}" type="pres">
      <dgm:prSet presAssocID="{960FF31D-F05E-4F65-B5CB-F62F7F0D7726}" presName="child4group" presStyleCnt="0"/>
      <dgm:spPr/>
    </dgm:pt>
    <dgm:pt modelId="{EE949445-38B5-4DCE-B313-A08A31FF47C0}" type="pres">
      <dgm:prSet presAssocID="{960FF31D-F05E-4F65-B5CB-F62F7F0D7726}" presName="child4" presStyleLbl="bgAcc1" presStyleIdx="3" presStyleCnt="4" custScaleY="150705" custLinFactNeighborX="-28553" custLinFactNeighborY="-42886"/>
      <dgm:spPr/>
      <dgm:t>
        <a:bodyPr/>
        <a:lstStyle/>
        <a:p>
          <a:pPr rtl="1"/>
          <a:endParaRPr lang="ar-SA"/>
        </a:p>
      </dgm:t>
    </dgm:pt>
    <dgm:pt modelId="{EA0783DC-6E57-4700-B1DA-97F4F116CA6A}" type="pres">
      <dgm:prSet presAssocID="{960FF31D-F05E-4F65-B5CB-F62F7F0D772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20A6DF8-948B-4FB9-8CB3-346C1F8F95DB}" type="pres">
      <dgm:prSet presAssocID="{960FF31D-F05E-4F65-B5CB-F62F7F0D7726}" presName="childPlaceholder" presStyleCnt="0"/>
      <dgm:spPr/>
    </dgm:pt>
    <dgm:pt modelId="{216FC196-43A0-48A3-B2FD-89E6A7634541}" type="pres">
      <dgm:prSet presAssocID="{960FF31D-F05E-4F65-B5CB-F62F7F0D7726}" presName="circle" presStyleCnt="0"/>
      <dgm:spPr/>
    </dgm:pt>
    <dgm:pt modelId="{7988CCE9-CF87-4A96-8636-2E6FD9A6710D}" type="pres">
      <dgm:prSet presAssocID="{960FF31D-F05E-4F65-B5CB-F62F7F0D7726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1A5128E-F90D-4CC5-9E3D-850EE10CC6C1}" type="pres">
      <dgm:prSet presAssocID="{960FF31D-F05E-4F65-B5CB-F62F7F0D7726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89BA357-409E-480F-89B2-8B1BDCEC6CAC}" type="pres">
      <dgm:prSet presAssocID="{960FF31D-F05E-4F65-B5CB-F62F7F0D7726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C4DC91C-AEF5-4F51-AAA7-B731801E6C93}" type="pres">
      <dgm:prSet presAssocID="{960FF31D-F05E-4F65-B5CB-F62F7F0D7726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C02A60E-413C-4067-B326-87E8C296D4C5}" type="pres">
      <dgm:prSet presAssocID="{960FF31D-F05E-4F65-B5CB-F62F7F0D7726}" presName="quadrantPlaceholder" presStyleCnt="0"/>
      <dgm:spPr/>
    </dgm:pt>
    <dgm:pt modelId="{F9469A6E-2E48-45C4-8A82-9A54B5BFFAD5}" type="pres">
      <dgm:prSet presAssocID="{960FF31D-F05E-4F65-B5CB-F62F7F0D7726}" presName="center1" presStyleLbl="fgShp" presStyleIdx="0" presStyleCnt="2"/>
      <dgm:spPr/>
    </dgm:pt>
    <dgm:pt modelId="{376C6CB2-6558-4F05-A0E6-A6F0BC5D3102}" type="pres">
      <dgm:prSet presAssocID="{960FF31D-F05E-4F65-B5CB-F62F7F0D7726}" presName="center2" presStyleLbl="fgShp" presStyleIdx="1" presStyleCnt="2"/>
      <dgm:spPr/>
    </dgm:pt>
  </dgm:ptLst>
  <dgm:cxnLst>
    <dgm:cxn modelId="{1A3EB1D7-C407-45C9-9D04-85D13233425D}" type="presOf" srcId="{26C61F44-A5C0-4D77-8678-BEA617775594}" destId="{B788D907-74CD-4F60-A97C-F4EC345F8221}" srcOrd="0" destOrd="1" presId="urn:microsoft.com/office/officeart/2005/8/layout/cycle4"/>
    <dgm:cxn modelId="{0DEBBAD7-B7B9-4FF2-865A-FB831D79F565}" type="presOf" srcId="{1043C8FA-5D96-42E4-A651-B9027EF4267F}" destId="{389BA357-409E-480F-89B2-8B1BDCEC6CAC}" srcOrd="0" destOrd="0" presId="urn:microsoft.com/office/officeart/2005/8/layout/cycle4"/>
    <dgm:cxn modelId="{E3017617-1883-473B-A701-CF018B74D440}" type="presOf" srcId="{960FF31D-F05E-4F65-B5CB-F62F7F0D7726}" destId="{FA5B0D71-8D6E-461F-99FE-1C7533194383}" srcOrd="0" destOrd="0" presId="urn:microsoft.com/office/officeart/2005/8/layout/cycle4"/>
    <dgm:cxn modelId="{AC60C6AE-8812-4BA4-86A7-53878C05D45C}" type="presOf" srcId="{AA11846D-CEFF-46B5-B4F7-870646969043}" destId="{EE949445-38B5-4DCE-B313-A08A31FF47C0}" srcOrd="0" destOrd="0" presId="urn:microsoft.com/office/officeart/2005/8/layout/cycle4"/>
    <dgm:cxn modelId="{9E6B89A9-D340-4BA4-B262-3D09C48840E1}" type="presOf" srcId="{6AFA5292-AFE0-4374-A480-4AA9E601F2B0}" destId="{A300BC08-5B6D-455C-A07D-C36509EF14F5}" srcOrd="1" destOrd="0" presId="urn:microsoft.com/office/officeart/2005/8/layout/cycle4"/>
    <dgm:cxn modelId="{3935675D-CA53-44C7-80C6-7C401E5944B4}" srcId="{960FF31D-F05E-4F65-B5CB-F62F7F0D7726}" destId="{AECCC60F-5CDD-43F1-A8A5-F6AD16AEEA2C}" srcOrd="1" destOrd="0" parTransId="{9B11B9D9-C1E4-4C98-91DE-8200C5318F55}" sibTransId="{92A4FCE9-B706-4F7A-9B77-CD3DC8C81884}"/>
    <dgm:cxn modelId="{136D4766-9C05-48DD-9610-FC2D7D91FD02}" type="presOf" srcId="{C0CEF7EB-BACE-4C89-A87E-A29A86C76120}" destId="{B788D907-74CD-4F60-A97C-F4EC345F8221}" srcOrd="0" destOrd="4" presId="urn:microsoft.com/office/officeart/2005/8/layout/cycle4"/>
    <dgm:cxn modelId="{B64BF3FF-A9CA-400A-BC5D-E7236887743B}" type="presOf" srcId="{99E94AFB-B632-4831-9F73-AA26317FAFA1}" destId="{B788D907-74CD-4F60-A97C-F4EC345F8221}" srcOrd="0" destOrd="0" presId="urn:microsoft.com/office/officeart/2005/8/layout/cycle4"/>
    <dgm:cxn modelId="{BE25BBDB-E5E0-4E98-A078-5B164F75A4E3}" type="presOf" srcId="{A2F0B163-8D5D-4A0D-B819-D8457811D2A6}" destId="{05F82B71-3060-4606-8330-BE5028FE3FD2}" srcOrd="0" destOrd="0" presId="urn:microsoft.com/office/officeart/2005/8/layout/cycle4"/>
    <dgm:cxn modelId="{9A94FF93-FF00-40A6-AF58-09860977441D}" type="presOf" srcId="{AA11846D-CEFF-46B5-B4F7-870646969043}" destId="{EA0783DC-6E57-4700-B1DA-97F4F116CA6A}" srcOrd="1" destOrd="0" presId="urn:microsoft.com/office/officeart/2005/8/layout/cycle4"/>
    <dgm:cxn modelId="{033BB6BC-5199-4FF8-8E4F-9CB4240616A1}" type="presOf" srcId="{37B112F7-E7B1-42CA-9C38-1EF11D558443}" destId="{53A244AA-085D-4D4E-9895-D119574DE3CF}" srcOrd="1" destOrd="2" presId="urn:microsoft.com/office/officeart/2005/8/layout/cycle4"/>
    <dgm:cxn modelId="{8CFC6B8B-46CE-4436-BFD0-393FFE203977}" srcId="{E19FDF01-8184-4961-8BBD-5EE0F10CD1BC}" destId="{AA11846D-CEFF-46B5-B4F7-870646969043}" srcOrd="0" destOrd="0" parTransId="{52617E8F-CC58-498C-B31A-5AC3076F1669}" sibTransId="{A6EA0430-A279-46D7-867A-36CB4BE0B955}"/>
    <dgm:cxn modelId="{C1417D1C-BC71-402A-84E8-0FC124145929}" type="presOf" srcId="{6AFA5292-AFE0-4374-A480-4AA9E601F2B0}" destId="{0EF400B9-D683-401C-B22C-9442E647A148}" srcOrd="0" destOrd="0" presId="urn:microsoft.com/office/officeart/2005/8/layout/cycle4"/>
    <dgm:cxn modelId="{72E0B4CD-D295-4D2C-A9DF-B12F397DBC73}" type="presOf" srcId="{EF0F2259-DD55-4F1E-A28F-64297EB16148}" destId="{53A244AA-085D-4D4E-9895-D119574DE3CF}" srcOrd="1" destOrd="3" presId="urn:microsoft.com/office/officeart/2005/8/layout/cycle4"/>
    <dgm:cxn modelId="{E2E5FADB-8BBF-43B9-9BC3-59A8F964BE7F}" srcId="{D49E66EC-8892-4244-9AE0-5922210B8DAD}" destId="{A2F0B163-8D5D-4A0D-B819-D8457811D2A6}" srcOrd="0" destOrd="0" parTransId="{0D258020-5CFC-4B25-9165-BC3761891022}" sibTransId="{4D9C590F-B822-41B2-B49D-16D73701054C}"/>
    <dgm:cxn modelId="{3990C2D9-FB39-471C-BF4E-737C57A2A0C3}" srcId="{960FF31D-F05E-4F65-B5CB-F62F7F0D7726}" destId="{D49E66EC-8892-4244-9AE0-5922210B8DAD}" srcOrd="0" destOrd="0" parTransId="{DBBD64EE-C1B5-4005-BC91-04CDD2F884C4}" sibTransId="{81B7D4F2-159E-4C69-9B99-48124F799213}"/>
    <dgm:cxn modelId="{D41F8B41-9893-4C67-8DAE-DB8C1E412D74}" srcId="{960FF31D-F05E-4F65-B5CB-F62F7F0D7726}" destId="{E19FDF01-8184-4961-8BBD-5EE0F10CD1BC}" srcOrd="3" destOrd="0" parTransId="{1E4F153A-265B-4FE2-8A4D-012DE92BBA77}" sibTransId="{1DE482D7-50D8-4B70-9AEA-DED3D982AD16}"/>
    <dgm:cxn modelId="{72B44837-D9CC-4025-9CC2-C96F2978FD60}" type="presOf" srcId="{1E55BFF4-93E3-4D30-8B1B-8A51224874DB}" destId="{05F82B71-3060-4606-8330-BE5028FE3FD2}" srcOrd="0" destOrd="1" presId="urn:microsoft.com/office/officeart/2005/8/layout/cycle4"/>
    <dgm:cxn modelId="{6BB28A3A-FB91-412A-9952-5BE3BCB85A77}" type="presOf" srcId="{1E55BFF4-93E3-4D30-8B1B-8A51224874DB}" destId="{53A244AA-085D-4D4E-9895-D119574DE3CF}" srcOrd="1" destOrd="1" presId="urn:microsoft.com/office/officeart/2005/8/layout/cycle4"/>
    <dgm:cxn modelId="{C6E0C2FC-1890-4B64-BFEB-87298788CBFF}" srcId="{AECCC60F-5CDD-43F1-A8A5-F6AD16AEEA2C}" destId="{C0CEF7EB-BACE-4C89-A87E-A29A86C76120}" srcOrd="4" destOrd="0" parTransId="{2DAF4981-5BA9-4A3B-9463-92779F49E770}" sibTransId="{BC072DE4-48D6-4C48-8570-9D33A57E7513}"/>
    <dgm:cxn modelId="{596CC073-938A-4A78-B89A-A90BAF2C090B}" srcId="{D49E66EC-8892-4244-9AE0-5922210B8DAD}" destId="{EF0F2259-DD55-4F1E-A28F-64297EB16148}" srcOrd="3" destOrd="0" parTransId="{7E056DEA-BEE2-4DAC-863C-166D3229AC8B}" sibTransId="{6234C5C6-7BB0-4B0A-971B-B3894D84CC9C}"/>
    <dgm:cxn modelId="{87A76F76-7330-4D4C-B946-757432F5A2BB}" srcId="{AECCC60F-5CDD-43F1-A8A5-F6AD16AEEA2C}" destId="{5A2014FA-8B2A-4782-9C44-DCA6F7E2C341}" srcOrd="3" destOrd="0" parTransId="{935C1B4C-2B7F-4000-BE63-C0E5047A7BDF}" sibTransId="{200E6D42-347D-4EC0-8DB1-21ED0555CB66}"/>
    <dgm:cxn modelId="{B9799082-7A5A-4FF0-B22C-F12807393A7B}" srcId="{960FF31D-F05E-4F65-B5CB-F62F7F0D7726}" destId="{1043C8FA-5D96-42E4-A651-B9027EF4267F}" srcOrd="2" destOrd="0" parTransId="{7841C552-9620-46D7-8E05-F86ECF08BB15}" sibTransId="{86B3E56C-DEBA-47D1-AB5C-99AE9570C124}"/>
    <dgm:cxn modelId="{1EE0FAF0-D08A-498D-A8FD-DF95D633DA36}" type="presOf" srcId="{6AB768FF-0A43-4032-A018-D1F5C3E73E46}" destId="{C13FE47E-0CF4-4CF7-B7DE-279BF8CF3950}" srcOrd="1" destOrd="2" presId="urn:microsoft.com/office/officeart/2005/8/layout/cycle4"/>
    <dgm:cxn modelId="{7F7A9CA5-AC3F-441C-91C9-097A10795160}" srcId="{AECCC60F-5CDD-43F1-A8A5-F6AD16AEEA2C}" destId="{99E94AFB-B632-4831-9F73-AA26317FAFA1}" srcOrd="0" destOrd="0" parTransId="{F1BBA2BC-02D6-4979-9BCD-DB098ED320A8}" sibTransId="{9494F73F-2A57-4D63-8B1A-BD231CF07099}"/>
    <dgm:cxn modelId="{0DF5F435-9749-4061-9B32-4BD6BBDE80D5}" type="presOf" srcId="{AECCC60F-5CDD-43F1-A8A5-F6AD16AEEA2C}" destId="{51A5128E-F90D-4CC5-9E3D-850EE10CC6C1}" srcOrd="0" destOrd="0" presId="urn:microsoft.com/office/officeart/2005/8/layout/cycle4"/>
    <dgm:cxn modelId="{A9FFB49F-6A01-43EA-BCA6-A48882036FF3}" srcId="{AECCC60F-5CDD-43F1-A8A5-F6AD16AEEA2C}" destId="{26C61F44-A5C0-4D77-8678-BEA617775594}" srcOrd="1" destOrd="0" parTransId="{E840C4B1-1C96-4DCC-864D-9D215FB64B0C}" sibTransId="{C4457E1C-4494-4B19-AE36-1B11C0324831}"/>
    <dgm:cxn modelId="{018CA344-E4E2-4849-BEDD-136FA95BB662}" type="presOf" srcId="{5A2014FA-8B2A-4782-9C44-DCA6F7E2C341}" destId="{B788D907-74CD-4F60-A97C-F4EC345F8221}" srcOrd="0" destOrd="3" presId="urn:microsoft.com/office/officeart/2005/8/layout/cycle4"/>
    <dgm:cxn modelId="{39D2700E-49AD-4535-A7D6-87A406C62483}" srcId="{D49E66EC-8892-4244-9AE0-5922210B8DAD}" destId="{37B112F7-E7B1-42CA-9C38-1EF11D558443}" srcOrd="2" destOrd="0" parTransId="{84DDC32F-F10E-47DC-9B89-773B94A409BA}" sibTransId="{A18E2ECE-8F39-4728-A9FF-A1A364FA08E2}"/>
    <dgm:cxn modelId="{CC2DF8C8-CD04-4D8B-A871-954C9EDCA935}" type="presOf" srcId="{A2F0B163-8D5D-4A0D-B819-D8457811D2A6}" destId="{53A244AA-085D-4D4E-9895-D119574DE3CF}" srcOrd="1" destOrd="0" presId="urn:microsoft.com/office/officeart/2005/8/layout/cycle4"/>
    <dgm:cxn modelId="{C025A9EF-F25F-40BD-B252-0B54C7DDB62C}" type="presOf" srcId="{6AB768FF-0A43-4032-A018-D1F5C3E73E46}" destId="{B788D907-74CD-4F60-A97C-F4EC345F8221}" srcOrd="0" destOrd="2" presId="urn:microsoft.com/office/officeart/2005/8/layout/cycle4"/>
    <dgm:cxn modelId="{B51323CA-E641-4B79-89E5-7452DDC8DC51}" type="presOf" srcId="{C0CEF7EB-BACE-4C89-A87E-A29A86C76120}" destId="{C13FE47E-0CF4-4CF7-B7DE-279BF8CF3950}" srcOrd="1" destOrd="4" presId="urn:microsoft.com/office/officeart/2005/8/layout/cycle4"/>
    <dgm:cxn modelId="{87F2104B-315A-439F-AC00-BF2F42864908}" srcId="{D49E66EC-8892-4244-9AE0-5922210B8DAD}" destId="{1E55BFF4-93E3-4D30-8B1B-8A51224874DB}" srcOrd="1" destOrd="0" parTransId="{53765AA3-A162-48B5-9DFF-DA302A7692D2}" sibTransId="{69A7A6B9-7E2A-4210-B808-A86B2B9DEF76}"/>
    <dgm:cxn modelId="{E5CF6BD5-CB75-4738-86F2-15110DCEC27C}" type="presOf" srcId="{99E94AFB-B632-4831-9F73-AA26317FAFA1}" destId="{C13FE47E-0CF4-4CF7-B7DE-279BF8CF3950}" srcOrd="1" destOrd="0" presId="urn:microsoft.com/office/officeart/2005/8/layout/cycle4"/>
    <dgm:cxn modelId="{D60D75AA-F332-40D7-971A-272985BCF60F}" type="presOf" srcId="{D49E66EC-8892-4244-9AE0-5922210B8DAD}" destId="{7988CCE9-CF87-4A96-8636-2E6FD9A6710D}" srcOrd="0" destOrd="0" presId="urn:microsoft.com/office/officeart/2005/8/layout/cycle4"/>
    <dgm:cxn modelId="{8B267AC4-C4D4-49BF-A580-594A3F4FC6CA}" type="presOf" srcId="{26C61F44-A5C0-4D77-8678-BEA617775594}" destId="{C13FE47E-0CF4-4CF7-B7DE-279BF8CF3950}" srcOrd="1" destOrd="1" presId="urn:microsoft.com/office/officeart/2005/8/layout/cycle4"/>
    <dgm:cxn modelId="{23461330-882F-4F3D-A731-0FC749E23AEC}" type="presOf" srcId="{E19FDF01-8184-4961-8BBD-5EE0F10CD1BC}" destId="{4C4DC91C-AEF5-4F51-AAA7-B731801E6C93}" srcOrd="0" destOrd="0" presId="urn:microsoft.com/office/officeart/2005/8/layout/cycle4"/>
    <dgm:cxn modelId="{E9826858-1BB0-4179-8CAD-F45CF40435C1}" srcId="{AECCC60F-5CDD-43F1-A8A5-F6AD16AEEA2C}" destId="{6AB768FF-0A43-4032-A018-D1F5C3E73E46}" srcOrd="2" destOrd="0" parTransId="{945DB315-2D79-4417-8595-E3483250D397}" sibTransId="{A52EF005-0FC8-420F-AC36-C6C4CBD1D62C}"/>
    <dgm:cxn modelId="{7D6EC9F2-B363-451D-B417-95EC52B1F036}" type="presOf" srcId="{5A2014FA-8B2A-4782-9C44-DCA6F7E2C341}" destId="{C13FE47E-0CF4-4CF7-B7DE-279BF8CF3950}" srcOrd="1" destOrd="3" presId="urn:microsoft.com/office/officeart/2005/8/layout/cycle4"/>
    <dgm:cxn modelId="{5FC38D8B-FF80-4E27-A597-0807DAF1FEAB}" srcId="{1043C8FA-5D96-42E4-A651-B9027EF4267F}" destId="{6AFA5292-AFE0-4374-A480-4AA9E601F2B0}" srcOrd="0" destOrd="0" parTransId="{D752F663-3757-4C57-BBBD-6E05C79F86FC}" sibTransId="{E7D91E3A-982F-4032-B36A-E7B2509795E1}"/>
    <dgm:cxn modelId="{78C134DB-7B15-4298-9F2E-AF2E944F09C4}" type="presOf" srcId="{EF0F2259-DD55-4F1E-A28F-64297EB16148}" destId="{05F82B71-3060-4606-8330-BE5028FE3FD2}" srcOrd="0" destOrd="3" presId="urn:microsoft.com/office/officeart/2005/8/layout/cycle4"/>
    <dgm:cxn modelId="{1B14AD8A-2916-4A29-AE12-293690543B4C}" type="presOf" srcId="{37B112F7-E7B1-42CA-9C38-1EF11D558443}" destId="{05F82B71-3060-4606-8330-BE5028FE3FD2}" srcOrd="0" destOrd="2" presId="urn:microsoft.com/office/officeart/2005/8/layout/cycle4"/>
    <dgm:cxn modelId="{41CEF30D-EF3B-4433-AA72-E7CB24F47DF8}" type="presParOf" srcId="{FA5B0D71-8D6E-461F-99FE-1C7533194383}" destId="{601BAFCE-B7B5-47DF-8DAD-2DC184B03601}" srcOrd="0" destOrd="0" presId="urn:microsoft.com/office/officeart/2005/8/layout/cycle4"/>
    <dgm:cxn modelId="{838CE17A-7E35-4CA2-A1F3-76B3C891446D}" type="presParOf" srcId="{601BAFCE-B7B5-47DF-8DAD-2DC184B03601}" destId="{C9D94127-6901-45C9-9155-38D14FF91DE6}" srcOrd="0" destOrd="0" presId="urn:microsoft.com/office/officeart/2005/8/layout/cycle4"/>
    <dgm:cxn modelId="{61E40CC6-39EC-4F8A-8D8B-C726C1797523}" type="presParOf" srcId="{C9D94127-6901-45C9-9155-38D14FF91DE6}" destId="{05F82B71-3060-4606-8330-BE5028FE3FD2}" srcOrd="0" destOrd="0" presId="urn:microsoft.com/office/officeart/2005/8/layout/cycle4"/>
    <dgm:cxn modelId="{CD5F9876-C3A9-405D-A97E-10E8E565C59C}" type="presParOf" srcId="{C9D94127-6901-45C9-9155-38D14FF91DE6}" destId="{53A244AA-085D-4D4E-9895-D119574DE3CF}" srcOrd="1" destOrd="0" presId="urn:microsoft.com/office/officeart/2005/8/layout/cycle4"/>
    <dgm:cxn modelId="{1A8713F7-510C-477A-9740-61E27006C4F6}" type="presParOf" srcId="{601BAFCE-B7B5-47DF-8DAD-2DC184B03601}" destId="{0D72D896-49EC-4F2E-9B5A-C2144D19677D}" srcOrd="1" destOrd="0" presId="urn:microsoft.com/office/officeart/2005/8/layout/cycle4"/>
    <dgm:cxn modelId="{5EC5C0C2-D3C9-410C-A02B-4FF456F8BD0E}" type="presParOf" srcId="{0D72D896-49EC-4F2E-9B5A-C2144D19677D}" destId="{B788D907-74CD-4F60-A97C-F4EC345F8221}" srcOrd="0" destOrd="0" presId="urn:microsoft.com/office/officeart/2005/8/layout/cycle4"/>
    <dgm:cxn modelId="{7E921266-A776-4E31-B557-F79535F446F0}" type="presParOf" srcId="{0D72D896-49EC-4F2E-9B5A-C2144D19677D}" destId="{C13FE47E-0CF4-4CF7-B7DE-279BF8CF3950}" srcOrd="1" destOrd="0" presId="urn:microsoft.com/office/officeart/2005/8/layout/cycle4"/>
    <dgm:cxn modelId="{82FD7650-CEE1-4526-8D5C-DC5FABAD57CF}" type="presParOf" srcId="{601BAFCE-B7B5-47DF-8DAD-2DC184B03601}" destId="{5D1A71A0-51D2-42F6-943C-F703CB213E84}" srcOrd="2" destOrd="0" presId="urn:microsoft.com/office/officeart/2005/8/layout/cycle4"/>
    <dgm:cxn modelId="{70247825-31EB-4FE6-878F-5B33C6DA40F1}" type="presParOf" srcId="{5D1A71A0-51D2-42F6-943C-F703CB213E84}" destId="{0EF400B9-D683-401C-B22C-9442E647A148}" srcOrd="0" destOrd="0" presId="urn:microsoft.com/office/officeart/2005/8/layout/cycle4"/>
    <dgm:cxn modelId="{E7D885C3-FD3B-4F71-A6AF-6E066CEBD8C1}" type="presParOf" srcId="{5D1A71A0-51D2-42F6-943C-F703CB213E84}" destId="{A300BC08-5B6D-455C-A07D-C36509EF14F5}" srcOrd="1" destOrd="0" presId="urn:microsoft.com/office/officeart/2005/8/layout/cycle4"/>
    <dgm:cxn modelId="{DDBD4092-3856-4ED2-8FDF-00C1965717E4}" type="presParOf" srcId="{601BAFCE-B7B5-47DF-8DAD-2DC184B03601}" destId="{19FB1E81-FB6C-47BC-8BF9-CFF1DED5609F}" srcOrd="3" destOrd="0" presId="urn:microsoft.com/office/officeart/2005/8/layout/cycle4"/>
    <dgm:cxn modelId="{48C2882C-DB93-4D66-A5CE-1285540CFF5C}" type="presParOf" srcId="{19FB1E81-FB6C-47BC-8BF9-CFF1DED5609F}" destId="{EE949445-38B5-4DCE-B313-A08A31FF47C0}" srcOrd="0" destOrd="0" presId="urn:microsoft.com/office/officeart/2005/8/layout/cycle4"/>
    <dgm:cxn modelId="{8A2AF607-BB15-4B2F-8C3C-C357FFD5DA5C}" type="presParOf" srcId="{19FB1E81-FB6C-47BC-8BF9-CFF1DED5609F}" destId="{EA0783DC-6E57-4700-B1DA-97F4F116CA6A}" srcOrd="1" destOrd="0" presId="urn:microsoft.com/office/officeart/2005/8/layout/cycle4"/>
    <dgm:cxn modelId="{BB125DF6-3D68-4CAA-A612-CB906AF4DEF5}" type="presParOf" srcId="{601BAFCE-B7B5-47DF-8DAD-2DC184B03601}" destId="{820A6DF8-948B-4FB9-8CB3-346C1F8F95DB}" srcOrd="4" destOrd="0" presId="urn:microsoft.com/office/officeart/2005/8/layout/cycle4"/>
    <dgm:cxn modelId="{ECAA4B2C-8F4B-468C-9C61-32F8DE63895F}" type="presParOf" srcId="{FA5B0D71-8D6E-461F-99FE-1C7533194383}" destId="{216FC196-43A0-48A3-B2FD-89E6A7634541}" srcOrd="1" destOrd="0" presId="urn:microsoft.com/office/officeart/2005/8/layout/cycle4"/>
    <dgm:cxn modelId="{F2EF9391-63F4-45EA-BC4E-80C157D48557}" type="presParOf" srcId="{216FC196-43A0-48A3-B2FD-89E6A7634541}" destId="{7988CCE9-CF87-4A96-8636-2E6FD9A6710D}" srcOrd="0" destOrd="0" presId="urn:microsoft.com/office/officeart/2005/8/layout/cycle4"/>
    <dgm:cxn modelId="{49B71F55-BA0C-4738-B0AB-C680B03C4D31}" type="presParOf" srcId="{216FC196-43A0-48A3-B2FD-89E6A7634541}" destId="{51A5128E-F90D-4CC5-9E3D-850EE10CC6C1}" srcOrd="1" destOrd="0" presId="urn:microsoft.com/office/officeart/2005/8/layout/cycle4"/>
    <dgm:cxn modelId="{9C840488-1F84-4527-8D79-173AA40782CE}" type="presParOf" srcId="{216FC196-43A0-48A3-B2FD-89E6A7634541}" destId="{389BA357-409E-480F-89B2-8B1BDCEC6CAC}" srcOrd="2" destOrd="0" presId="urn:microsoft.com/office/officeart/2005/8/layout/cycle4"/>
    <dgm:cxn modelId="{4C21F210-EF83-4B57-8F9A-FE7816FB5B04}" type="presParOf" srcId="{216FC196-43A0-48A3-B2FD-89E6A7634541}" destId="{4C4DC91C-AEF5-4F51-AAA7-B731801E6C93}" srcOrd="3" destOrd="0" presId="urn:microsoft.com/office/officeart/2005/8/layout/cycle4"/>
    <dgm:cxn modelId="{7C30E37B-6C02-47C6-842D-0A079BDDC7AD}" type="presParOf" srcId="{216FC196-43A0-48A3-B2FD-89E6A7634541}" destId="{BC02A60E-413C-4067-B326-87E8C296D4C5}" srcOrd="4" destOrd="0" presId="urn:microsoft.com/office/officeart/2005/8/layout/cycle4"/>
    <dgm:cxn modelId="{FF6E5FFC-343D-4856-8A1C-D9A597592510}" type="presParOf" srcId="{FA5B0D71-8D6E-461F-99FE-1C7533194383}" destId="{F9469A6E-2E48-45C4-8A82-9A54B5BFFAD5}" srcOrd="2" destOrd="0" presId="urn:microsoft.com/office/officeart/2005/8/layout/cycle4"/>
    <dgm:cxn modelId="{0EE27346-E631-4624-A35F-2B21BA700118}" type="presParOf" srcId="{FA5B0D71-8D6E-461F-99FE-1C7533194383}" destId="{376C6CB2-6558-4F05-A0E6-A6F0BC5D310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0E320A-1046-4E3D-89FF-DD6F68005A8E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12934618-B0C5-4BDD-BC01-9E9B2EDBBF20}">
      <dgm:prSet phldrT="[نص]" custT="1"/>
      <dgm:spPr/>
      <dgm:t>
        <a:bodyPr/>
        <a:lstStyle/>
        <a:p>
          <a:pPr rtl="1"/>
          <a:r>
            <a:rPr lang="ar-SA" sz="2400" b="1" dirty="0" smtClean="0"/>
            <a:t>المواد</a:t>
          </a:r>
          <a:endParaRPr lang="ar-SA" sz="2400" b="1" dirty="0"/>
        </a:p>
      </dgm:t>
    </dgm:pt>
    <dgm:pt modelId="{129B8B49-CD2F-49A6-AD63-0DC113EFDC7E}" type="parTrans" cxnId="{196EB446-2180-478E-859D-E68AD002BA34}">
      <dgm:prSet/>
      <dgm:spPr/>
      <dgm:t>
        <a:bodyPr/>
        <a:lstStyle/>
        <a:p>
          <a:pPr rtl="1"/>
          <a:endParaRPr lang="ar-SA"/>
        </a:p>
      </dgm:t>
    </dgm:pt>
    <dgm:pt modelId="{0C2774C6-F910-40C4-B427-B3885AAB5FD7}" type="sibTrans" cxnId="{196EB446-2180-478E-859D-E68AD002BA34}">
      <dgm:prSet/>
      <dgm:spPr/>
      <dgm:t>
        <a:bodyPr/>
        <a:lstStyle/>
        <a:p>
          <a:pPr rtl="1"/>
          <a:endParaRPr lang="ar-SA"/>
        </a:p>
      </dgm:t>
    </dgm:pt>
    <dgm:pt modelId="{71D558EA-9CE8-41C3-9E1F-34E5E91F5739}">
      <dgm:prSet phldrT="[نص]" custT="1"/>
      <dgm:spPr/>
      <dgm:t>
        <a:bodyPr/>
        <a:lstStyle/>
        <a:p>
          <a:pPr rtl="1"/>
          <a:r>
            <a:rPr lang="ar-SA" sz="2000" b="1" dirty="0" smtClean="0"/>
            <a:t>الأدوات</a:t>
          </a:r>
          <a:endParaRPr lang="ar-SA" sz="2000" b="1" dirty="0"/>
        </a:p>
      </dgm:t>
    </dgm:pt>
    <dgm:pt modelId="{8689266A-B83C-482C-9E2B-F5302E9B324C}" type="parTrans" cxnId="{DF5D4896-A266-4F15-A326-D6BEB69CE516}">
      <dgm:prSet/>
      <dgm:spPr/>
      <dgm:t>
        <a:bodyPr/>
        <a:lstStyle/>
        <a:p>
          <a:pPr rtl="1"/>
          <a:endParaRPr lang="ar-SA"/>
        </a:p>
      </dgm:t>
    </dgm:pt>
    <dgm:pt modelId="{F8A4F73B-61D0-4310-8A15-2B8621F1C0D9}" type="sibTrans" cxnId="{DF5D4896-A266-4F15-A326-D6BEB69CE516}">
      <dgm:prSet/>
      <dgm:spPr/>
      <dgm:t>
        <a:bodyPr/>
        <a:lstStyle/>
        <a:p>
          <a:pPr rtl="1"/>
          <a:endParaRPr lang="ar-SA"/>
        </a:p>
      </dgm:t>
    </dgm:pt>
    <dgm:pt modelId="{CED9A69F-FE2E-4AE0-BA19-3937DA4CADA5}">
      <dgm:prSet phldrT="[نص]"/>
      <dgm:spPr/>
      <dgm:t>
        <a:bodyPr/>
        <a:lstStyle/>
        <a:p>
          <a:pPr rtl="1"/>
          <a:r>
            <a:rPr lang="ar-SA" b="1" dirty="0" smtClean="0"/>
            <a:t>الإنسان</a:t>
          </a:r>
          <a:endParaRPr lang="ar-SA" b="1" dirty="0"/>
        </a:p>
      </dgm:t>
    </dgm:pt>
    <dgm:pt modelId="{6A1F0AB8-B7F4-4F56-8A29-27A8715778A7}" type="parTrans" cxnId="{F21205CD-E589-4EFF-AC73-6C634F6CB0F3}">
      <dgm:prSet/>
      <dgm:spPr/>
      <dgm:t>
        <a:bodyPr/>
        <a:lstStyle/>
        <a:p>
          <a:pPr rtl="1"/>
          <a:endParaRPr lang="ar-SA"/>
        </a:p>
      </dgm:t>
    </dgm:pt>
    <dgm:pt modelId="{5496CD7F-4C6A-499C-A055-8AC7D8255E84}" type="sibTrans" cxnId="{F21205CD-E589-4EFF-AC73-6C634F6CB0F3}">
      <dgm:prSet/>
      <dgm:spPr/>
      <dgm:t>
        <a:bodyPr/>
        <a:lstStyle/>
        <a:p>
          <a:pPr rtl="1"/>
          <a:endParaRPr lang="ar-SA"/>
        </a:p>
      </dgm:t>
    </dgm:pt>
    <dgm:pt modelId="{F4CE7B02-32D6-480F-BF6D-22AB16889AA7}">
      <dgm:prSet phldrT="[نص]" custT="1"/>
      <dgm:spPr/>
      <dgm:t>
        <a:bodyPr/>
        <a:lstStyle/>
        <a:p>
          <a:pPr rtl="1"/>
          <a:r>
            <a:rPr lang="ar-SA" sz="3200" b="1" dirty="0" smtClean="0"/>
            <a:t>التكنولوجيا</a:t>
          </a:r>
          <a:endParaRPr lang="ar-SA" sz="3200" b="1" dirty="0"/>
        </a:p>
      </dgm:t>
    </dgm:pt>
    <dgm:pt modelId="{33CFC14A-0116-4911-A14A-37E55C982450}" type="parTrans" cxnId="{5E2BA532-33A9-4F16-AA77-559212D7278B}">
      <dgm:prSet/>
      <dgm:spPr/>
      <dgm:t>
        <a:bodyPr/>
        <a:lstStyle/>
        <a:p>
          <a:pPr rtl="1"/>
          <a:endParaRPr lang="ar-SA"/>
        </a:p>
      </dgm:t>
    </dgm:pt>
    <dgm:pt modelId="{C7F10806-2FE3-42B1-B8A3-C84DBF77BB0F}" type="sibTrans" cxnId="{5E2BA532-33A9-4F16-AA77-559212D7278B}">
      <dgm:prSet/>
      <dgm:spPr/>
      <dgm:t>
        <a:bodyPr/>
        <a:lstStyle/>
        <a:p>
          <a:pPr rtl="1"/>
          <a:endParaRPr lang="ar-SA"/>
        </a:p>
      </dgm:t>
    </dgm:pt>
    <dgm:pt modelId="{9AB01FFB-E50A-400A-A8E8-BB1A0D488C20}" type="pres">
      <dgm:prSet presAssocID="{740E320A-1046-4E3D-89FF-DD6F68005A8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BD2AA241-8496-4941-BD82-E25A95D9E4C6}" type="pres">
      <dgm:prSet presAssocID="{740E320A-1046-4E3D-89FF-DD6F68005A8E}" presName="ellipse" presStyleLbl="trBgShp" presStyleIdx="0" presStyleCnt="1"/>
      <dgm:spPr/>
    </dgm:pt>
    <dgm:pt modelId="{9A3E4106-E220-4157-8912-799EAD3BE50C}" type="pres">
      <dgm:prSet presAssocID="{740E320A-1046-4E3D-89FF-DD6F68005A8E}" presName="arrow1" presStyleLbl="fgShp" presStyleIdx="0" presStyleCnt="1" custScaleY="115687" custLinFactNeighborX="-13747" custLinFactNeighborY="29543"/>
      <dgm:spPr/>
    </dgm:pt>
    <dgm:pt modelId="{9E1E027C-D68B-47DB-AB08-68FD35680606}" type="pres">
      <dgm:prSet presAssocID="{740E320A-1046-4E3D-89FF-DD6F68005A8E}" presName="rectangle" presStyleLbl="revTx" presStyleIdx="0" presStyleCnt="1" custLinFactNeighborX="-1851" custLinFactNeighborY="2252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C0C3A70-5B65-48AA-80ED-BA7079EE7E75}" type="pres">
      <dgm:prSet presAssocID="{71D558EA-9CE8-41C3-9E1F-34E5E91F5739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9BDE140-B4A1-4E84-92C1-0D1AC5B7E08D}" type="pres">
      <dgm:prSet presAssocID="{CED9A69F-FE2E-4AE0-BA19-3937DA4CADA5}" presName="item2" presStyleLbl="node1" presStyleIdx="1" presStyleCnt="3" custLinFactNeighborX="96747" custLinFactNeighborY="-4127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D8536D8-607E-4A1D-B1AB-E07700009AE1}" type="pres">
      <dgm:prSet presAssocID="{F4CE7B02-32D6-480F-BF6D-22AB16889AA7}" presName="item3" presStyleLbl="node1" presStyleIdx="2" presStyleCnt="3" custLinFactNeighborX="-80896" custLinFactNeighborY="2599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69DB31A-49A6-4296-95B4-2071D4998BB6}" type="pres">
      <dgm:prSet presAssocID="{740E320A-1046-4E3D-89FF-DD6F68005A8E}" presName="funnel" presStyleLbl="trAlignAcc1" presStyleIdx="0" presStyleCnt="1" custLinFactNeighborX="-1562" custLinFactNeighborY="3003"/>
      <dgm:spPr/>
      <dgm:t>
        <a:bodyPr/>
        <a:lstStyle/>
        <a:p>
          <a:pPr rtl="1"/>
          <a:endParaRPr lang="ar-SA"/>
        </a:p>
      </dgm:t>
    </dgm:pt>
  </dgm:ptLst>
  <dgm:cxnLst>
    <dgm:cxn modelId="{DF5D4896-A266-4F15-A326-D6BEB69CE516}" srcId="{740E320A-1046-4E3D-89FF-DD6F68005A8E}" destId="{71D558EA-9CE8-41C3-9E1F-34E5E91F5739}" srcOrd="1" destOrd="0" parTransId="{8689266A-B83C-482C-9E2B-F5302E9B324C}" sibTransId="{F8A4F73B-61D0-4310-8A15-2B8621F1C0D9}"/>
    <dgm:cxn modelId="{75F09062-0DF7-4E64-A258-FFE7E8EDCE75}" type="presOf" srcId="{CED9A69F-FE2E-4AE0-BA19-3937DA4CADA5}" destId="{8C0C3A70-5B65-48AA-80ED-BA7079EE7E75}" srcOrd="0" destOrd="0" presId="urn:microsoft.com/office/officeart/2005/8/layout/funnel1"/>
    <dgm:cxn modelId="{208AABC4-51F5-47AC-8F90-99075BF90DA7}" type="presOf" srcId="{F4CE7B02-32D6-480F-BF6D-22AB16889AA7}" destId="{9E1E027C-D68B-47DB-AB08-68FD35680606}" srcOrd="0" destOrd="0" presId="urn:microsoft.com/office/officeart/2005/8/layout/funnel1"/>
    <dgm:cxn modelId="{8222AFCA-07BB-4FAE-9D42-2499CE3DE9F1}" type="presOf" srcId="{12934618-B0C5-4BDD-BC01-9E9B2EDBBF20}" destId="{3D8536D8-607E-4A1D-B1AB-E07700009AE1}" srcOrd="0" destOrd="0" presId="urn:microsoft.com/office/officeart/2005/8/layout/funnel1"/>
    <dgm:cxn modelId="{05F3882B-E321-409C-9410-40D85D7FB761}" type="presOf" srcId="{740E320A-1046-4E3D-89FF-DD6F68005A8E}" destId="{9AB01FFB-E50A-400A-A8E8-BB1A0D488C20}" srcOrd="0" destOrd="0" presId="urn:microsoft.com/office/officeart/2005/8/layout/funnel1"/>
    <dgm:cxn modelId="{F21205CD-E589-4EFF-AC73-6C634F6CB0F3}" srcId="{740E320A-1046-4E3D-89FF-DD6F68005A8E}" destId="{CED9A69F-FE2E-4AE0-BA19-3937DA4CADA5}" srcOrd="2" destOrd="0" parTransId="{6A1F0AB8-B7F4-4F56-8A29-27A8715778A7}" sibTransId="{5496CD7F-4C6A-499C-A055-8AC7D8255E84}"/>
    <dgm:cxn modelId="{61876ABF-30DB-4B7A-B7C6-B45C03553851}" type="presOf" srcId="{71D558EA-9CE8-41C3-9E1F-34E5E91F5739}" destId="{19BDE140-B4A1-4E84-92C1-0D1AC5B7E08D}" srcOrd="0" destOrd="0" presId="urn:microsoft.com/office/officeart/2005/8/layout/funnel1"/>
    <dgm:cxn modelId="{5E2BA532-33A9-4F16-AA77-559212D7278B}" srcId="{740E320A-1046-4E3D-89FF-DD6F68005A8E}" destId="{F4CE7B02-32D6-480F-BF6D-22AB16889AA7}" srcOrd="3" destOrd="0" parTransId="{33CFC14A-0116-4911-A14A-37E55C982450}" sibTransId="{C7F10806-2FE3-42B1-B8A3-C84DBF77BB0F}"/>
    <dgm:cxn modelId="{196EB446-2180-478E-859D-E68AD002BA34}" srcId="{740E320A-1046-4E3D-89FF-DD6F68005A8E}" destId="{12934618-B0C5-4BDD-BC01-9E9B2EDBBF20}" srcOrd="0" destOrd="0" parTransId="{129B8B49-CD2F-49A6-AD63-0DC113EFDC7E}" sibTransId="{0C2774C6-F910-40C4-B427-B3885AAB5FD7}"/>
    <dgm:cxn modelId="{541940D8-AD1C-4A3E-B298-CB6A87A9609A}" type="presParOf" srcId="{9AB01FFB-E50A-400A-A8E8-BB1A0D488C20}" destId="{BD2AA241-8496-4941-BD82-E25A95D9E4C6}" srcOrd="0" destOrd="0" presId="urn:microsoft.com/office/officeart/2005/8/layout/funnel1"/>
    <dgm:cxn modelId="{3EC0BB3E-047E-4CCA-A617-54EA80F36C42}" type="presParOf" srcId="{9AB01FFB-E50A-400A-A8E8-BB1A0D488C20}" destId="{9A3E4106-E220-4157-8912-799EAD3BE50C}" srcOrd="1" destOrd="0" presId="urn:microsoft.com/office/officeart/2005/8/layout/funnel1"/>
    <dgm:cxn modelId="{F4774A64-9463-46D4-A4D0-FE79E56FA47E}" type="presParOf" srcId="{9AB01FFB-E50A-400A-A8E8-BB1A0D488C20}" destId="{9E1E027C-D68B-47DB-AB08-68FD35680606}" srcOrd="2" destOrd="0" presId="urn:microsoft.com/office/officeart/2005/8/layout/funnel1"/>
    <dgm:cxn modelId="{6370B9AA-79C0-4620-998F-7B0357EB7C61}" type="presParOf" srcId="{9AB01FFB-E50A-400A-A8E8-BB1A0D488C20}" destId="{8C0C3A70-5B65-48AA-80ED-BA7079EE7E75}" srcOrd="3" destOrd="0" presId="urn:microsoft.com/office/officeart/2005/8/layout/funnel1"/>
    <dgm:cxn modelId="{D478CE33-1871-4FC1-AB81-DBEC034CFF38}" type="presParOf" srcId="{9AB01FFB-E50A-400A-A8E8-BB1A0D488C20}" destId="{19BDE140-B4A1-4E84-92C1-0D1AC5B7E08D}" srcOrd="4" destOrd="0" presId="urn:microsoft.com/office/officeart/2005/8/layout/funnel1"/>
    <dgm:cxn modelId="{723F1289-62A3-48A5-A094-226A17BEE2BE}" type="presParOf" srcId="{9AB01FFB-E50A-400A-A8E8-BB1A0D488C20}" destId="{3D8536D8-607E-4A1D-B1AB-E07700009AE1}" srcOrd="5" destOrd="0" presId="urn:microsoft.com/office/officeart/2005/8/layout/funnel1"/>
    <dgm:cxn modelId="{9714CA13-7D94-4CB5-ACC8-1101C6FD13E3}" type="presParOf" srcId="{9AB01FFB-E50A-400A-A8E8-BB1A0D488C20}" destId="{B69DB31A-49A6-4296-95B4-2071D4998BB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C3638B-75DE-4DD6-97D1-FB0A850BE5E8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2EB4C8A9-BCB3-4F44-8E9E-864577A6987F}">
      <dgm:prSet phldrT="[نص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/>
            <a:t>9- نظرية المعلومات</a:t>
          </a:r>
          <a:endParaRPr lang="ar-SA" b="1" dirty="0"/>
        </a:p>
      </dgm:t>
    </dgm:pt>
    <dgm:pt modelId="{1AC9FB34-9F9C-40CB-8074-2D1C7D1816F9}" type="parTrans" cxnId="{4A780F3B-C840-446B-87AA-C0EF1B18EAD0}">
      <dgm:prSet/>
      <dgm:spPr/>
      <dgm:t>
        <a:bodyPr/>
        <a:lstStyle/>
        <a:p>
          <a:pPr rtl="1"/>
          <a:endParaRPr lang="ar-SA"/>
        </a:p>
      </dgm:t>
    </dgm:pt>
    <dgm:pt modelId="{D0814DFE-4E84-4A28-9CA3-EFC81BECEF46}" type="sibTrans" cxnId="{4A780F3B-C840-446B-87AA-C0EF1B18EAD0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EE5D2B3B-34B8-4A3D-9E36-21D3A2E2E48F}">
      <dgm:prSet phldrT="[نص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/>
            <a:t>8- </a:t>
          </a:r>
          <a:r>
            <a:rPr lang="ar-SA" b="1" dirty="0" err="1" smtClean="0"/>
            <a:t>تفريد</a:t>
          </a:r>
          <a:r>
            <a:rPr lang="ar-SA" b="1" dirty="0" smtClean="0"/>
            <a:t> التعليم</a:t>
          </a:r>
          <a:endParaRPr lang="ar-SA" b="1" dirty="0"/>
        </a:p>
      </dgm:t>
    </dgm:pt>
    <dgm:pt modelId="{D635E681-0E2A-4913-ADCA-F7ADB7B1056A}" type="parTrans" cxnId="{047CD19E-2389-42C2-841B-7EE1A0692CC2}">
      <dgm:prSet/>
      <dgm:spPr/>
      <dgm:t>
        <a:bodyPr/>
        <a:lstStyle/>
        <a:p>
          <a:pPr rtl="1"/>
          <a:endParaRPr lang="ar-SA"/>
        </a:p>
      </dgm:t>
    </dgm:pt>
    <dgm:pt modelId="{5FAC76DD-3726-4C26-BA9B-F202812D0010}" type="sibTrans" cxnId="{047CD19E-2389-42C2-841B-7EE1A0692CC2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55C33DB3-51B0-47A5-81B8-B707964BA923}">
      <dgm:prSet phldrT="[نص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/>
            <a:t>7- التطوير التعليمي</a:t>
          </a:r>
          <a:endParaRPr lang="ar-SA" b="1" dirty="0"/>
        </a:p>
      </dgm:t>
    </dgm:pt>
    <dgm:pt modelId="{F0A61E40-7899-4AB9-B549-449C46B0C414}" type="parTrans" cxnId="{73BB6BF8-21A1-449E-999A-34E4DD8E2ED8}">
      <dgm:prSet/>
      <dgm:spPr/>
      <dgm:t>
        <a:bodyPr/>
        <a:lstStyle/>
        <a:p>
          <a:pPr rtl="1"/>
          <a:endParaRPr lang="ar-SA"/>
        </a:p>
      </dgm:t>
    </dgm:pt>
    <dgm:pt modelId="{D4345B19-7CCA-4373-99E1-528DB5ACE8A9}" type="sibTrans" cxnId="{73BB6BF8-21A1-449E-999A-34E4DD8E2ED8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E3D142BB-D0D3-4418-A19E-F627416CA083}">
      <dgm:prSet phldrT="[نص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/>
            <a:t>6- تصميم التعليم ومدخل النظم</a:t>
          </a:r>
          <a:endParaRPr lang="ar-SA" b="1" dirty="0"/>
        </a:p>
      </dgm:t>
    </dgm:pt>
    <dgm:pt modelId="{8AA74BBD-8513-41F4-9508-10DF0D305C34}" type="parTrans" cxnId="{7E709495-DC11-42AE-A908-95027D19D43A}">
      <dgm:prSet/>
      <dgm:spPr/>
      <dgm:t>
        <a:bodyPr/>
        <a:lstStyle/>
        <a:p>
          <a:pPr rtl="1"/>
          <a:endParaRPr lang="ar-SA"/>
        </a:p>
      </dgm:t>
    </dgm:pt>
    <dgm:pt modelId="{1EF66E28-228F-4A95-94D0-D5238A04FEF3}" type="sibTrans" cxnId="{7E709495-DC11-42AE-A908-95027D19D43A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9377FE2B-EE07-4167-A071-DBD9DBF47655}">
      <dgm:prSet phldrT="[نص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/>
            <a:t>5- حركة العلوم السلوكية</a:t>
          </a:r>
          <a:endParaRPr lang="ar-SA" b="1" dirty="0"/>
        </a:p>
      </dgm:t>
    </dgm:pt>
    <dgm:pt modelId="{F46FB27A-C096-480C-AEC9-C7A11810948F}" type="parTrans" cxnId="{B32419ED-9AF3-4512-9BA3-1AA279647131}">
      <dgm:prSet/>
      <dgm:spPr/>
      <dgm:t>
        <a:bodyPr/>
        <a:lstStyle/>
        <a:p>
          <a:pPr rtl="1"/>
          <a:endParaRPr lang="ar-SA"/>
        </a:p>
      </dgm:t>
    </dgm:pt>
    <dgm:pt modelId="{CA8BA8BF-83F8-402B-83C9-BB48BF0A3722}" type="sibTrans" cxnId="{B32419ED-9AF3-4512-9BA3-1AA279647131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4D3E93D6-5CBB-4DD8-9613-452B97CB4B03}">
      <dgm:prSet phldrT="[نص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/>
            <a:t>4- ظهور مفهوم النظم</a:t>
          </a:r>
          <a:endParaRPr lang="ar-SA" b="1" dirty="0"/>
        </a:p>
      </dgm:t>
    </dgm:pt>
    <dgm:pt modelId="{A3C4D9E2-AE84-4F65-9B4A-698C5B19E6CE}" type="parTrans" cxnId="{1541BCFB-0910-485D-837A-F69FC4BAA2B5}">
      <dgm:prSet/>
      <dgm:spPr/>
      <dgm:t>
        <a:bodyPr/>
        <a:lstStyle/>
        <a:p>
          <a:pPr rtl="1"/>
          <a:endParaRPr lang="ar-SA"/>
        </a:p>
      </dgm:t>
    </dgm:pt>
    <dgm:pt modelId="{8F3C2255-EE0F-4C8A-A8B0-07126609023C}" type="sibTrans" cxnId="{1541BCFB-0910-485D-837A-F69FC4BAA2B5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996AAAE0-AB06-4E97-A8DA-3C19B773E6D5}">
      <dgm:prSet phldrT="[نص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/>
            <a:t>3- مفهوم الاتصال</a:t>
          </a:r>
          <a:endParaRPr lang="ar-SA" b="1" dirty="0"/>
        </a:p>
      </dgm:t>
    </dgm:pt>
    <dgm:pt modelId="{01B03FC6-CE2F-48E9-BC9E-E691AF78270D}" type="parTrans" cxnId="{CC908429-9977-43D0-9207-14D742E85C91}">
      <dgm:prSet/>
      <dgm:spPr/>
      <dgm:t>
        <a:bodyPr/>
        <a:lstStyle/>
        <a:p>
          <a:pPr rtl="1"/>
          <a:endParaRPr lang="ar-SA"/>
        </a:p>
      </dgm:t>
    </dgm:pt>
    <dgm:pt modelId="{72889CDA-FB88-4096-BB9C-4EC5BA44DFDC}" type="sibTrans" cxnId="{CC908429-9977-43D0-9207-14D742E85C91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83A2E566-9519-4754-BC15-A5F05A8B5451}">
      <dgm:prSet phldrT="[نص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/>
            <a:t>2- حركة التعليم السمعي البصري</a:t>
          </a:r>
          <a:endParaRPr lang="ar-SA" b="1" dirty="0"/>
        </a:p>
      </dgm:t>
    </dgm:pt>
    <dgm:pt modelId="{413E30EB-0E42-45D2-A387-0105D6044F1B}" type="parTrans" cxnId="{C5B50824-1ACE-420F-A49B-485AF6CE5B56}">
      <dgm:prSet/>
      <dgm:spPr/>
      <dgm:t>
        <a:bodyPr/>
        <a:lstStyle/>
        <a:p>
          <a:pPr rtl="1"/>
          <a:endParaRPr lang="ar-SA"/>
        </a:p>
      </dgm:t>
    </dgm:pt>
    <dgm:pt modelId="{9AE123BD-0861-4C7C-A6D2-A3E6F6FAA39F}" type="sibTrans" cxnId="{C5B50824-1ACE-420F-A49B-485AF6CE5B56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ar-SA"/>
        </a:p>
      </dgm:t>
    </dgm:pt>
    <dgm:pt modelId="{B559D752-B692-47AE-A2F0-AA4808916FC0}">
      <dgm:prSet phldrT="[نص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/>
            <a:t>1- حركة التعليم البصري</a:t>
          </a:r>
          <a:endParaRPr lang="ar-SA" b="1" dirty="0"/>
        </a:p>
      </dgm:t>
    </dgm:pt>
    <dgm:pt modelId="{008143F8-0B6B-411F-B82C-B54280074D95}" type="parTrans" cxnId="{61D76BF3-7AB3-4C6C-B0E0-BD72710B0DB6}">
      <dgm:prSet/>
      <dgm:spPr/>
      <dgm:t>
        <a:bodyPr/>
        <a:lstStyle/>
        <a:p>
          <a:pPr rtl="1"/>
          <a:endParaRPr lang="ar-SA"/>
        </a:p>
      </dgm:t>
    </dgm:pt>
    <dgm:pt modelId="{15837A64-946B-419E-A83A-7CB0C8AE644F}" type="sibTrans" cxnId="{61D76BF3-7AB3-4C6C-B0E0-BD72710B0DB6}">
      <dgm:prSet/>
      <dgm:spPr/>
      <dgm:t>
        <a:bodyPr/>
        <a:lstStyle/>
        <a:p>
          <a:pPr rtl="1"/>
          <a:endParaRPr lang="ar-SA"/>
        </a:p>
      </dgm:t>
    </dgm:pt>
    <dgm:pt modelId="{A326758F-73B7-4B2D-8241-8C39DB13F38A}" type="pres">
      <dgm:prSet presAssocID="{E0C3638B-75DE-4DD6-97D1-FB0A850BE5E8}" presName="Name0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6489C591-BBA0-4F6E-B933-5232DB29D5B1}" type="pres">
      <dgm:prSet presAssocID="{2EB4C8A9-BCB3-4F44-8E9E-864577A6987F}" presName="compNode" presStyleCnt="0"/>
      <dgm:spPr/>
    </dgm:pt>
    <dgm:pt modelId="{85B3A803-1BC1-44BD-9651-C9212020228C}" type="pres">
      <dgm:prSet presAssocID="{2EB4C8A9-BCB3-4F44-8E9E-864577A6987F}" presName="dummyConnPt" presStyleCnt="0"/>
      <dgm:spPr/>
    </dgm:pt>
    <dgm:pt modelId="{1476B70F-E07F-4565-A4CB-9690196CFC88}" type="pres">
      <dgm:prSet presAssocID="{2EB4C8A9-BCB3-4F44-8E9E-864577A6987F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9283D77-6C76-45DB-85AB-AA8B6FF3E366}" type="pres">
      <dgm:prSet presAssocID="{D0814DFE-4E84-4A28-9CA3-EFC81BECEF46}" presName="sibTrans" presStyleLbl="bgSibTrans2D1" presStyleIdx="0" presStyleCnt="8"/>
      <dgm:spPr/>
      <dgm:t>
        <a:bodyPr/>
        <a:lstStyle/>
        <a:p>
          <a:pPr rtl="1"/>
          <a:endParaRPr lang="ar-SA"/>
        </a:p>
      </dgm:t>
    </dgm:pt>
    <dgm:pt modelId="{EB5678BB-9A98-40CC-A05B-3A22741859EF}" type="pres">
      <dgm:prSet presAssocID="{EE5D2B3B-34B8-4A3D-9E36-21D3A2E2E48F}" presName="compNode" presStyleCnt="0"/>
      <dgm:spPr/>
    </dgm:pt>
    <dgm:pt modelId="{D291A16D-F238-4510-BCC6-2876070AFBB7}" type="pres">
      <dgm:prSet presAssocID="{EE5D2B3B-34B8-4A3D-9E36-21D3A2E2E48F}" presName="dummyConnPt" presStyleCnt="0"/>
      <dgm:spPr/>
    </dgm:pt>
    <dgm:pt modelId="{281F6CC7-1FD1-46A1-A17C-2A14EC4CC575}" type="pres">
      <dgm:prSet presAssocID="{EE5D2B3B-34B8-4A3D-9E36-21D3A2E2E48F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C94F7BE-FDEB-46CE-8B34-20AC26442463}" type="pres">
      <dgm:prSet presAssocID="{5FAC76DD-3726-4C26-BA9B-F202812D0010}" presName="sibTrans" presStyleLbl="bgSibTrans2D1" presStyleIdx="1" presStyleCnt="8"/>
      <dgm:spPr/>
      <dgm:t>
        <a:bodyPr/>
        <a:lstStyle/>
        <a:p>
          <a:pPr rtl="1"/>
          <a:endParaRPr lang="ar-SA"/>
        </a:p>
      </dgm:t>
    </dgm:pt>
    <dgm:pt modelId="{2CFFB718-C441-46A6-AFEE-0042BF6BDF92}" type="pres">
      <dgm:prSet presAssocID="{55C33DB3-51B0-47A5-81B8-B707964BA923}" presName="compNode" presStyleCnt="0"/>
      <dgm:spPr/>
    </dgm:pt>
    <dgm:pt modelId="{E7C6FF9F-EB2D-4A0C-B420-EC3D0A222CEA}" type="pres">
      <dgm:prSet presAssocID="{55C33DB3-51B0-47A5-81B8-B707964BA923}" presName="dummyConnPt" presStyleCnt="0"/>
      <dgm:spPr/>
    </dgm:pt>
    <dgm:pt modelId="{180F9C24-8BCD-4FB2-A515-2CFA00E13A85}" type="pres">
      <dgm:prSet presAssocID="{55C33DB3-51B0-47A5-81B8-B707964BA923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9426628-BFCD-4EE5-8BEC-8EC2F806012B}" type="pres">
      <dgm:prSet presAssocID="{D4345B19-7CCA-4373-99E1-528DB5ACE8A9}" presName="sibTrans" presStyleLbl="bgSibTrans2D1" presStyleIdx="2" presStyleCnt="8"/>
      <dgm:spPr/>
      <dgm:t>
        <a:bodyPr/>
        <a:lstStyle/>
        <a:p>
          <a:pPr rtl="1"/>
          <a:endParaRPr lang="ar-SA"/>
        </a:p>
      </dgm:t>
    </dgm:pt>
    <dgm:pt modelId="{36A0F22C-A53C-4846-BD73-F4AAB010E4EA}" type="pres">
      <dgm:prSet presAssocID="{E3D142BB-D0D3-4418-A19E-F627416CA083}" presName="compNode" presStyleCnt="0"/>
      <dgm:spPr/>
    </dgm:pt>
    <dgm:pt modelId="{D3876B57-5F6D-47F6-99D2-EA8672A3D631}" type="pres">
      <dgm:prSet presAssocID="{E3D142BB-D0D3-4418-A19E-F627416CA083}" presName="dummyConnPt" presStyleCnt="0"/>
      <dgm:spPr/>
    </dgm:pt>
    <dgm:pt modelId="{A3BBC94D-0DAF-400C-9E19-27C3A934EBBD}" type="pres">
      <dgm:prSet presAssocID="{E3D142BB-D0D3-4418-A19E-F627416CA083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054E092-CEA6-44D6-B6F9-4838F55FAA93}" type="pres">
      <dgm:prSet presAssocID="{1EF66E28-228F-4A95-94D0-D5238A04FEF3}" presName="sibTrans" presStyleLbl="bgSibTrans2D1" presStyleIdx="3" presStyleCnt="8"/>
      <dgm:spPr/>
      <dgm:t>
        <a:bodyPr/>
        <a:lstStyle/>
        <a:p>
          <a:pPr rtl="1"/>
          <a:endParaRPr lang="ar-SA"/>
        </a:p>
      </dgm:t>
    </dgm:pt>
    <dgm:pt modelId="{A5F2C036-E920-4E48-9929-815AF7C8B9F9}" type="pres">
      <dgm:prSet presAssocID="{9377FE2B-EE07-4167-A071-DBD9DBF47655}" presName="compNode" presStyleCnt="0"/>
      <dgm:spPr/>
    </dgm:pt>
    <dgm:pt modelId="{5EB7FFFC-DD32-4E7A-BF8C-8B7AFAA34578}" type="pres">
      <dgm:prSet presAssocID="{9377FE2B-EE07-4167-A071-DBD9DBF47655}" presName="dummyConnPt" presStyleCnt="0"/>
      <dgm:spPr/>
    </dgm:pt>
    <dgm:pt modelId="{BE222D1D-91A5-4858-B39B-99B74B30BC6B}" type="pres">
      <dgm:prSet presAssocID="{9377FE2B-EE07-4167-A071-DBD9DBF4765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69B9EE1-F2A0-45EC-93A6-1902EC2C943D}" type="pres">
      <dgm:prSet presAssocID="{CA8BA8BF-83F8-402B-83C9-BB48BF0A3722}" presName="sibTrans" presStyleLbl="bgSibTrans2D1" presStyleIdx="4" presStyleCnt="8"/>
      <dgm:spPr/>
      <dgm:t>
        <a:bodyPr/>
        <a:lstStyle/>
        <a:p>
          <a:pPr rtl="1"/>
          <a:endParaRPr lang="ar-SA"/>
        </a:p>
      </dgm:t>
    </dgm:pt>
    <dgm:pt modelId="{F36986E6-6783-4A37-AA68-E2370845A394}" type="pres">
      <dgm:prSet presAssocID="{4D3E93D6-5CBB-4DD8-9613-452B97CB4B03}" presName="compNode" presStyleCnt="0"/>
      <dgm:spPr/>
    </dgm:pt>
    <dgm:pt modelId="{E47F0B8E-7B24-4821-BE30-8F6FE7C75C98}" type="pres">
      <dgm:prSet presAssocID="{4D3E93D6-5CBB-4DD8-9613-452B97CB4B03}" presName="dummyConnPt" presStyleCnt="0"/>
      <dgm:spPr/>
    </dgm:pt>
    <dgm:pt modelId="{4C5A5A9D-D334-448B-BD92-A7F6BBE475A0}" type="pres">
      <dgm:prSet presAssocID="{4D3E93D6-5CBB-4DD8-9613-452B97CB4B03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D20C38E-2D5D-4AFD-81C4-DA62EE57BBDE}" type="pres">
      <dgm:prSet presAssocID="{8F3C2255-EE0F-4C8A-A8B0-07126609023C}" presName="sibTrans" presStyleLbl="bgSibTrans2D1" presStyleIdx="5" presStyleCnt="8"/>
      <dgm:spPr/>
      <dgm:t>
        <a:bodyPr/>
        <a:lstStyle/>
        <a:p>
          <a:pPr rtl="1"/>
          <a:endParaRPr lang="ar-SA"/>
        </a:p>
      </dgm:t>
    </dgm:pt>
    <dgm:pt modelId="{3DB3242D-BB33-4C01-A5AD-348D6CD141B1}" type="pres">
      <dgm:prSet presAssocID="{996AAAE0-AB06-4E97-A8DA-3C19B773E6D5}" presName="compNode" presStyleCnt="0"/>
      <dgm:spPr/>
    </dgm:pt>
    <dgm:pt modelId="{86D6E9D8-795E-4985-A840-1E9AEB246047}" type="pres">
      <dgm:prSet presAssocID="{996AAAE0-AB06-4E97-A8DA-3C19B773E6D5}" presName="dummyConnPt" presStyleCnt="0"/>
      <dgm:spPr/>
    </dgm:pt>
    <dgm:pt modelId="{3F6F395F-03DA-425F-A9A9-0C148E6B7D27}" type="pres">
      <dgm:prSet presAssocID="{996AAAE0-AB06-4E97-A8DA-3C19B773E6D5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BA8A1D1-0726-4B8B-B5F5-894FF00A2FB2}" type="pres">
      <dgm:prSet presAssocID="{72889CDA-FB88-4096-BB9C-4EC5BA44DFDC}" presName="sibTrans" presStyleLbl="bgSibTrans2D1" presStyleIdx="6" presStyleCnt="8"/>
      <dgm:spPr/>
      <dgm:t>
        <a:bodyPr/>
        <a:lstStyle/>
        <a:p>
          <a:pPr rtl="1"/>
          <a:endParaRPr lang="ar-SA"/>
        </a:p>
      </dgm:t>
    </dgm:pt>
    <dgm:pt modelId="{BB712D24-5FBD-4C53-BCEC-A19ACC1203EB}" type="pres">
      <dgm:prSet presAssocID="{83A2E566-9519-4754-BC15-A5F05A8B5451}" presName="compNode" presStyleCnt="0"/>
      <dgm:spPr/>
    </dgm:pt>
    <dgm:pt modelId="{896DFCC9-5100-4387-A460-4BA6FB9B1FF2}" type="pres">
      <dgm:prSet presAssocID="{83A2E566-9519-4754-BC15-A5F05A8B5451}" presName="dummyConnPt" presStyleCnt="0"/>
      <dgm:spPr/>
    </dgm:pt>
    <dgm:pt modelId="{0D109E1B-7C71-4F77-A88E-68C79C795E1D}" type="pres">
      <dgm:prSet presAssocID="{83A2E566-9519-4754-BC15-A5F05A8B5451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F521F26-2E12-454D-946A-0AAD0338909C}" type="pres">
      <dgm:prSet presAssocID="{9AE123BD-0861-4C7C-A6D2-A3E6F6FAA39F}" presName="sibTrans" presStyleLbl="bgSibTrans2D1" presStyleIdx="7" presStyleCnt="8"/>
      <dgm:spPr/>
      <dgm:t>
        <a:bodyPr/>
        <a:lstStyle/>
        <a:p>
          <a:pPr rtl="1"/>
          <a:endParaRPr lang="ar-SA"/>
        </a:p>
      </dgm:t>
    </dgm:pt>
    <dgm:pt modelId="{0EFB5263-653F-45E3-900E-CAC0D4C416F0}" type="pres">
      <dgm:prSet presAssocID="{B559D752-B692-47AE-A2F0-AA4808916FC0}" presName="compNode" presStyleCnt="0"/>
      <dgm:spPr/>
    </dgm:pt>
    <dgm:pt modelId="{386F9E3A-835B-4399-A2D7-AEFFC84A586C}" type="pres">
      <dgm:prSet presAssocID="{B559D752-B692-47AE-A2F0-AA4808916FC0}" presName="dummyConnPt" presStyleCnt="0"/>
      <dgm:spPr/>
    </dgm:pt>
    <dgm:pt modelId="{0DF02E80-5414-48A8-AA8E-3D5709408FAF}" type="pres">
      <dgm:prSet presAssocID="{B559D752-B692-47AE-A2F0-AA4808916FC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99569FC8-EF9F-4802-A6F8-620F66CA08CB}" type="presOf" srcId="{2EB4C8A9-BCB3-4F44-8E9E-864577A6987F}" destId="{1476B70F-E07F-4565-A4CB-9690196CFC88}" srcOrd="0" destOrd="0" presId="urn:microsoft.com/office/officeart/2005/8/layout/bProcess4"/>
    <dgm:cxn modelId="{32EF0818-2CE8-4EFD-93FA-10E117D7DC91}" type="presOf" srcId="{CA8BA8BF-83F8-402B-83C9-BB48BF0A3722}" destId="{269B9EE1-F2A0-45EC-93A6-1902EC2C943D}" srcOrd="0" destOrd="0" presId="urn:microsoft.com/office/officeart/2005/8/layout/bProcess4"/>
    <dgm:cxn modelId="{1541BCFB-0910-485D-837A-F69FC4BAA2B5}" srcId="{E0C3638B-75DE-4DD6-97D1-FB0A850BE5E8}" destId="{4D3E93D6-5CBB-4DD8-9613-452B97CB4B03}" srcOrd="5" destOrd="0" parTransId="{A3C4D9E2-AE84-4F65-9B4A-698C5B19E6CE}" sibTransId="{8F3C2255-EE0F-4C8A-A8B0-07126609023C}"/>
    <dgm:cxn modelId="{622BDD24-A87C-4F3C-A865-D6F46E1CD389}" type="presOf" srcId="{D4345B19-7CCA-4373-99E1-528DB5ACE8A9}" destId="{09426628-BFCD-4EE5-8BEC-8EC2F806012B}" srcOrd="0" destOrd="0" presId="urn:microsoft.com/office/officeart/2005/8/layout/bProcess4"/>
    <dgm:cxn modelId="{EDB6F08B-419F-437A-BE08-D6E2BD49D173}" type="presOf" srcId="{EE5D2B3B-34B8-4A3D-9E36-21D3A2E2E48F}" destId="{281F6CC7-1FD1-46A1-A17C-2A14EC4CC575}" srcOrd="0" destOrd="0" presId="urn:microsoft.com/office/officeart/2005/8/layout/bProcess4"/>
    <dgm:cxn modelId="{C5B50824-1ACE-420F-A49B-485AF6CE5B56}" srcId="{E0C3638B-75DE-4DD6-97D1-FB0A850BE5E8}" destId="{83A2E566-9519-4754-BC15-A5F05A8B5451}" srcOrd="7" destOrd="0" parTransId="{413E30EB-0E42-45D2-A387-0105D6044F1B}" sibTransId="{9AE123BD-0861-4C7C-A6D2-A3E6F6FAA39F}"/>
    <dgm:cxn modelId="{8DD734CB-B952-4FA8-85E3-3CD8C7FADE8A}" type="presOf" srcId="{D0814DFE-4E84-4A28-9CA3-EFC81BECEF46}" destId="{D9283D77-6C76-45DB-85AB-AA8B6FF3E366}" srcOrd="0" destOrd="0" presId="urn:microsoft.com/office/officeart/2005/8/layout/bProcess4"/>
    <dgm:cxn modelId="{92BD25A8-EB9D-4C13-8315-4DF85BA80778}" type="presOf" srcId="{4D3E93D6-5CBB-4DD8-9613-452B97CB4B03}" destId="{4C5A5A9D-D334-448B-BD92-A7F6BBE475A0}" srcOrd="0" destOrd="0" presId="urn:microsoft.com/office/officeart/2005/8/layout/bProcess4"/>
    <dgm:cxn modelId="{F679F031-724C-4BB3-8AE6-89C4BA44209E}" type="presOf" srcId="{1EF66E28-228F-4A95-94D0-D5238A04FEF3}" destId="{D054E092-CEA6-44D6-B6F9-4838F55FAA93}" srcOrd="0" destOrd="0" presId="urn:microsoft.com/office/officeart/2005/8/layout/bProcess4"/>
    <dgm:cxn modelId="{73BB6BF8-21A1-449E-999A-34E4DD8E2ED8}" srcId="{E0C3638B-75DE-4DD6-97D1-FB0A850BE5E8}" destId="{55C33DB3-51B0-47A5-81B8-B707964BA923}" srcOrd="2" destOrd="0" parTransId="{F0A61E40-7899-4AB9-B549-449C46B0C414}" sibTransId="{D4345B19-7CCA-4373-99E1-528DB5ACE8A9}"/>
    <dgm:cxn modelId="{4A780F3B-C840-446B-87AA-C0EF1B18EAD0}" srcId="{E0C3638B-75DE-4DD6-97D1-FB0A850BE5E8}" destId="{2EB4C8A9-BCB3-4F44-8E9E-864577A6987F}" srcOrd="0" destOrd="0" parTransId="{1AC9FB34-9F9C-40CB-8074-2D1C7D1816F9}" sibTransId="{D0814DFE-4E84-4A28-9CA3-EFC81BECEF46}"/>
    <dgm:cxn modelId="{BEC3BAA3-A78D-4F27-883F-58F1B609B58B}" type="presOf" srcId="{996AAAE0-AB06-4E97-A8DA-3C19B773E6D5}" destId="{3F6F395F-03DA-425F-A9A9-0C148E6B7D27}" srcOrd="0" destOrd="0" presId="urn:microsoft.com/office/officeart/2005/8/layout/bProcess4"/>
    <dgm:cxn modelId="{D288D2A3-A638-4707-B4AC-D031C42284F0}" type="presOf" srcId="{9377FE2B-EE07-4167-A071-DBD9DBF47655}" destId="{BE222D1D-91A5-4858-B39B-99B74B30BC6B}" srcOrd="0" destOrd="0" presId="urn:microsoft.com/office/officeart/2005/8/layout/bProcess4"/>
    <dgm:cxn modelId="{5DE89064-1496-4FBE-8821-18FD72EBBEC6}" type="presOf" srcId="{5FAC76DD-3726-4C26-BA9B-F202812D0010}" destId="{FC94F7BE-FDEB-46CE-8B34-20AC26442463}" srcOrd="0" destOrd="0" presId="urn:microsoft.com/office/officeart/2005/8/layout/bProcess4"/>
    <dgm:cxn modelId="{61D76BF3-7AB3-4C6C-B0E0-BD72710B0DB6}" srcId="{E0C3638B-75DE-4DD6-97D1-FB0A850BE5E8}" destId="{B559D752-B692-47AE-A2F0-AA4808916FC0}" srcOrd="8" destOrd="0" parTransId="{008143F8-0B6B-411F-B82C-B54280074D95}" sibTransId="{15837A64-946B-419E-A83A-7CB0C8AE644F}"/>
    <dgm:cxn modelId="{7D5FB627-68F7-4C57-8F7F-2576A7E2A3F9}" type="presOf" srcId="{E3D142BB-D0D3-4418-A19E-F627416CA083}" destId="{A3BBC94D-0DAF-400C-9E19-27C3A934EBBD}" srcOrd="0" destOrd="0" presId="urn:microsoft.com/office/officeart/2005/8/layout/bProcess4"/>
    <dgm:cxn modelId="{047CD19E-2389-42C2-841B-7EE1A0692CC2}" srcId="{E0C3638B-75DE-4DD6-97D1-FB0A850BE5E8}" destId="{EE5D2B3B-34B8-4A3D-9E36-21D3A2E2E48F}" srcOrd="1" destOrd="0" parTransId="{D635E681-0E2A-4913-ADCA-F7ADB7B1056A}" sibTransId="{5FAC76DD-3726-4C26-BA9B-F202812D0010}"/>
    <dgm:cxn modelId="{90DB3046-5248-4124-94F4-D0E4465AA7DC}" type="presOf" srcId="{9AE123BD-0861-4C7C-A6D2-A3E6F6FAA39F}" destId="{AF521F26-2E12-454D-946A-0AAD0338909C}" srcOrd="0" destOrd="0" presId="urn:microsoft.com/office/officeart/2005/8/layout/bProcess4"/>
    <dgm:cxn modelId="{CD1D1379-F780-497D-B6DA-956AAFE304F8}" type="presOf" srcId="{E0C3638B-75DE-4DD6-97D1-FB0A850BE5E8}" destId="{A326758F-73B7-4B2D-8241-8C39DB13F38A}" srcOrd="0" destOrd="0" presId="urn:microsoft.com/office/officeart/2005/8/layout/bProcess4"/>
    <dgm:cxn modelId="{CC908429-9977-43D0-9207-14D742E85C91}" srcId="{E0C3638B-75DE-4DD6-97D1-FB0A850BE5E8}" destId="{996AAAE0-AB06-4E97-A8DA-3C19B773E6D5}" srcOrd="6" destOrd="0" parTransId="{01B03FC6-CE2F-48E9-BC9E-E691AF78270D}" sibTransId="{72889CDA-FB88-4096-BB9C-4EC5BA44DFDC}"/>
    <dgm:cxn modelId="{B32419ED-9AF3-4512-9BA3-1AA279647131}" srcId="{E0C3638B-75DE-4DD6-97D1-FB0A850BE5E8}" destId="{9377FE2B-EE07-4167-A071-DBD9DBF47655}" srcOrd="4" destOrd="0" parTransId="{F46FB27A-C096-480C-AEC9-C7A11810948F}" sibTransId="{CA8BA8BF-83F8-402B-83C9-BB48BF0A3722}"/>
    <dgm:cxn modelId="{7E709495-DC11-42AE-A908-95027D19D43A}" srcId="{E0C3638B-75DE-4DD6-97D1-FB0A850BE5E8}" destId="{E3D142BB-D0D3-4418-A19E-F627416CA083}" srcOrd="3" destOrd="0" parTransId="{8AA74BBD-8513-41F4-9508-10DF0D305C34}" sibTransId="{1EF66E28-228F-4A95-94D0-D5238A04FEF3}"/>
    <dgm:cxn modelId="{A000E15D-2EDA-4A02-960A-AD84F9B8BF5D}" type="presOf" srcId="{83A2E566-9519-4754-BC15-A5F05A8B5451}" destId="{0D109E1B-7C71-4F77-A88E-68C79C795E1D}" srcOrd="0" destOrd="0" presId="urn:microsoft.com/office/officeart/2005/8/layout/bProcess4"/>
    <dgm:cxn modelId="{482038BB-5F1F-4D96-9DBF-BC30A2D4B2EA}" type="presOf" srcId="{72889CDA-FB88-4096-BB9C-4EC5BA44DFDC}" destId="{1BA8A1D1-0726-4B8B-B5F5-894FF00A2FB2}" srcOrd="0" destOrd="0" presId="urn:microsoft.com/office/officeart/2005/8/layout/bProcess4"/>
    <dgm:cxn modelId="{F0C91F87-6FA7-4AF0-9262-9AEE0E930587}" type="presOf" srcId="{55C33DB3-51B0-47A5-81B8-B707964BA923}" destId="{180F9C24-8BCD-4FB2-A515-2CFA00E13A85}" srcOrd="0" destOrd="0" presId="urn:microsoft.com/office/officeart/2005/8/layout/bProcess4"/>
    <dgm:cxn modelId="{E8EA2AD5-F5AB-4908-93F1-6DA8BB6ADEF7}" type="presOf" srcId="{B559D752-B692-47AE-A2F0-AA4808916FC0}" destId="{0DF02E80-5414-48A8-AA8E-3D5709408FAF}" srcOrd="0" destOrd="0" presId="urn:microsoft.com/office/officeart/2005/8/layout/bProcess4"/>
    <dgm:cxn modelId="{4A2C6FF3-958D-43D1-86D3-C5B512651963}" type="presOf" srcId="{8F3C2255-EE0F-4C8A-A8B0-07126609023C}" destId="{6D20C38E-2D5D-4AFD-81C4-DA62EE57BBDE}" srcOrd="0" destOrd="0" presId="urn:microsoft.com/office/officeart/2005/8/layout/bProcess4"/>
    <dgm:cxn modelId="{D9FDF3BD-777E-4C9A-B261-0D889D3C52A9}" type="presParOf" srcId="{A326758F-73B7-4B2D-8241-8C39DB13F38A}" destId="{6489C591-BBA0-4F6E-B933-5232DB29D5B1}" srcOrd="0" destOrd="0" presId="urn:microsoft.com/office/officeart/2005/8/layout/bProcess4"/>
    <dgm:cxn modelId="{FDC88C08-E82D-458E-BF4C-247930717FBC}" type="presParOf" srcId="{6489C591-BBA0-4F6E-B933-5232DB29D5B1}" destId="{85B3A803-1BC1-44BD-9651-C9212020228C}" srcOrd="0" destOrd="0" presId="urn:microsoft.com/office/officeart/2005/8/layout/bProcess4"/>
    <dgm:cxn modelId="{733229FE-32FC-40F7-A6A5-3D9C7D09B79B}" type="presParOf" srcId="{6489C591-BBA0-4F6E-B933-5232DB29D5B1}" destId="{1476B70F-E07F-4565-A4CB-9690196CFC88}" srcOrd="1" destOrd="0" presId="urn:microsoft.com/office/officeart/2005/8/layout/bProcess4"/>
    <dgm:cxn modelId="{03134091-AC81-4A5F-8FE0-26A266EB66E7}" type="presParOf" srcId="{A326758F-73B7-4B2D-8241-8C39DB13F38A}" destId="{D9283D77-6C76-45DB-85AB-AA8B6FF3E366}" srcOrd="1" destOrd="0" presId="urn:microsoft.com/office/officeart/2005/8/layout/bProcess4"/>
    <dgm:cxn modelId="{6662FCAE-8323-4663-B68F-55349B2944E5}" type="presParOf" srcId="{A326758F-73B7-4B2D-8241-8C39DB13F38A}" destId="{EB5678BB-9A98-40CC-A05B-3A22741859EF}" srcOrd="2" destOrd="0" presId="urn:microsoft.com/office/officeart/2005/8/layout/bProcess4"/>
    <dgm:cxn modelId="{D0F8C296-DFFC-4639-B408-440F7E10DC2A}" type="presParOf" srcId="{EB5678BB-9A98-40CC-A05B-3A22741859EF}" destId="{D291A16D-F238-4510-BCC6-2876070AFBB7}" srcOrd="0" destOrd="0" presId="urn:microsoft.com/office/officeart/2005/8/layout/bProcess4"/>
    <dgm:cxn modelId="{40800754-5367-4657-BDCD-FEA98BE7608D}" type="presParOf" srcId="{EB5678BB-9A98-40CC-A05B-3A22741859EF}" destId="{281F6CC7-1FD1-46A1-A17C-2A14EC4CC575}" srcOrd="1" destOrd="0" presId="urn:microsoft.com/office/officeart/2005/8/layout/bProcess4"/>
    <dgm:cxn modelId="{8C7B4AC4-7B3A-4AF3-AAE1-12D92060B2A9}" type="presParOf" srcId="{A326758F-73B7-4B2D-8241-8C39DB13F38A}" destId="{FC94F7BE-FDEB-46CE-8B34-20AC26442463}" srcOrd="3" destOrd="0" presId="urn:microsoft.com/office/officeart/2005/8/layout/bProcess4"/>
    <dgm:cxn modelId="{C0618436-C71B-494B-A2C7-E4C92E68A9EC}" type="presParOf" srcId="{A326758F-73B7-4B2D-8241-8C39DB13F38A}" destId="{2CFFB718-C441-46A6-AFEE-0042BF6BDF92}" srcOrd="4" destOrd="0" presId="urn:microsoft.com/office/officeart/2005/8/layout/bProcess4"/>
    <dgm:cxn modelId="{42C4CC28-1FB2-4D2E-9D1E-66579B7FE9FB}" type="presParOf" srcId="{2CFFB718-C441-46A6-AFEE-0042BF6BDF92}" destId="{E7C6FF9F-EB2D-4A0C-B420-EC3D0A222CEA}" srcOrd="0" destOrd="0" presId="urn:microsoft.com/office/officeart/2005/8/layout/bProcess4"/>
    <dgm:cxn modelId="{9781B298-24D9-484C-9D02-7670322328EE}" type="presParOf" srcId="{2CFFB718-C441-46A6-AFEE-0042BF6BDF92}" destId="{180F9C24-8BCD-4FB2-A515-2CFA00E13A85}" srcOrd="1" destOrd="0" presId="urn:microsoft.com/office/officeart/2005/8/layout/bProcess4"/>
    <dgm:cxn modelId="{BEBA358F-73B0-495B-A7F8-407AFCB26CE8}" type="presParOf" srcId="{A326758F-73B7-4B2D-8241-8C39DB13F38A}" destId="{09426628-BFCD-4EE5-8BEC-8EC2F806012B}" srcOrd="5" destOrd="0" presId="urn:microsoft.com/office/officeart/2005/8/layout/bProcess4"/>
    <dgm:cxn modelId="{2A2CC3AC-1960-4084-9CDB-51A47F6185CF}" type="presParOf" srcId="{A326758F-73B7-4B2D-8241-8C39DB13F38A}" destId="{36A0F22C-A53C-4846-BD73-F4AAB010E4EA}" srcOrd="6" destOrd="0" presId="urn:microsoft.com/office/officeart/2005/8/layout/bProcess4"/>
    <dgm:cxn modelId="{055BFD79-075E-439B-9B8A-0DA32FD578CF}" type="presParOf" srcId="{36A0F22C-A53C-4846-BD73-F4AAB010E4EA}" destId="{D3876B57-5F6D-47F6-99D2-EA8672A3D631}" srcOrd="0" destOrd="0" presId="urn:microsoft.com/office/officeart/2005/8/layout/bProcess4"/>
    <dgm:cxn modelId="{9C82FFDE-0759-482A-9497-2D98CA9A97F7}" type="presParOf" srcId="{36A0F22C-A53C-4846-BD73-F4AAB010E4EA}" destId="{A3BBC94D-0DAF-400C-9E19-27C3A934EBBD}" srcOrd="1" destOrd="0" presId="urn:microsoft.com/office/officeart/2005/8/layout/bProcess4"/>
    <dgm:cxn modelId="{192989CA-E260-483B-9516-324FC8BA7FE1}" type="presParOf" srcId="{A326758F-73B7-4B2D-8241-8C39DB13F38A}" destId="{D054E092-CEA6-44D6-B6F9-4838F55FAA93}" srcOrd="7" destOrd="0" presId="urn:microsoft.com/office/officeart/2005/8/layout/bProcess4"/>
    <dgm:cxn modelId="{62C9B006-C301-4E50-BD8C-92E7EA905D46}" type="presParOf" srcId="{A326758F-73B7-4B2D-8241-8C39DB13F38A}" destId="{A5F2C036-E920-4E48-9929-815AF7C8B9F9}" srcOrd="8" destOrd="0" presId="urn:microsoft.com/office/officeart/2005/8/layout/bProcess4"/>
    <dgm:cxn modelId="{F046B65E-9D7E-479D-8500-C83466B522E6}" type="presParOf" srcId="{A5F2C036-E920-4E48-9929-815AF7C8B9F9}" destId="{5EB7FFFC-DD32-4E7A-BF8C-8B7AFAA34578}" srcOrd="0" destOrd="0" presId="urn:microsoft.com/office/officeart/2005/8/layout/bProcess4"/>
    <dgm:cxn modelId="{F16B8D67-D954-4F21-94A2-54921D786630}" type="presParOf" srcId="{A5F2C036-E920-4E48-9929-815AF7C8B9F9}" destId="{BE222D1D-91A5-4858-B39B-99B74B30BC6B}" srcOrd="1" destOrd="0" presId="urn:microsoft.com/office/officeart/2005/8/layout/bProcess4"/>
    <dgm:cxn modelId="{8D650375-ABA9-4DD3-97C1-E2AB4A59396E}" type="presParOf" srcId="{A326758F-73B7-4B2D-8241-8C39DB13F38A}" destId="{269B9EE1-F2A0-45EC-93A6-1902EC2C943D}" srcOrd="9" destOrd="0" presId="urn:microsoft.com/office/officeart/2005/8/layout/bProcess4"/>
    <dgm:cxn modelId="{093D6288-2A09-413C-AE5F-9DD9D51A43D9}" type="presParOf" srcId="{A326758F-73B7-4B2D-8241-8C39DB13F38A}" destId="{F36986E6-6783-4A37-AA68-E2370845A394}" srcOrd="10" destOrd="0" presId="urn:microsoft.com/office/officeart/2005/8/layout/bProcess4"/>
    <dgm:cxn modelId="{BC080086-03CB-4664-AF58-90C6BEFE65F4}" type="presParOf" srcId="{F36986E6-6783-4A37-AA68-E2370845A394}" destId="{E47F0B8E-7B24-4821-BE30-8F6FE7C75C98}" srcOrd="0" destOrd="0" presId="urn:microsoft.com/office/officeart/2005/8/layout/bProcess4"/>
    <dgm:cxn modelId="{D0706C4C-2000-4272-9AF7-09BEDA430017}" type="presParOf" srcId="{F36986E6-6783-4A37-AA68-E2370845A394}" destId="{4C5A5A9D-D334-448B-BD92-A7F6BBE475A0}" srcOrd="1" destOrd="0" presId="urn:microsoft.com/office/officeart/2005/8/layout/bProcess4"/>
    <dgm:cxn modelId="{E5E80380-47D8-4F90-BB0D-C32F38ADF58C}" type="presParOf" srcId="{A326758F-73B7-4B2D-8241-8C39DB13F38A}" destId="{6D20C38E-2D5D-4AFD-81C4-DA62EE57BBDE}" srcOrd="11" destOrd="0" presId="urn:microsoft.com/office/officeart/2005/8/layout/bProcess4"/>
    <dgm:cxn modelId="{C2A02C09-0B51-42DD-9631-7C21E36E0A4C}" type="presParOf" srcId="{A326758F-73B7-4B2D-8241-8C39DB13F38A}" destId="{3DB3242D-BB33-4C01-A5AD-348D6CD141B1}" srcOrd="12" destOrd="0" presId="urn:microsoft.com/office/officeart/2005/8/layout/bProcess4"/>
    <dgm:cxn modelId="{9052B023-A195-4014-A3E2-C2AECB865089}" type="presParOf" srcId="{3DB3242D-BB33-4C01-A5AD-348D6CD141B1}" destId="{86D6E9D8-795E-4985-A840-1E9AEB246047}" srcOrd="0" destOrd="0" presId="urn:microsoft.com/office/officeart/2005/8/layout/bProcess4"/>
    <dgm:cxn modelId="{2097A644-5999-4FD5-9694-986576D456B9}" type="presParOf" srcId="{3DB3242D-BB33-4C01-A5AD-348D6CD141B1}" destId="{3F6F395F-03DA-425F-A9A9-0C148E6B7D27}" srcOrd="1" destOrd="0" presId="urn:microsoft.com/office/officeart/2005/8/layout/bProcess4"/>
    <dgm:cxn modelId="{E3C15449-9A85-4B99-ACE4-F7A17E9B46ED}" type="presParOf" srcId="{A326758F-73B7-4B2D-8241-8C39DB13F38A}" destId="{1BA8A1D1-0726-4B8B-B5F5-894FF00A2FB2}" srcOrd="13" destOrd="0" presId="urn:microsoft.com/office/officeart/2005/8/layout/bProcess4"/>
    <dgm:cxn modelId="{084E9B09-0AB8-49E3-A6C6-750D62A9E6CC}" type="presParOf" srcId="{A326758F-73B7-4B2D-8241-8C39DB13F38A}" destId="{BB712D24-5FBD-4C53-BCEC-A19ACC1203EB}" srcOrd="14" destOrd="0" presId="urn:microsoft.com/office/officeart/2005/8/layout/bProcess4"/>
    <dgm:cxn modelId="{2595C542-F369-4D7E-BA9D-CB49EF47C85E}" type="presParOf" srcId="{BB712D24-5FBD-4C53-BCEC-A19ACC1203EB}" destId="{896DFCC9-5100-4387-A460-4BA6FB9B1FF2}" srcOrd="0" destOrd="0" presId="urn:microsoft.com/office/officeart/2005/8/layout/bProcess4"/>
    <dgm:cxn modelId="{B1654BE5-E54A-4E20-8E2F-3AEBBB4F4267}" type="presParOf" srcId="{BB712D24-5FBD-4C53-BCEC-A19ACC1203EB}" destId="{0D109E1B-7C71-4F77-A88E-68C79C795E1D}" srcOrd="1" destOrd="0" presId="urn:microsoft.com/office/officeart/2005/8/layout/bProcess4"/>
    <dgm:cxn modelId="{A1AFD1AF-91E8-480E-8E29-2D8FA597A648}" type="presParOf" srcId="{A326758F-73B7-4B2D-8241-8C39DB13F38A}" destId="{AF521F26-2E12-454D-946A-0AAD0338909C}" srcOrd="15" destOrd="0" presId="urn:microsoft.com/office/officeart/2005/8/layout/bProcess4"/>
    <dgm:cxn modelId="{DC06FE73-4DB5-452A-9655-15DC83D4CC2E}" type="presParOf" srcId="{A326758F-73B7-4B2D-8241-8C39DB13F38A}" destId="{0EFB5263-653F-45E3-900E-CAC0D4C416F0}" srcOrd="16" destOrd="0" presId="urn:microsoft.com/office/officeart/2005/8/layout/bProcess4"/>
    <dgm:cxn modelId="{FD6EA8D4-3980-4AD8-8C63-59346C326CF5}" type="presParOf" srcId="{0EFB5263-653F-45E3-900E-CAC0D4C416F0}" destId="{386F9E3A-835B-4399-A2D7-AEFFC84A586C}" srcOrd="0" destOrd="0" presId="urn:microsoft.com/office/officeart/2005/8/layout/bProcess4"/>
    <dgm:cxn modelId="{A62B56A8-D65C-430E-AFE5-AA1FB38E39AC}" type="presParOf" srcId="{0EFB5263-653F-45E3-900E-CAC0D4C416F0}" destId="{0DF02E80-5414-48A8-AA8E-3D5709408FA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569153-90BF-41C6-83CD-DC727CE6440C}" type="doc">
      <dgm:prSet loTypeId="urn:microsoft.com/office/officeart/2005/8/layout/venn2" loCatId="relationship" qsTypeId="urn:microsoft.com/office/officeart/2005/8/quickstyle/simple5" qsCatId="simple" csTypeId="urn:microsoft.com/office/officeart/2005/8/colors/accent5_4" csCatId="accent5" phldr="1"/>
      <dgm:spPr/>
      <dgm:t>
        <a:bodyPr/>
        <a:lstStyle/>
        <a:p>
          <a:pPr rtl="1"/>
          <a:endParaRPr lang="ar-SA"/>
        </a:p>
      </dgm:t>
    </dgm:pt>
    <dgm:pt modelId="{C022F113-F6C6-48F3-AB3D-320A193A0712}">
      <dgm:prSet phldrT="[نص]" custT="1"/>
      <dgm:spPr/>
      <dgm:t>
        <a:bodyPr/>
        <a:lstStyle/>
        <a:p>
          <a:pPr rtl="1"/>
          <a:r>
            <a:rPr lang="ar-SA" sz="2400" b="1" dirty="0" smtClean="0">
              <a:solidFill>
                <a:schemeClr val="accent4">
                  <a:lumMod val="75000"/>
                  <a:lumOff val="25000"/>
                </a:schemeClr>
              </a:solidFill>
            </a:rPr>
            <a:t>تكنولوجيا التربية</a:t>
          </a:r>
          <a:endParaRPr lang="ar-SA" sz="2400" b="1" dirty="0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C9730C5E-437D-49B2-A0E3-1811210BD4BB}" type="parTrans" cxnId="{106A6DF9-F9D6-42C4-8615-B941F0E19FD1}">
      <dgm:prSet/>
      <dgm:spPr/>
      <dgm:t>
        <a:bodyPr/>
        <a:lstStyle/>
        <a:p>
          <a:pPr rtl="1"/>
          <a:endParaRPr lang="ar-SA"/>
        </a:p>
      </dgm:t>
    </dgm:pt>
    <dgm:pt modelId="{7A7C13D0-82D0-4DDF-B87C-5AA1F32CD509}" type="sibTrans" cxnId="{106A6DF9-F9D6-42C4-8615-B941F0E19FD1}">
      <dgm:prSet/>
      <dgm:spPr/>
      <dgm:t>
        <a:bodyPr/>
        <a:lstStyle/>
        <a:p>
          <a:pPr rtl="1"/>
          <a:endParaRPr lang="ar-SA"/>
        </a:p>
      </dgm:t>
    </dgm:pt>
    <dgm:pt modelId="{EAAE63EB-7335-4C29-89DB-AB2AA43CDD7F}">
      <dgm:prSet phldrT="[نص]" custT="1"/>
      <dgm:spPr/>
      <dgm:t>
        <a:bodyPr/>
        <a:lstStyle/>
        <a:p>
          <a:pPr rtl="1"/>
          <a:r>
            <a:rPr lang="ar-SA" sz="1800" b="1" dirty="0" smtClean="0">
              <a:solidFill>
                <a:schemeClr val="accent2">
                  <a:lumMod val="50000"/>
                </a:schemeClr>
              </a:solidFill>
            </a:rPr>
            <a:t>تكنولوجيا التعليم</a:t>
          </a:r>
          <a:endParaRPr lang="ar-SA" sz="1800" b="1" dirty="0">
            <a:solidFill>
              <a:schemeClr val="accent2">
                <a:lumMod val="50000"/>
              </a:schemeClr>
            </a:solidFill>
          </a:endParaRPr>
        </a:p>
      </dgm:t>
    </dgm:pt>
    <dgm:pt modelId="{F6FDA781-3208-48F9-B5AA-0B03E967BBC4}" type="parTrans" cxnId="{9AE3B81B-5F79-45FF-9AC8-447B164DF9CB}">
      <dgm:prSet/>
      <dgm:spPr/>
      <dgm:t>
        <a:bodyPr/>
        <a:lstStyle/>
        <a:p>
          <a:pPr rtl="1"/>
          <a:endParaRPr lang="ar-SA"/>
        </a:p>
      </dgm:t>
    </dgm:pt>
    <dgm:pt modelId="{266E8E1F-CBA2-4CA3-8B02-042E1FFBC949}" type="sibTrans" cxnId="{9AE3B81B-5F79-45FF-9AC8-447B164DF9CB}">
      <dgm:prSet/>
      <dgm:spPr/>
      <dgm:t>
        <a:bodyPr/>
        <a:lstStyle/>
        <a:p>
          <a:pPr rtl="1"/>
          <a:endParaRPr lang="ar-SA"/>
        </a:p>
      </dgm:t>
    </dgm:pt>
    <dgm:pt modelId="{29C2CA16-203E-4F29-92D9-B71314CE2188}" type="pres">
      <dgm:prSet presAssocID="{8B569153-90BF-41C6-83CD-DC727CE6440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D3350CDD-32B3-45E3-BF87-8AF5403BE919}" type="pres">
      <dgm:prSet presAssocID="{8B569153-90BF-41C6-83CD-DC727CE6440C}" presName="comp1" presStyleCnt="0"/>
      <dgm:spPr/>
    </dgm:pt>
    <dgm:pt modelId="{4900C648-213E-4E03-9D99-32BE87DF9DF0}" type="pres">
      <dgm:prSet presAssocID="{8B569153-90BF-41C6-83CD-DC727CE6440C}" presName="circle1" presStyleLbl="node1" presStyleIdx="0" presStyleCnt="2" custScaleX="115046"/>
      <dgm:spPr/>
      <dgm:t>
        <a:bodyPr/>
        <a:lstStyle/>
        <a:p>
          <a:pPr rtl="1"/>
          <a:endParaRPr lang="ar-SA"/>
        </a:p>
      </dgm:t>
    </dgm:pt>
    <dgm:pt modelId="{E0157C3B-703B-4048-BDC3-2FA6F3D35148}" type="pres">
      <dgm:prSet presAssocID="{8B569153-90BF-41C6-83CD-DC727CE6440C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2FDF058-1DD3-488B-BA3B-8C6A636A9270}" type="pres">
      <dgm:prSet presAssocID="{8B569153-90BF-41C6-83CD-DC727CE6440C}" presName="comp2" presStyleCnt="0"/>
      <dgm:spPr/>
    </dgm:pt>
    <dgm:pt modelId="{F850CA1D-04DF-4E9B-BD88-F108BBB77A3E}" type="pres">
      <dgm:prSet presAssocID="{8B569153-90BF-41C6-83CD-DC727CE6440C}" presName="circle2" presStyleLbl="node1" presStyleIdx="1" presStyleCnt="2" custScaleX="89800" custScaleY="84896" custLinFactNeighborX="-6400" custLinFactNeighborY="7012"/>
      <dgm:spPr/>
      <dgm:t>
        <a:bodyPr/>
        <a:lstStyle/>
        <a:p>
          <a:pPr rtl="1"/>
          <a:endParaRPr lang="ar-SA"/>
        </a:p>
      </dgm:t>
    </dgm:pt>
    <dgm:pt modelId="{74CF4A40-9482-49EB-AF32-B09CE832FAF9}" type="pres">
      <dgm:prSet presAssocID="{8B569153-90BF-41C6-83CD-DC727CE6440C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52A0B0A6-E8E7-40DD-818C-F821CEE77021}" type="presOf" srcId="{EAAE63EB-7335-4C29-89DB-AB2AA43CDD7F}" destId="{F850CA1D-04DF-4E9B-BD88-F108BBB77A3E}" srcOrd="0" destOrd="0" presId="urn:microsoft.com/office/officeart/2005/8/layout/venn2"/>
    <dgm:cxn modelId="{9CC12D24-280A-4981-9069-183C3161408F}" type="presOf" srcId="{8B569153-90BF-41C6-83CD-DC727CE6440C}" destId="{29C2CA16-203E-4F29-92D9-B71314CE2188}" srcOrd="0" destOrd="0" presId="urn:microsoft.com/office/officeart/2005/8/layout/venn2"/>
    <dgm:cxn modelId="{106A6DF9-F9D6-42C4-8615-B941F0E19FD1}" srcId="{8B569153-90BF-41C6-83CD-DC727CE6440C}" destId="{C022F113-F6C6-48F3-AB3D-320A193A0712}" srcOrd="0" destOrd="0" parTransId="{C9730C5E-437D-49B2-A0E3-1811210BD4BB}" sibTransId="{7A7C13D0-82D0-4DDF-B87C-5AA1F32CD509}"/>
    <dgm:cxn modelId="{0EF0A948-F53F-4ABF-9477-3DFF8178F3DA}" type="presOf" srcId="{C022F113-F6C6-48F3-AB3D-320A193A0712}" destId="{4900C648-213E-4E03-9D99-32BE87DF9DF0}" srcOrd="0" destOrd="0" presId="urn:microsoft.com/office/officeart/2005/8/layout/venn2"/>
    <dgm:cxn modelId="{34478D22-BCF4-40FE-AE99-4160A850A4D8}" type="presOf" srcId="{C022F113-F6C6-48F3-AB3D-320A193A0712}" destId="{E0157C3B-703B-4048-BDC3-2FA6F3D35148}" srcOrd="1" destOrd="0" presId="urn:microsoft.com/office/officeart/2005/8/layout/venn2"/>
    <dgm:cxn modelId="{9AE3B81B-5F79-45FF-9AC8-447B164DF9CB}" srcId="{8B569153-90BF-41C6-83CD-DC727CE6440C}" destId="{EAAE63EB-7335-4C29-89DB-AB2AA43CDD7F}" srcOrd="1" destOrd="0" parTransId="{F6FDA781-3208-48F9-B5AA-0B03E967BBC4}" sibTransId="{266E8E1F-CBA2-4CA3-8B02-042E1FFBC949}"/>
    <dgm:cxn modelId="{7E025124-3D4B-4EB0-8F6F-1721AF03E9DB}" type="presOf" srcId="{EAAE63EB-7335-4C29-89DB-AB2AA43CDD7F}" destId="{74CF4A40-9482-49EB-AF32-B09CE832FAF9}" srcOrd="1" destOrd="0" presId="urn:microsoft.com/office/officeart/2005/8/layout/venn2"/>
    <dgm:cxn modelId="{990DF063-B541-49BD-857F-A86BA4A661C5}" type="presParOf" srcId="{29C2CA16-203E-4F29-92D9-B71314CE2188}" destId="{D3350CDD-32B3-45E3-BF87-8AF5403BE919}" srcOrd="0" destOrd="0" presId="urn:microsoft.com/office/officeart/2005/8/layout/venn2"/>
    <dgm:cxn modelId="{9039A990-841B-4DAC-A073-2C3251B093ED}" type="presParOf" srcId="{D3350CDD-32B3-45E3-BF87-8AF5403BE919}" destId="{4900C648-213E-4E03-9D99-32BE87DF9DF0}" srcOrd="0" destOrd="0" presId="urn:microsoft.com/office/officeart/2005/8/layout/venn2"/>
    <dgm:cxn modelId="{8885AC59-EA08-477B-A087-B0CDBB279177}" type="presParOf" srcId="{D3350CDD-32B3-45E3-BF87-8AF5403BE919}" destId="{E0157C3B-703B-4048-BDC3-2FA6F3D35148}" srcOrd="1" destOrd="0" presId="urn:microsoft.com/office/officeart/2005/8/layout/venn2"/>
    <dgm:cxn modelId="{14215832-490A-4809-A4F5-95A318F33F8F}" type="presParOf" srcId="{29C2CA16-203E-4F29-92D9-B71314CE2188}" destId="{02FDF058-1DD3-488B-BA3B-8C6A636A9270}" srcOrd="1" destOrd="0" presId="urn:microsoft.com/office/officeart/2005/8/layout/venn2"/>
    <dgm:cxn modelId="{B369BE66-7402-4D8A-AAFA-8FF8C8DC8E20}" type="presParOf" srcId="{02FDF058-1DD3-488B-BA3B-8C6A636A9270}" destId="{F850CA1D-04DF-4E9B-BD88-F108BBB77A3E}" srcOrd="0" destOrd="0" presId="urn:microsoft.com/office/officeart/2005/8/layout/venn2"/>
    <dgm:cxn modelId="{BEE8121C-0E65-4A1A-9812-95A455BBD5DF}" type="presParOf" srcId="{02FDF058-1DD3-488B-BA3B-8C6A636A9270}" destId="{74CF4A40-9482-49EB-AF32-B09CE832FAF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B569153-90BF-41C6-83CD-DC727CE6440C}" type="doc">
      <dgm:prSet loTypeId="urn:microsoft.com/office/officeart/2005/8/layout/venn2" loCatId="relationship" qsTypeId="urn:microsoft.com/office/officeart/2005/8/quickstyle/simple5" qsCatId="simple" csTypeId="urn:microsoft.com/office/officeart/2005/8/colors/accent5_4" csCatId="accent5" phldr="1"/>
      <dgm:spPr/>
      <dgm:t>
        <a:bodyPr/>
        <a:lstStyle/>
        <a:p>
          <a:pPr rtl="1"/>
          <a:endParaRPr lang="ar-SA"/>
        </a:p>
      </dgm:t>
    </dgm:pt>
    <dgm:pt modelId="{C022F113-F6C6-48F3-AB3D-320A193A0712}">
      <dgm:prSet phldrT="[نص]" custT="1"/>
      <dgm:spPr/>
      <dgm:t>
        <a:bodyPr/>
        <a:lstStyle/>
        <a:p>
          <a:pPr rtl="1"/>
          <a:r>
            <a:rPr lang="ar-SA" sz="2000" b="1" dirty="0" smtClean="0">
              <a:solidFill>
                <a:schemeClr val="accent4">
                  <a:lumMod val="75000"/>
                  <a:lumOff val="25000"/>
                </a:schemeClr>
              </a:solidFill>
            </a:rPr>
            <a:t>تكنولوجيا التعليم</a:t>
          </a:r>
          <a:endParaRPr lang="ar-SA" sz="2000" b="1" dirty="0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C9730C5E-437D-49B2-A0E3-1811210BD4BB}" type="parTrans" cxnId="{106A6DF9-F9D6-42C4-8615-B941F0E19FD1}">
      <dgm:prSet/>
      <dgm:spPr/>
      <dgm:t>
        <a:bodyPr/>
        <a:lstStyle/>
        <a:p>
          <a:pPr rtl="1"/>
          <a:endParaRPr lang="ar-SA"/>
        </a:p>
      </dgm:t>
    </dgm:pt>
    <dgm:pt modelId="{7A7C13D0-82D0-4DDF-B87C-5AA1F32CD509}" type="sibTrans" cxnId="{106A6DF9-F9D6-42C4-8615-B941F0E19FD1}">
      <dgm:prSet/>
      <dgm:spPr/>
      <dgm:t>
        <a:bodyPr/>
        <a:lstStyle/>
        <a:p>
          <a:pPr rtl="1"/>
          <a:endParaRPr lang="ar-SA"/>
        </a:p>
      </dgm:t>
    </dgm:pt>
    <dgm:pt modelId="{EAAE63EB-7335-4C29-89DB-AB2AA43CDD7F}">
      <dgm:prSet phldrT="[نص]" custT="1"/>
      <dgm:spPr/>
      <dgm:t>
        <a:bodyPr/>
        <a:lstStyle/>
        <a:p>
          <a:pPr rtl="1"/>
          <a:r>
            <a:rPr lang="ar-SA" sz="1600" b="1" dirty="0" smtClean="0">
              <a:solidFill>
                <a:schemeClr val="accent2">
                  <a:lumMod val="50000"/>
                </a:schemeClr>
              </a:solidFill>
            </a:rPr>
            <a:t>- تقنيات التعليم</a:t>
          </a:r>
        </a:p>
        <a:p>
          <a:pPr rtl="1"/>
          <a:r>
            <a:rPr lang="ar-SA" sz="1600" b="1" dirty="0" smtClean="0">
              <a:solidFill>
                <a:schemeClr val="accent2">
                  <a:lumMod val="50000"/>
                </a:schemeClr>
              </a:solidFill>
            </a:rPr>
            <a:t>- التكنولوجيا في التعليم</a:t>
          </a:r>
        </a:p>
        <a:p>
          <a:pPr rtl="1"/>
          <a:r>
            <a:rPr lang="ar-SA" sz="1600" b="1" dirty="0" smtClean="0">
              <a:solidFill>
                <a:schemeClr val="accent2">
                  <a:lumMod val="50000"/>
                </a:schemeClr>
              </a:solidFill>
            </a:rPr>
            <a:t>- الوسائل </a:t>
          </a:r>
          <a:r>
            <a:rPr lang="ar-SA" sz="1860" b="1" baseline="0" dirty="0" smtClean="0">
              <a:solidFill>
                <a:schemeClr val="accent2">
                  <a:lumMod val="50000"/>
                </a:schemeClr>
              </a:solidFill>
            </a:rPr>
            <a:t>التعليمية</a:t>
          </a:r>
          <a:endParaRPr lang="ar-SA" sz="1860" b="1" baseline="0" dirty="0">
            <a:solidFill>
              <a:schemeClr val="accent2">
                <a:lumMod val="50000"/>
              </a:schemeClr>
            </a:solidFill>
          </a:endParaRPr>
        </a:p>
      </dgm:t>
    </dgm:pt>
    <dgm:pt modelId="{F6FDA781-3208-48F9-B5AA-0B03E967BBC4}" type="parTrans" cxnId="{9AE3B81B-5F79-45FF-9AC8-447B164DF9CB}">
      <dgm:prSet/>
      <dgm:spPr/>
      <dgm:t>
        <a:bodyPr/>
        <a:lstStyle/>
        <a:p>
          <a:pPr rtl="1"/>
          <a:endParaRPr lang="ar-SA"/>
        </a:p>
      </dgm:t>
    </dgm:pt>
    <dgm:pt modelId="{266E8E1F-CBA2-4CA3-8B02-042E1FFBC949}" type="sibTrans" cxnId="{9AE3B81B-5F79-45FF-9AC8-447B164DF9CB}">
      <dgm:prSet/>
      <dgm:spPr/>
      <dgm:t>
        <a:bodyPr/>
        <a:lstStyle/>
        <a:p>
          <a:pPr rtl="1"/>
          <a:endParaRPr lang="ar-SA"/>
        </a:p>
      </dgm:t>
    </dgm:pt>
    <dgm:pt modelId="{29C2CA16-203E-4F29-92D9-B71314CE2188}" type="pres">
      <dgm:prSet presAssocID="{8B569153-90BF-41C6-83CD-DC727CE6440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D3350CDD-32B3-45E3-BF87-8AF5403BE919}" type="pres">
      <dgm:prSet presAssocID="{8B569153-90BF-41C6-83CD-DC727CE6440C}" presName="comp1" presStyleCnt="0"/>
      <dgm:spPr/>
    </dgm:pt>
    <dgm:pt modelId="{4900C648-213E-4E03-9D99-32BE87DF9DF0}" type="pres">
      <dgm:prSet presAssocID="{8B569153-90BF-41C6-83CD-DC727CE6440C}" presName="circle1" presStyleLbl="node1" presStyleIdx="0" presStyleCnt="2" custLinFactNeighborY="456"/>
      <dgm:spPr/>
      <dgm:t>
        <a:bodyPr/>
        <a:lstStyle/>
        <a:p>
          <a:pPr rtl="1"/>
          <a:endParaRPr lang="ar-SA"/>
        </a:p>
      </dgm:t>
    </dgm:pt>
    <dgm:pt modelId="{E0157C3B-703B-4048-BDC3-2FA6F3D35148}" type="pres">
      <dgm:prSet presAssocID="{8B569153-90BF-41C6-83CD-DC727CE6440C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2FDF058-1DD3-488B-BA3B-8C6A636A9270}" type="pres">
      <dgm:prSet presAssocID="{8B569153-90BF-41C6-83CD-DC727CE6440C}" presName="comp2" presStyleCnt="0"/>
      <dgm:spPr/>
    </dgm:pt>
    <dgm:pt modelId="{F850CA1D-04DF-4E9B-BD88-F108BBB77A3E}" type="pres">
      <dgm:prSet presAssocID="{8B569153-90BF-41C6-83CD-DC727CE6440C}" presName="circle2" presStyleLbl="node1" presStyleIdx="1" presStyleCnt="2" custScaleX="89801" custScaleY="84896" custLinFactNeighborY="6511"/>
      <dgm:spPr/>
      <dgm:t>
        <a:bodyPr/>
        <a:lstStyle/>
        <a:p>
          <a:pPr rtl="1"/>
          <a:endParaRPr lang="ar-SA"/>
        </a:p>
      </dgm:t>
    </dgm:pt>
    <dgm:pt modelId="{74CF4A40-9482-49EB-AF32-B09CE832FAF9}" type="pres">
      <dgm:prSet presAssocID="{8B569153-90BF-41C6-83CD-DC727CE6440C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C4AE7E0D-1603-4F15-84B4-DCDC436BD978}" type="presOf" srcId="{C022F113-F6C6-48F3-AB3D-320A193A0712}" destId="{4900C648-213E-4E03-9D99-32BE87DF9DF0}" srcOrd="0" destOrd="0" presId="urn:microsoft.com/office/officeart/2005/8/layout/venn2"/>
    <dgm:cxn modelId="{106A6DF9-F9D6-42C4-8615-B941F0E19FD1}" srcId="{8B569153-90BF-41C6-83CD-DC727CE6440C}" destId="{C022F113-F6C6-48F3-AB3D-320A193A0712}" srcOrd="0" destOrd="0" parTransId="{C9730C5E-437D-49B2-A0E3-1811210BD4BB}" sibTransId="{7A7C13D0-82D0-4DDF-B87C-5AA1F32CD509}"/>
    <dgm:cxn modelId="{F16624A2-12F4-4D8B-B564-D4BC5D0A284A}" type="presOf" srcId="{EAAE63EB-7335-4C29-89DB-AB2AA43CDD7F}" destId="{F850CA1D-04DF-4E9B-BD88-F108BBB77A3E}" srcOrd="0" destOrd="0" presId="urn:microsoft.com/office/officeart/2005/8/layout/venn2"/>
    <dgm:cxn modelId="{624C262D-154C-4558-877B-C1FD921D7DF2}" type="presOf" srcId="{8B569153-90BF-41C6-83CD-DC727CE6440C}" destId="{29C2CA16-203E-4F29-92D9-B71314CE2188}" srcOrd="0" destOrd="0" presId="urn:microsoft.com/office/officeart/2005/8/layout/venn2"/>
    <dgm:cxn modelId="{398935EE-1131-43EC-91EA-C7422EA648A2}" type="presOf" srcId="{EAAE63EB-7335-4C29-89DB-AB2AA43CDD7F}" destId="{74CF4A40-9482-49EB-AF32-B09CE832FAF9}" srcOrd="1" destOrd="0" presId="urn:microsoft.com/office/officeart/2005/8/layout/venn2"/>
    <dgm:cxn modelId="{9AE3B81B-5F79-45FF-9AC8-447B164DF9CB}" srcId="{8B569153-90BF-41C6-83CD-DC727CE6440C}" destId="{EAAE63EB-7335-4C29-89DB-AB2AA43CDD7F}" srcOrd="1" destOrd="0" parTransId="{F6FDA781-3208-48F9-B5AA-0B03E967BBC4}" sibTransId="{266E8E1F-CBA2-4CA3-8B02-042E1FFBC949}"/>
    <dgm:cxn modelId="{BB8C127A-1E32-486B-8A8D-22CD035BC2B0}" type="presOf" srcId="{C022F113-F6C6-48F3-AB3D-320A193A0712}" destId="{E0157C3B-703B-4048-BDC3-2FA6F3D35148}" srcOrd="1" destOrd="0" presId="urn:microsoft.com/office/officeart/2005/8/layout/venn2"/>
    <dgm:cxn modelId="{BEA95E9D-5D48-4FCB-AD3C-34C0A9494651}" type="presParOf" srcId="{29C2CA16-203E-4F29-92D9-B71314CE2188}" destId="{D3350CDD-32B3-45E3-BF87-8AF5403BE919}" srcOrd="0" destOrd="0" presId="urn:microsoft.com/office/officeart/2005/8/layout/venn2"/>
    <dgm:cxn modelId="{C3C4E067-4728-4BCF-9304-7A4BCDAD4868}" type="presParOf" srcId="{D3350CDD-32B3-45E3-BF87-8AF5403BE919}" destId="{4900C648-213E-4E03-9D99-32BE87DF9DF0}" srcOrd="0" destOrd="0" presId="urn:microsoft.com/office/officeart/2005/8/layout/venn2"/>
    <dgm:cxn modelId="{99E33196-9DF5-4544-A608-4FFAC761BE60}" type="presParOf" srcId="{D3350CDD-32B3-45E3-BF87-8AF5403BE919}" destId="{E0157C3B-703B-4048-BDC3-2FA6F3D35148}" srcOrd="1" destOrd="0" presId="urn:microsoft.com/office/officeart/2005/8/layout/venn2"/>
    <dgm:cxn modelId="{DD05134B-5750-4D69-9E22-F624D830F865}" type="presParOf" srcId="{29C2CA16-203E-4F29-92D9-B71314CE2188}" destId="{02FDF058-1DD3-488B-BA3B-8C6A636A9270}" srcOrd="1" destOrd="0" presId="urn:microsoft.com/office/officeart/2005/8/layout/venn2"/>
    <dgm:cxn modelId="{D29C4E69-A85D-428B-BB85-ED9233D8D118}" type="presParOf" srcId="{02FDF058-1DD3-488B-BA3B-8C6A636A9270}" destId="{F850CA1D-04DF-4E9B-BD88-F108BBB77A3E}" srcOrd="0" destOrd="0" presId="urn:microsoft.com/office/officeart/2005/8/layout/venn2"/>
    <dgm:cxn modelId="{2048B024-110A-4B5F-A680-C749E195593E}" type="presParOf" srcId="{02FDF058-1DD3-488B-BA3B-8C6A636A9270}" destId="{74CF4A40-9482-49EB-AF32-B09CE832FAF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569153-90BF-41C6-83CD-DC727CE6440C}" type="doc">
      <dgm:prSet loTypeId="urn:microsoft.com/office/officeart/2005/8/layout/venn2" loCatId="relationship" qsTypeId="urn:microsoft.com/office/officeart/2005/8/quickstyle/simple5" qsCatId="simple" csTypeId="urn:microsoft.com/office/officeart/2005/8/colors/accent5_4" csCatId="accent5" phldr="1"/>
      <dgm:spPr/>
      <dgm:t>
        <a:bodyPr/>
        <a:lstStyle/>
        <a:p>
          <a:pPr rtl="1"/>
          <a:endParaRPr lang="ar-SA"/>
        </a:p>
      </dgm:t>
    </dgm:pt>
    <dgm:pt modelId="{C022F113-F6C6-48F3-AB3D-320A193A0712}">
      <dgm:prSet phldrT="[نص]" custT="1"/>
      <dgm:spPr/>
      <dgm:t>
        <a:bodyPr/>
        <a:lstStyle/>
        <a:p>
          <a:pPr rtl="1"/>
          <a:r>
            <a:rPr lang="ar-SA" sz="2000" b="1" dirty="0" smtClean="0">
              <a:solidFill>
                <a:schemeClr val="accent4">
                  <a:lumMod val="75000"/>
                  <a:lumOff val="25000"/>
                </a:schemeClr>
              </a:solidFill>
            </a:rPr>
            <a:t>تكنولوجيا التعليم</a:t>
          </a:r>
          <a:endParaRPr lang="ar-SA" sz="2000" b="1" dirty="0">
            <a:solidFill>
              <a:schemeClr val="accent4">
                <a:lumMod val="75000"/>
                <a:lumOff val="25000"/>
              </a:schemeClr>
            </a:solidFill>
          </a:endParaRPr>
        </a:p>
      </dgm:t>
    </dgm:pt>
    <dgm:pt modelId="{C9730C5E-437D-49B2-A0E3-1811210BD4BB}" type="parTrans" cxnId="{106A6DF9-F9D6-42C4-8615-B941F0E19FD1}">
      <dgm:prSet/>
      <dgm:spPr/>
      <dgm:t>
        <a:bodyPr/>
        <a:lstStyle/>
        <a:p>
          <a:pPr rtl="1"/>
          <a:endParaRPr lang="ar-SA"/>
        </a:p>
      </dgm:t>
    </dgm:pt>
    <dgm:pt modelId="{7A7C13D0-82D0-4DDF-B87C-5AA1F32CD509}" type="sibTrans" cxnId="{106A6DF9-F9D6-42C4-8615-B941F0E19FD1}">
      <dgm:prSet/>
      <dgm:spPr/>
      <dgm:t>
        <a:bodyPr/>
        <a:lstStyle/>
        <a:p>
          <a:pPr rtl="1"/>
          <a:endParaRPr lang="ar-SA"/>
        </a:p>
      </dgm:t>
    </dgm:pt>
    <dgm:pt modelId="{EAAE63EB-7335-4C29-89DB-AB2AA43CDD7F}">
      <dgm:prSet phldrT="[نص]" custT="1"/>
      <dgm:spPr/>
      <dgm:t>
        <a:bodyPr/>
        <a:lstStyle/>
        <a:p>
          <a:pPr rtl="1"/>
          <a:r>
            <a:rPr lang="ar-SA" sz="1600" b="1" dirty="0" smtClean="0">
              <a:solidFill>
                <a:schemeClr val="accent2">
                  <a:lumMod val="50000"/>
                </a:schemeClr>
              </a:solidFill>
            </a:rPr>
            <a:t>تكنولوجيا المعلومات</a:t>
          </a:r>
          <a:endParaRPr lang="ar-SA" sz="1600" b="1" dirty="0">
            <a:solidFill>
              <a:schemeClr val="accent2">
                <a:lumMod val="50000"/>
              </a:schemeClr>
            </a:solidFill>
          </a:endParaRPr>
        </a:p>
      </dgm:t>
    </dgm:pt>
    <dgm:pt modelId="{F6FDA781-3208-48F9-B5AA-0B03E967BBC4}" type="parTrans" cxnId="{9AE3B81B-5F79-45FF-9AC8-447B164DF9CB}">
      <dgm:prSet/>
      <dgm:spPr/>
      <dgm:t>
        <a:bodyPr/>
        <a:lstStyle/>
        <a:p>
          <a:pPr rtl="1"/>
          <a:endParaRPr lang="ar-SA"/>
        </a:p>
      </dgm:t>
    </dgm:pt>
    <dgm:pt modelId="{266E8E1F-CBA2-4CA3-8B02-042E1FFBC949}" type="sibTrans" cxnId="{9AE3B81B-5F79-45FF-9AC8-447B164DF9CB}">
      <dgm:prSet/>
      <dgm:spPr/>
      <dgm:t>
        <a:bodyPr/>
        <a:lstStyle/>
        <a:p>
          <a:pPr rtl="1"/>
          <a:endParaRPr lang="ar-SA"/>
        </a:p>
      </dgm:t>
    </dgm:pt>
    <dgm:pt modelId="{29C2CA16-203E-4F29-92D9-B71314CE2188}" type="pres">
      <dgm:prSet presAssocID="{8B569153-90BF-41C6-83CD-DC727CE6440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D3350CDD-32B3-45E3-BF87-8AF5403BE919}" type="pres">
      <dgm:prSet presAssocID="{8B569153-90BF-41C6-83CD-DC727CE6440C}" presName="comp1" presStyleCnt="0"/>
      <dgm:spPr/>
    </dgm:pt>
    <dgm:pt modelId="{4900C648-213E-4E03-9D99-32BE87DF9DF0}" type="pres">
      <dgm:prSet presAssocID="{8B569153-90BF-41C6-83CD-DC727CE6440C}" presName="circle1" presStyleLbl="node1" presStyleIdx="0" presStyleCnt="2"/>
      <dgm:spPr/>
      <dgm:t>
        <a:bodyPr/>
        <a:lstStyle/>
        <a:p>
          <a:pPr rtl="1"/>
          <a:endParaRPr lang="ar-SA"/>
        </a:p>
      </dgm:t>
    </dgm:pt>
    <dgm:pt modelId="{E0157C3B-703B-4048-BDC3-2FA6F3D35148}" type="pres">
      <dgm:prSet presAssocID="{8B569153-90BF-41C6-83CD-DC727CE6440C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2FDF058-1DD3-488B-BA3B-8C6A636A9270}" type="pres">
      <dgm:prSet presAssocID="{8B569153-90BF-41C6-83CD-DC727CE6440C}" presName="comp2" presStyleCnt="0"/>
      <dgm:spPr/>
    </dgm:pt>
    <dgm:pt modelId="{F850CA1D-04DF-4E9B-BD88-F108BBB77A3E}" type="pres">
      <dgm:prSet presAssocID="{8B569153-90BF-41C6-83CD-DC727CE6440C}" presName="circle2" presStyleLbl="node1" presStyleIdx="1" presStyleCnt="2" custScaleX="79688" custScaleY="84896" custLinFactNeighborY="6511"/>
      <dgm:spPr/>
      <dgm:t>
        <a:bodyPr/>
        <a:lstStyle/>
        <a:p>
          <a:pPr rtl="1"/>
          <a:endParaRPr lang="ar-SA"/>
        </a:p>
      </dgm:t>
    </dgm:pt>
    <dgm:pt modelId="{74CF4A40-9482-49EB-AF32-B09CE832FAF9}" type="pres">
      <dgm:prSet presAssocID="{8B569153-90BF-41C6-83CD-DC727CE6440C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F2C9FA6B-FBDD-4CC8-ABCB-8D8DFEF38C4D}" type="presOf" srcId="{EAAE63EB-7335-4C29-89DB-AB2AA43CDD7F}" destId="{F850CA1D-04DF-4E9B-BD88-F108BBB77A3E}" srcOrd="0" destOrd="0" presId="urn:microsoft.com/office/officeart/2005/8/layout/venn2"/>
    <dgm:cxn modelId="{D50F1F8E-31D7-4BB9-BDB7-A63EF8523B88}" type="presOf" srcId="{EAAE63EB-7335-4C29-89DB-AB2AA43CDD7F}" destId="{74CF4A40-9482-49EB-AF32-B09CE832FAF9}" srcOrd="1" destOrd="0" presId="urn:microsoft.com/office/officeart/2005/8/layout/venn2"/>
    <dgm:cxn modelId="{DB47E915-96D1-45BA-95B4-291C3E2416BF}" type="presOf" srcId="{C022F113-F6C6-48F3-AB3D-320A193A0712}" destId="{E0157C3B-703B-4048-BDC3-2FA6F3D35148}" srcOrd="1" destOrd="0" presId="urn:microsoft.com/office/officeart/2005/8/layout/venn2"/>
    <dgm:cxn modelId="{106A6DF9-F9D6-42C4-8615-B941F0E19FD1}" srcId="{8B569153-90BF-41C6-83CD-DC727CE6440C}" destId="{C022F113-F6C6-48F3-AB3D-320A193A0712}" srcOrd="0" destOrd="0" parTransId="{C9730C5E-437D-49B2-A0E3-1811210BD4BB}" sibTransId="{7A7C13D0-82D0-4DDF-B87C-5AA1F32CD509}"/>
    <dgm:cxn modelId="{6CCAE3CD-DE09-42B8-ADEE-1F4DBA17494F}" type="presOf" srcId="{C022F113-F6C6-48F3-AB3D-320A193A0712}" destId="{4900C648-213E-4E03-9D99-32BE87DF9DF0}" srcOrd="0" destOrd="0" presId="urn:microsoft.com/office/officeart/2005/8/layout/venn2"/>
    <dgm:cxn modelId="{4D4C39A3-D03E-4DDD-93D8-BE60264DBECE}" type="presOf" srcId="{8B569153-90BF-41C6-83CD-DC727CE6440C}" destId="{29C2CA16-203E-4F29-92D9-B71314CE2188}" srcOrd="0" destOrd="0" presId="urn:microsoft.com/office/officeart/2005/8/layout/venn2"/>
    <dgm:cxn modelId="{9AE3B81B-5F79-45FF-9AC8-447B164DF9CB}" srcId="{8B569153-90BF-41C6-83CD-DC727CE6440C}" destId="{EAAE63EB-7335-4C29-89DB-AB2AA43CDD7F}" srcOrd="1" destOrd="0" parTransId="{F6FDA781-3208-48F9-B5AA-0B03E967BBC4}" sibTransId="{266E8E1F-CBA2-4CA3-8B02-042E1FFBC949}"/>
    <dgm:cxn modelId="{9967DA94-BE18-4F35-A245-498D9F963917}" type="presParOf" srcId="{29C2CA16-203E-4F29-92D9-B71314CE2188}" destId="{D3350CDD-32B3-45E3-BF87-8AF5403BE919}" srcOrd="0" destOrd="0" presId="urn:microsoft.com/office/officeart/2005/8/layout/venn2"/>
    <dgm:cxn modelId="{41960CFB-1A83-4E1D-931A-AE9116564277}" type="presParOf" srcId="{D3350CDD-32B3-45E3-BF87-8AF5403BE919}" destId="{4900C648-213E-4E03-9D99-32BE87DF9DF0}" srcOrd="0" destOrd="0" presId="urn:microsoft.com/office/officeart/2005/8/layout/venn2"/>
    <dgm:cxn modelId="{2FBE39C0-7028-4BB1-8E1B-42B5DE7209B3}" type="presParOf" srcId="{D3350CDD-32B3-45E3-BF87-8AF5403BE919}" destId="{E0157C3B-703B-4048-BDC3-2FA6F3D35148}" srcOrd="1" destOrd="0" presId="urn:microsoft.com/office/officeart/2005/8/layout/venn2"/>
    <dgm:cxn modelId="{5A80679C-BE68-4E4B-8AE0-DEAFA3F4AF49}" type="presParOf" srcId="{29C2CA16-203E-4F29-92D9-B71314CE2188}" destId="{02FDF058-1DD3-488B-BA3B-8C6A636A9270}" srcOrd="1" destOrd="0" presId="urn:microsoft.com/office/officeart/2005/8/layout/venn2"/>
    <dgm:cxn modelId="{CBD39202-3531-4124-8A0A-AD90D0DF71FD}" type="presParOf" srcId="{02FDF058-1DD3-488B-BA3B-8C6A636A9270}" destId="{F850CA1D-04DF-4E9B-BD88-F108BBB77A3E}" srcOrd="0" destOrd="0" presId="urn:microsoft.com/office/officeart/2005/8/layout/venn2"/>
    <dgm:cxn modelId="{7C86DB20-F2F0-4447-8D74-4A29B2C482CE}" type="presParOf" srcId="{02FDF058-1DD3-488B-BA3B-8C6A636A9270}" destId="{74CF4A40-9482-49EB-AF32-B09CE832FAF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DE6F02E-A24A-41BB-A153-63B64032819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6E4F92C7-7CE3-4F38-AEC2-4977129A2C7C}">
      <dgm:prSet phldrT="[نص]" custT="1"/>
      <dgm:spPr/>
      <dgm:t>
        <a:bodyPr/>
        <a:lstStyle/>
        <a:p>
          <a:pPr rtl="1"/>
          <a:r>
            <a:rPr lang="ar-SA" sz="1600" b="1" dirty="0" smtClean="0">
              <a:solidFill>
                <a:schemeClr val="accent5">
                  <a:lumMod val="10000"/>
                </a:schemeClr>
              </a:solidFill>
            </a:rPr>
            <a:t>أجهزة تعليمية</a:t>
          </a:r>
          <a:endParaRPr lang="ar-SA" sz="1600" b="1" dirty="0">
            <a:solidFill>
              <a:schemeClr val="accent5">
                <a:lumMod val="10000"/>
              </a:schemeClr>
            </a:solidFill>
          </a:endParaRPr>
        </a:p>
      </dgm:t>
    </dgm:pt>
    <dgm:pt modelId="{E6459B44-E928-4BF8-849C-89EDD14E8752}" type="parTrans" cxnId="{4178D85D-85AA-4B3D-A3FA-6876FDFA9C54}">
      <dgm:prSet/>
      <dgm:spPr/>
      <dgm:t>
        <a:bodyPr/>
        <a:lstStyle/>
        <a:p>
          <a:pPr rtl="1"/>
          <a:endParaRPr lang="ar-SA"/>
        </a:p>
      </dgm:t>
    </dgm:pt>
    <dgm:pt modelId="{0A6F572D-A4C9-4ED5-88E5-74C223B5E913}" type="sibTrans" cxnId="{4178D85D-85AA-4B3D-A3FA-6876FDFA9C54}">
      <dgm:prSet/>
      <dgm:spPr/>
      <dgm:t>
        <a:bodyPr/>
        <a:lstStyle/>
        <a:p>
          <a:pPr rtl="1"/>
          <a:endParaRPr lang="ar-SA"/>
        </a:p>
      </dgm:t>
    </dgm:pt>
    <dgm:pt modelId="{D3C855A0-4A8C-48D3-8C13-CF79C8A8B41C}">
      <dgm:prSet phldrT="[نص]" custT="1"/>
      <dgm:spPr/>
      <dgm:t>
        <a:bodyPr/>
        <a:lstStyle/>
        <a:p>
          <a:pPr rtl="1"/>
          <a:r>
            <a:rPr lang="ar-SA" sz="1600" b="1" dirty="0" smtClean="0">
              <a:solidFill>
                <a:schemeClr val="accent5">
                  <a:lumMod val="10000"/>
                </a:schemeClr>
              </a:solidFill>
            </a:rPr>
            <a:t>مواد تعليمية</a:t>
          </a:r>
          <a:endParaRPr lang="ar-SA" sz="1600" b="1" dirty="0">
            <a:solidFill>
              <a:schemeClr val="accent5">
                <a:lumMod val="10000"/>
              </a:schemeClr>
            </a:solidFill>
          </a:endParaRPr>
        </a:p>
      </dgm:t>
    </dgm:pt>
    <dgm:pt modelId="{FDDA4E73-D23D-49DD-BDD7-CAF8634B41E3}" type="parTrans" cxnId="{70A0D706-9306-4E9F-9C5A-91795292F540}">
      <dgm:prSet/>
      <dgm:spPr/>
      <dgm:t>
        <a:bodyPr/>
        <a:lstStyle/>
        <a:p>
          <a:pPr rtl="1"/>
          <a:endParaRPr lang="ar-SA"/>
        </a:p>
      </dgm:t>
    </dgm:pt>
    <dgm:pt modelId="{A63C7256-DF75-4C85-86D3-6F4F34EAA43E}" type="sibTrans" cxnId="{70A0D706-9306-4E9F-9C5A-91795292F540}">
      <dgm:prSet/>
      <dgm:spPr/>
      <dgm:t>
        <a:bodyPr/>
        <a:lstStyle/>
        <a:p>
          <a:pPr rtl="1"/>
          <a:endParaRPr lang="ar-SA"/>
        </a:p>
      </dgm:t>
    </dgm:pt>
    <dgm:pt modelId="{F67D93BC-2E35-4339-9978-4AC38C4465EE}">
      <dgm:prSet phldrT="[نص]" custT="1"/>
      <dgm:spPr/>
      <dgm:t>
        <a:bodyPr/>
        <a:lstStyle/>
        <a:p>
          <a:pPr rtl="1"/>
          <a:r>
            <a:rPr lang="ar-SA" sz="1600" b="1" dirty="0" smtClean="0">
              <a:solidFill>
                <a:schemeClr val="accent5">
                  <a:lumMod val="10000"/>
                </a:schemeClr>
              </a:solidFill>
            </a:rPr>
            <a:t>قوى بشرية</a:t>
          </a:r>
          <a:endParaRPr lang="ar-SA" sz="1600" b="1" dirty="0">
            <a:solidFill>
              <a:schemeClr val="accent5">
                <a:lumMod val="10000"/>
              </a:schemeClr>
            </a:solidFill>
          </a:endParaRPr>
        </a:p>
      </dgm:t>
    </dgm:pt>
    <dgm:pt modelId="{5C48FD2C-F51C-44D5-9420-8E6F0BBCE746}" type="parTrans" cxnId="{F1BE5EA0-AFF7-4391-AE16-00E065BA4A49}">
      <dgm:prSet/>
      <dgm:spPr/>
      <dgm:t>
        <a:bodyPr/>
        <a:lstStyle/>
        <a:p>
          <a:pPr rtl="1"/>
          <a:endParaRPr lang="ar-SA"/>
        </a:p>
      </dgm:t>
    </dgm:pt>
    <dgm:pt modelId="{89DFFE7F-21BA-4E2E-86EB-7BE689836F28}" type="sibTrans" cxnId="{F1BE5EA0-AFF7-4391-AE16-00E065BA4A49}">
      <dgm:prSet/>
      <dgm:spPr/>
      <dgm:t>
        <a:bodyPr/>
        <a:lstStyle/>
        <a:p>
          <a:pPr rtl="1"/>
          <a:endParaRPr lang="ar-SA"/>
        </a:p>
      </dgm:t>
    </dgm:pt>
    <dgm:pt modelId="{0F92EE6E-0BA1-483C-A0C8-2720993EED6F}">
      <dgm:prSet phldrT="[نص]" custT="1"/>
      <dgm:spPr/>
      <dgm:t>
        <a:bodyPr/>
        <a:lstStyle/>
        <a:p>
          <a:pPr rtl="1"/>
          <a:r>
            <a:rPr lang="ar-SA" sz="1200" b="1" dirty="0" smtClean="0">
              <a:solidFill>
                <a:schemeClr val="accent5">
                  <a:lumMod val="10000"/>
                </a:schemeClr>
              </a:solidFill>
            </a:rPr>
            <a:t>استراتيجيات تعليمية</a:t>
          </a:r>
          <a:endParaRPr lang="ar-SA" sz="1200" b="1" dirty="0">
            <a:solidFill>
              <a:schemeClr val="accent5">
                <a:lumMod val="10000"/>
              </a:schemeClr>
            </a:solidFill>
          </a:endParaRPr>
        </a:p>
      </dgm:t>
    </dgm:pt>
    <dgm:pt modelId="{0D8D2505-9A5D-4EF0-80D1-B26168F1E2B4}" type="parTrans" cxnId="{F0A584C4-EA2D-4A98-90B3-E5BCE7B586FC}">
      <dgm:prSet/>
      <dgm:spPr/>
      <dgm:t>
        <a:bodyPr/>
        <a:lstStyle/>
        <a:p>
          <a:pPr rtl="1"/>
          <a:endParaRPr lang="ar-SA"/>
        </a:p>
      </dgm:t>
    </dgm:pt>
    <dgm:pt modelId="{A17173CB-9D65-4066-9651-12F3C61CE7CB}" type="sibTrans" cxnId="{F0A584C4-EA2D-4A98-90B3-E5BCE7B586FC}">
      <dgm:prSet/>
      <dgm:spPr/>
      <dgm:t>
        <a:bodyPr/>
        <a:lstStyle/>
        <a:p>
          <a:pPr rtl="1"/>
          <a:endParaRPr lang="ar-SA"/>
        </a:p>
      </dgm:t>
    </dgm:pt>
    <dgm:pt modelId="{677C533D-218A-4B15-BB07-261B272615E3}">
      <dgm:prSet phldrT="[نص]" custT="1"/>
      <dgm:spPr/>
      <dgm:t>
        <a:bodyPr/>
        <a:lstStyle/>
        <a:p>
          <a:pPr rtl="1"/>
          <a:r>
            <a:rPr lang="ar-SA" sz="1600" b="1" dirty="0" smtClean="0">
              <a:solidFill>
                <a:schemeClr val="accent5">
                  <a:lumMod val="10000"/>
                </a:schemeClr>
              </a:solidFill>
            </a:rPr>
            <a:t>نظرية </a:t>
          </a:r>
          <a:r>
            <a:rPr lang="ar-SA" sz="1600" b="1" dirty="0" err="1" smtClean="0">
              <a:solidFill>
                <a:schemeClr val="accent5">
                  <a:lumMod val="10000"/>
                </a:schemeClr>
              </a:solidFill>
            </a:rPr>
            <a:t>و</a:t>
          </a:r>
          <a:r>
            <a:rPr lang="ar-SA" sz="1600" b="1" dirty="0" smtClean="0">
              <a:solidFill>
                <a:schemeClr val="accent5">
                  <a:lumMod val="10000"/>
                </a:schemeClr>
              </a:solidFill>
            </a:rPr>
            <a:t> بحث</a:t>
          </a:r>
          <a:endParaRPr lang="ar-SA" sz="1600" b="1" dirty="0">
            <a:solidFill>
              <a:schemeClr val="accent5">
                <a:lumMod val="10000"/>
              </a:schemeClr>
            </a:solidFill>
          </a:endParaRPr>
        </a:p>
      </dgm:t>
    </dgm:pt>
    <dgm:pt modelId="{D6C68065-4B14-4367-B447-B9DB812744D7}" type="parTrans" cxnId="{EB0A5C7A-6EC6-4EA9-91CC-4F66FB820D1D}">
      <dgm:prSet/>
      <dgm:spPr/>
      <dgm:t>
        <a:bodyPr/>
        <a:lstStyle/>
        <a:p>
          <a:pPr rtl="1"/>
          <a:endParaRPr lang="ar-SA"/>
        </a:p>
      </dgm:t>
    </dgm:pt>
    <dgm:pt modelId="{8465329C-8A25-434A-8199-941F28B18A16}" type="sibTrans" cxnId="{EB0A5C7A-6EC6-4EA9-91CC-4F66FB820D1D}">
      <dgm:prSet/>
      <dgm:spPr/>
      <dgm:t>
        <a:bodyPr/>
        <a:lstStyle/>
        <a:p>
          <a:pPr rtl="1"/>
          <a:endParaRPr lang="ar-SA"/>
        </a:p>
      </dgm:t>
    </dgm:pt>
    <dgm:pt modelId="{CA82139E-1310-4155-874A-B68340B7261D}">
      <dgm:prSet phldrT="[نص]" custT="1"/>
      <dgm:spPr/>
      <dgm:t>
        <a:bodyPr/>
        <a:lstStyle/>
        <a:p>
          <a:pPr rtl="1"/>
          <a:r>
            <a:rPr lang="ar-SA" sz="1600" b="1" dirty="0" smtClean="0">
              <a:solidFill>
                <a:schemeClr val="accent5">
                  <a:lumMod val="10000"/>
                </a:schemeClr>
              </a:solidFill>
            </a:rPr>
            <a:t>تصميم</a:t>
          </a:r>
          <a:endParaRPr lang="ar-SA" sz="1600" b="1" dirty="0">
            <a:solidFill>
              <a:schemeClr val="accent5">
                <a:lumMod val="10000"/>
              </a:schemeClr>
            </a:solidFill>
          </a:endParaRPr>
        </a:p>
      </dgm:t>
    </dgm:pt>
    <dgm:pt modelId="{AFB66EC6-760E-440D-9E69-2273754C0F75}" type="parTrans" cxnId="{1C47BD94-3F29-4D86-97C6-26F8A37DD1CB}">
      <dgm:prSet/>
      <dgm:spPr/>
      <dgm:t>
        <a:bodyPr/>
        <a:lstStyle/>
        <a:p>
          <a:pPr rtl="1"/>
          <a:endParaRPr lang="ar-SA"/>
        </a:p>
      </dgm:t>
    </dgm:pt>
    <dgm:pt modelId="{60D020D7-3E40-41FD-9014-A26DE5F27ED8}" type="sibTrans" cxnId="{1C47BD94-3F29-4D86-97C6-26F8A37DD1CB}">
      <dgm:prSet/>
      <dgm:spPr/>
      <dgm:t>
        <a:bodyPr/>
        <a:lstStyle/>
        <a:p>
          <a:pPr rtl="1"/>
          <a:endParaRPr lang="ar-SA"/>
        </a:p>
      </dgm:t>
    </dgm:pt>
    <dgm:pt modelId="{FD2BCC70-4DA6-4EFE-AD1B-8D45BC366397}">
      <dgm:prSet phldrT="[نص]" custT="1"/>
      <dgm:spPr/>
      <dgm:t>
        <a:bodyPr/>
        <a:lstStyle/>
        <a:p>
          <a:pPr rtl="1"/>
          <a:r>
            <a:rPr lang="ar-SA" sz="1600" b="1" dirty="0" smtClean="0">
              <a:solidFill>
                <a:schemeClr val="accent5">
                  <a:lumMod val="10000"/>
                </a:schemeClr>
              </a:solidFill>
            </a:rPr>
            <a:t>إنتاج</a:t>
          </a:r>
          <a:endParaRPr lang="ar-SA" sz="1600" b="1" dirty="0">
            <a:solidFill>
              <a:schemeClr val="accent5">
                <a:lumMod val="10000"/>
              </a:schemeClr>
            </a:solidFill>
          </a:endParaRPr>
        </a:p>
      </dgm:t>
    </dgm:pt>
    <dgm:pt modelId="{95C1B5AA-6C9D-4BD9-8E38-C1136D2992C5}" type="parTrans" cxnId="{A711A25D-5302-4A83-9021-D28439EACE76}">
      <dgm:prSet/>
      <dgm:spPr/>
      <dgm:t>
        <a:bodyPr/>
        <a:lstStyle/>
        <a:p>
          <a:pPr rtl="1"/>
          <a:endParaRPr lang="ar-SA"/>
        </a:p>
      </dgm:t>
    </dgm:pt>
    <dgm:pt modelId="{EB7206CD-8456-493B-8C04-F5295B8A2F18}" type="sibTrans" cxnId="{A711A25D-5302-4A83-9021-D28439EACE76}">
      <dgm:prSet/>
      <dgm:spPr/>
      <dgm:t>
        <a:bodyPr/>
        <a:lstStyle/>
        <a:p>
          <a:pPr rtl="1"/>
          <a:endParaRPr lang="ar-SA"/>
        </a:p>
      </dgm:t>
    </dgm:pt>
    <dgm:pt modelId="{6E959ABF-C653-49F1-BF45-F53F31C71EFE}">
      <dgm:prSet phldrT="[نص]" custT="1"/>
      <dgm:spPr/>
      <dgm:t>
        <a:bodyPr/>
        <a:lstStyle/>
        <a:p>
          <a:pPr rtl="1"/>
          <a:r>
            <a:rPr lang="ar-SA" sz="1200" b="1" dirty="0" smtClean="0">
              <a:solidFill>
                <a:schemeClr val="accent5">
                  <a:lumMod val="10000"/>
                </a:schemeClr>
              </a:solidFill>
            </a:rPr>
            <a:t>مجال تكنولوجيا التعليم</a:t>
          </a:r>
          <a:endParaRPr lang="ar-SA" sz="1200" b="1" dirty="0">
            <a:solidFill>
              <a:schemeClr val="accent5">
                <a:lumMod val="10000"/>
              </a:schemeClr>
            </a:solidFill>
          </a:endParaRPr>
        </a:p>
      </dgm:t>
    </dgm:pt>
    <dgm:pt modelId="{A78A5267-6D4E-4E3B-A56F-2731226C213C}" type="parTrans" cxnId="{516E4348-BE43-4803-8E35-E495DB4050F3}">
      <dgm:prSet/>
      <dgm:spPr/>
      <dgm:t>
        <a:bodyPr/>
        <a:lstStyle/>
        <a:p>
          <a:pPr rtl="1"/>
          <a:endParaRPr lang="ar-SA"/>
        </a:p>
      </dgm:t>
    </dgm:pt>
    <dgm:pt modelId="{B66BD836-82EA-4777-9462-C790B359C5B4}" type="sibTrans" cxnId="{516E4348-BE43-4803-8E35-E495DB4050F3}">
      <dgm:prSet/>
      <dgm:spPr/>
      <dgm:t>
        <a:bodyPr/>
        <a:lstStyle/>
        <a:p>
          <a:pPr rtl="1"/>
          <a:endParaRPr lang="ar-SA"/>
        </a:p>
      </dgm:t>
    </dgm:pt>
    <dgm:pt modelId="{FF8F294F-7082-4E78-B361-7DA497230CD0}">
      <dgm:prSet phldrT="[نص]" custT="1"/>
      <dgm:spPr/>
      <dgm:t>
        <a:bodyPr/>
        <a:lstStyle/>
        <a:p>
          <a:pPr rtl="1"/>
          <a:r>
            <a:rPr lang="ar-SA" sz="1600" b="1" dirty="0" smtClean="0">
              <a:solidFill>
                <a:schemeClr val="accent5">
                  <a:lumMod val="10000"/>
                </a:schemeClr>
              </a:solidFill>
            </a:rPr>
            <a:t>تقويم</a:t>
          </a:r>
          <a:endParaRPr lang="ar-SA" sz="1600" b="1" dirty="0">
            <a:solidFill>
              <a:schemeClr val="accent5">
                <a:lumMod val="10000"/>
              </a:schemeClr>
            </a:solidFill>
          </a:endParaRPr>
        </a:p>
      </dgm:t>
    </dgm:pt>
    <dgm:pt modelId="{9245F67F-8559-4A93-838C-2E6F32E7CC9C}" type="sibTrans" cxnId="{5A155B74-17AD-4305-AF71-AB95D59D2727}">
      <dgm:prSet/>
      <dgm:spPr/>
      <dgm:t>
        <a:bodyPr/>
        <a:lstStyle/>
        <a:p>
          <a:pPr rtl="1"/>
          <a:endParaRPr lang="ar-SA"/>
        </a:p>
      </dgm:t>
    </dgm:pt>
    <dgm:pt modelId="{C6866BFD-50E6-4DA6-A076-8EEB781875A6}" type="parTrans" cxnId="{5A155B74-17AD-4305-AF71-AB95D59D2727}">
      <dgm:prSet/>
      <dgm:spPr/>
      <dgm:t>
        <a:bodyPr/>
        <a:lstStyle/>
        <a:p>
          <a:pPr rtl="1"/>
          <a:endParaRPr lang="ar-SA"/>
        </a:p>
      </dgm:t>
    </dgm:pt>
    <dgm:pt modelId="{7DDAAA28-DFDF-4796-A0BE-9B8F54E043AB}" type="pres">
      <dgm:prSet presAssocID="{DDE6F02E-A24A-41BB-A153-63B64032819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D18998D3-55DF-426C-B56E-6AF9AB76F337}" type="pres">
      <dgm:prSet presAssocID="{6E4F92C7-7CE3-4F38-AEC2-4977129A2C7C}" presName="node" presStyleLbl="node1" presStyleIdx="0" presStyleCnt="9" custScaleX="116176" custRadScaleRad="88094" custRadScaleInc="-563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11EDDF2-DA8B-4427-B84B-6C54EBFADE16}" type="pres">
      <dgm:prSet presAssocID="{0A6F572D-A4C9-4ED5-88E5-74C223B5E913}" presName="sibTrans" presStyleLbl="sibTrans2D1" presStyleIdx="0" presStyleCnt="9"/>
      <dgm:spPr/>
      <dgm:t>
        <a:bodyPr/>
        <a:lstStyle/>
        <a:p>
          <a:pPr rtl="1"/>
          <a:endParaRPr lang="ar-SA"/>
        </a:p>
      </dgm:t>
    </dgm:pt>
    <dgm:pt modelId="{9D48D3A0-77A5-4DAA-8F20-222E5ED7B58E}" type="pres">
      <dgm:prSet presAssocID="{0A6F572D-A4C9-4ED5-88E5-74C223B5E913}" presName="connectorText" presStyleLbl="sibTrans2D1" presStyleIdx="0" presStyleCnt="9"/>
      <dgm:spPr/>
      <dgm:t>
        <a:bodyPr/>
        <a:lstStyle/>
        <a:p>
          <a:pPr rtl="1"/>
          <a:endParaRPr lang="ar-SA"/>
        </a:p>
      </dgm:t>
    </dgm:pt>
    <dgm:pt modelId="{EB6B6F64-C823-4D04-898B-9EF7006B0E12}" type="pres">
      <dgm:prSet presAssocID="{D3C855A0-4A8C-48D3-8C13-CF79C8A8B41C}" presName="node" presStyleLbl="node1" presStyleIdx="1" presStyleCnt="9" custScaleX="133878" custRadScaleRad="90881" custRadScaleInc="1228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998F267-CEAF-4870-93B6-06E519C2E4E1}" type="pres">
      <dgm:prSet presAssocID="{A63C7256-DF75-4C85-86D3-6F4F34EAA43E}" presName="sibTrans" presStyleLbl="sibTrans2D1" presStyleIdx="1" presStyleCnt="9"/>
      <dgm:spPr/>
      <dgm:t>
        <a:bodyPr/>
        <a:lstStyle/>
        <a:p>
          <a:pPr rtl="1"/>
          <a:endParaRPr lang="ar-SA"/>
        </a:p>
      </dgm:t>
    </dgm:pt>
    <dgm:pt modelId="{42C29326-AB6E-4694-B02E-92DDC97E517A}" type="pres">
      <dgm:prSet presAssocID="{A63C7256-DF75-4C85-86D3-6F4F34EAA43E}" presName="connectorText" presStyleLbl="sibTrans2D1" presStyleIdx="1" presStyleCnt="9"/>
      <dgm:spPr/>
      <dgm:t>
        <a:bodyPr/>
        <a:lstStyle/>
        <a:p>
          <a:pPr rtl="1"/>
          <a:endParaRPr lang="ar-SA"/>
        </a:p>
      </dgm:t>
    </dgm:pt>
    <dgm:pt modelId="{11F7F266-ED33-4EA9-A190-23B6BB5D0685}" type="pres">
      <dgm:prSet presAssocID="{F67D93BC-2E35-4339-9978-4AC38C4465EE}" presName="node" presStyleLbl="node1" presStyleIdx="2" presStyleCnt="9" custRadScaleRad="85972" custRadScaleInc="3676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7BD3E4B-E19A-49E6-8F19-5B10AD5EE8F7}" type="pres">
      <dgm:prSet presAssocID="{89DFFE7F-21BA-4E2E-86EB-7BE689836F28}" presName="sibTrans" presStyleLbl="sibTrans2D1" presStyleIdx="2" presStyleCnt="9" custScaleX="162039" custScaleY="99596"/>
      <dgm:spPr/>
      <dgm:t>
        <a:bodyPr/>
        <a:lstStyle/>
        <a:p>
          <a:pPr rtl="1"/>
          <a:endParaRPr lang="ar-SA"/>
        </a:p>
      </dgm:t>
    </dgm:pt>
    <dgm:pt modelId="{139FE03B-059E-4473-98DE-621C896AF66A}" type="pres">
      <dgm:prSet presAssocID="{89DFFE7F-21BA-4E2E-86EB-7BE689836F28}" presName="connectorText" presStyleLbl="sibTrans2D1" presStyleIdx="2" presStyleCnt="9"/>
      <dgm:spPr/>
      <dgm:t>
        <a:bodyPr/>
        <a:lstStyle/>
        <a:p>
          <a:pPr rtl="1"/>
          <a:endParaRPr lang="ar-SA"/>
        </a:p>
      </dgm:t>
    </dgm:pt>
    <dgm:pt modelId="{4CCE9519-51E9-4A9C-94A9-104163D1CC05}" type="pres">
      <dgm:prSet presAssocID="{0F92EE6E-0BA1-483C-A0C8-2720993EED6F}" presName="node" presStyleLbl="node1" presStyleIdx="3" presStyleCnt="9" custScaleX="134122" custScaleY="111799" custRadScaleRad="90372" custRadScaleInc="5425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0BBFCEC-CE62-4A22-BCE6-EA993566C6FE}" type="pres">
      <dgm:prSet presAssocID="{A17173CB-9D65-4066-9651-12F3C61CE7CB}" presName="sibTrans" presStyleLbl="sibTrans2D1" presStyleIdx="3" presStyleCnt="9" custScaleX="45223" custScaleY="119844" custLinFactY="74775" custLinFactNeighborX="45192" custLinFactNeighborY="100000"/>
      <dgm:spPr/>
      <dgm:t>
        <a:bodyPr/>
        <a:lstStyle/>
        <a:p>
          <a:pPr rtl="1"/>
          <a:endParaRPr lang="ar-SA"/>
        </a:p>
      </dgm:t>
    </dgm:pt>
    <dgm:pt modelId="{139127BF-EEB7-4B1F-A5AA-7DDBA35EE77E}" type="pres">
      <dgm:prSet presAssocID="{A17173CB-9D65-4066-9651-12F3C61CE7CB}" presName="connectorText" presStyleLbl="sibTrans2D1" presStyleIdx="3" presStyleCnt="9"/>
      <dgm:spPr/>
      <dgm:t>
        <a:bodyPr/>
        <a:lstStyle/>
        <a:p>
          <a:pPr rtl="1"/>
          <a:endParaRPr lang="ar-SA"/>
        </a:p>
      </dgm:t>
    </dgm:pt>
    <dgm:pt modelId="{62C23223-FFEB-4842-AAA6-87F3F79328B5}" type="pres">
      <dgm:prSet presAssocID="{FF8F294F-7082-4E78-B361-7DA497230CD0}" presName="node" presStyleLbl="node1" presStyleIdx="4" presStyleCnt="9" custRadScaleRad="90768" custRadScaleInc="77217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953EFE8-C225-4056-8D75-31D6D7724C05}" type="pres">
      <dgm:prSet presAssocID="{9245F67F-8559-4A93-838C-2E6F32E7CC9C}" presName="sibTrans" presStyleLbl="sibTrans2D1" presStyleIdx="4" presStyleCnt="9" custAng="9402450" custFlipVert="1" custFlipHor="1" custScaleX="44361" custScaleY="104913" custLinFactY="-100000" custLinFactNeighborX="-4037" custLinFactNeighborY="-176110"/>
      <dgm:spPr/>
      <dgm:t>
        <a:bodyPr/>
        <a:lstStyle/>
        <a:p>
          <a:pPr rtl="1"/>
          <a:endParaRPr lang="ar-SA"/>
        </a:p>
      </dgm:t>
    </dgm:pt>
    <dgm:pt modelId="{37DA57BC-BC3F-4411-B436-E18BE12F301A}" type="pres">
      <dgm:prSet presAssocID="{9245F67F-8559-4A93-838C-2E6F32E7CC9C}" presName="connectorText" presStyleLbl="sibTrans2D1" presStyleIdx="4" presStyleCnt="9"/>
      <dgm:spPr/>
      <dgm:t>
        <a:bodyPr/>
        <a:lstStyle/>
        <a:p>
          <a:pPr rtl="1"/>
          <a:endParaRPr lang="ar-SA"/>
        </a:p>
      </dgm:t>
    </dgm:pt>
    <dgm:pt modelId="{629F294C-0FEA-4DE3-8714-EF435A75D97A}" type="pres">
      <dgm:prSet presAssocID="{677C533D-218A-4B15-BB07-261B272615E3}" presName="node" presStyleLbl="node1" presStyleIdx="5" presStyleCnt="9" custScaleX="109608" custRadScaleRad="87212" custRadScaleInc="-11083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9EC4C4C-E1C6-45B5-8542-7A43365C9422}" type="pres">
      <dgm:prSet presAssocID="{8465329C-8A25-434A-8199-941F28B18A16}" presName="sibTrans" presStyleLbl="sibTrans2D1" presStyleIdx="5" presStyleCnt="9" custScaleX="150280" custScaleY="97803" custLinFactNeighborX="-21408" custLinFactNeighborY="17144"/>
      <dgm:spPr/>
      <dgm:t>
        <a:bodyPr/>
        <a:lstStyle/>
        <a:p>
          <a:pPr rtl="1"/>
          <a:endParaRPr lang="ar-SA"/>
        </a:p>
      </dgm:t>
    </dgm:pt>
    <dgm:pt modelId="{6C563668-8772-4527-8E18-F3173A5DC270}" type="pres">
      <dgm:prSet presAssocID="{8465329C-8A25-434A-8199-941F28B18A16}" presName="connectorText" presStyleLbl="sibTrans2D1" presStyleIdx="5" presStyleCnt="9"/>
      <dgm:spPr/>
      <dgm:t>
        <a:bodyPr/>
        <a:lstStyle/>
        <a:p>
          <a:pPr rtl="1"/>
          <a:endParaRPr lang="ar-SA"/>
        </a:p>
      </dgm:t>
    </dgm:pt>
    <dgm:pt modelId="{0D768F2C-C670-47F2-9CC8-B8439CFF8B22}" type="pres">
      <dgm:prSet presAssocID="{CA82139E-1310-4155-874A-B68340B7261D}" presName="node" presStyleLbl="node1" presStyleIdx="6" presStyleCnt="9" custScaleX="118315" custRadScaleRad="92771" custRadScaleInc="-9317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60917E0-9284-41C8-8415-2B3BBDE93552}" type="pres">
      <dgm:prSet presAssocID="{60D020D7-3E40-41FD-9014-A26DE5F27ED8}" presName="sibTrans" presStyleLbl="sibTrans2D1" presStyleIdx="6" presStyleCnt="9" custScaleX="169062" custScaleY="120140"/>
      <dgm:spPr/>
      <dgm:t>
        <a:bodyPr/>
        <a:lstStyle/>
        <a:p>
          <a:pPr rtl="1"/>
          <a:endParaRPr lang="ar-SA"/>
        </a:p>
      </dgm:t>
    </dgm:pt>
    <dgm:pt modelId="{CF2FD4ED-59A8-4929-AE77-9F12760E4D75}" type="pres">
      <dgm:prSet presAssocID="{60D020D7-3E40-41FD-9014-A26DE5F27ED8}" presName="connectorText" presStyleLbl="sibTrans2D1" presStyleIdx="6" presStyleCnt="9"/>
      <dgm:spPr/>
      <dgm:t>
        <a:bodyPr/>
        <a:lstStyle/>
        <a:p>
          <a:pPr rtl="1"/>
          <a:endParaRPr lang="ar-SA"/>
        </a:p>
      </dgm:t>
    </dgm:pt>
    <dgm:pt modelId="{EA0D6336-3F68-4547-B5EF-EBBC82A62D78}" type="pres">
      <dgm:prSet presAssocID="{FD2BCC70-4DA6-4EFE-AD1B-8D45BC366397}" presName="node" presStyleLbl="node1" presStyleIdx="7" presStyleCnt="9" custRadScaleRad="85894" custRadScaleInc="-6014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F02CA15-F9AE-40AC-9B5B-928111D39568}" type="pres">
      <dgm:prSet presAssocID="{EB7206CD-8456-493B-8C04-F5295B8A2F18}" presName="sibTrans" presStyleLbl="sibTrans2D1" presStyleIdx="7" presStyleCnt="9" custScaleX="155106" custScaleY="131377"/>
      <dgm:spPr/>
      <dgm:t>
        <a:bodyPr/>
        <a:lstStyle/>
        <a:p>
          <a:pPr rtl="1"/>
          <a:endParaRPr lang="ar-SA"/>
        </a:p>
      </dgm:t>
    </dgm:pt>
    <dgm:pt modelId="{7AC6C041-2F37-4BB9-BE23-B4B319DF02DF}" type="pres">
      <dgm:prSet presAssocID="{EB7206CD-8456-493B-8C04-F5295B8A2F18}" presName="connectorText" presStyleLbl="sibTrans2D1" presStyleIdx="7" presStyleCnt="9"/>
      <dgm:spPr/>
      <dgm:t>
        <a:bodyPr/>
        <a:lstStyle/>
        <a:p>
          <a:pPr rtl="1"/>
          <a:endParaRPr lang="ar-SA"/>
        </a:p>
      </dgm:t>
    </dgm:pt>
    <dgm:pt modelId="{7E68F31F-D870-4528-94DC-F2261ABA1DEB}" type="pres">
      <dgm:prSet presAssocID="{6E959ABF-C653-49F1-BF45-F53F31C71EFE}" presName="node" presStyleLbl="node1" presStyleIdx="8" presStyleCnt="9" custScaleX="116107" custRadScaleRad="4347" custRadScaleInc="32031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1B67B4B-9C07-4530-AFED-246B22F7C508}" type="pres">
      <dgm:prSet presAssocID="{B66BD836-82EA-4777-9462-C790B359C5B4}" presName="sibTrans" presStyleLbl="sibTrans2D1" presStyleIdx="8" presStyleCnt="9" custAng="10799990" custScaleX="160394" custScaleY="109626"/>
      <dgm:spPr/>
      <dgm:t>
        <a:bodyPr/>
        <a:lstStyle/>
        <a:p>
          <a:pPr rtl="1"/>
          <a:endParaRPr lang="ar-SA"/>
        </a:p>
      </dgm:t>
    </dgm:pt>
    <dgm:pt modelId="{1B2E0561-1B15-4DC4-B40A-55F510C0D168}" type="pres">
      <dgm:prSet presAssocID="{B66BD836-82EA-4777-9462-C790B359C5B4}" presName="connectorText" presStyleLbl="sibTrans2D1" presStyleIdx="8" presStyleCnt="9"/>
      <dgm:spPr/>
      <dgm:t>
        <a:bodyPr/>
        <a:lstStyle/>
        <a:p>
          <a:pPr rtl="1"/>
          <a:endParaRPr lang="ar-SA"/>
        </a:p>
      </dgm:t>
    </dgm:pt>
  </dgm:ptLst>
  <dgm:cxnLst>
    <dgm:cxn modelId="{ADD3F446-0BDE-4058-8F93-9CED275D1EE5}" type="presOf" srcId="{0A6F572D-A4C9-4ED5-88E5-74C223B5E913}" destId="{A11EDDF2-DA8B-4427-B84B-6C54EBFADE16}" srcOrd="0" destOrd="0" presId="urn:microsoft.com/office/officeart/2005/8/layout/cycle2"/>
    <dgm:cxn modelId="{FC294D1D-C7A9-4F52-BB53-2BE8E5EF454E}" type="presOf" srcId="{D3C855A0-4A8C-48D3-8C13-CF79C8A8B41C}" destId="{EB6B6F64-C823-4D04-898B-9EF7006B0E12}" srcOrd="0" destOrd="0" presId="urn:microsoft.com/office/officeart/2005/8/layout/cycle2"/>
    <dgm:cxn modelId="{0D8C4990-9F27-4459-AA4E-1FFEF789313F}" type="presOf" srcId="{B66BD836-82EA-4777-9462-C790B359C5B4}" destId="{A1B67B4B-9C07-4530-AFED-246B22F7C508}" srcOrd="0" destOrd="0" presId="urn:microsoft.com/office/officeart/2005/8/layout/cycle2"/>
    <dgm:cxn modelId="{F0A584C4-EA2D-4A98-90B3-E5BCE7B586FC}" srcId="{DDE6F02E-A24A-41BB-A153-63B640328196}" destId="{0F92EE6E-0BA1-483C-A0C8-2720993EED6F}" srcOrd="3" destOrd="0" parTransId="{0D8D2505-9A5D-4EF0-80D1-B26168F1E2B4}" sibTransId="{A17173CB-9D65-4066-9651-12F3C61CE7CB}"/>
    <dgm:cxn modelId="{8B9C0B12-2DB8-41EB-9490-3EF606FE5DE4}" type="presOf" srcId="{60D020D7-3E40-41FD-9014-A26DE5F27ED8}" destId="{CF2FD4ED-59A8-4929-AE77-9F12760E4D75}" srcOrd="1" destOrd="0" presId="urn:microsoft.com/office/officeart/2005/8/layout/cycle2"/>
    <dgm:cxn modelId="{70A0D706-9306-4E9F-9C5A-91795292F540}" srcId="{DDE6F02E-A24A-41BB-A153-63B640328196}" destId="{D3C855A0-4A8C-48D3-8C13-CF79C8A8B41C}" srcOrd="1" destOrd="0" parTransId="{FDDA4E73-D23D-49DD-BDD7-CAF8634B41E3}" sibTransId="{A63C7256-DF75-4C85-86D3-6F4F34EAA43E}"/>
    <dgm:cxn modelId="{87C10578-B73F-4FFE-9C62-8F2904CD9B04}" type="presOf" srcId="{6E4F92C7-7CE3-4F38-AEC2-4977129A2C7C}" destId="{D18998D3-55DF-426C-B56E-6AF9AB76F337}" srcOrd="0" destOrd="0" presId="urn:microsoft.com/office/officeart/2005/8/layout/cycle2"/>
    <dgm:cxn modelId="{39799DE8-86D5-4E66-89DA-C20C7FB61194}" type="presOf" srcId="{677C533D-218A-4B15-BB07-261B272615E3}" destId="{629F294C-0FEA-4DE3-8714-EF435A75D97A}" srcOrd="0" destOrd="0" presId="urn:microsoft.com/office/officeart/2005/8/layout/cycle2"/>
    <dgm:cxn modelId="{152D1475-FB63-43CE-B04B-6457CE2D8D7C}" type="presOf" srcId="{0A6F572D-A4C9-4ED5-88E5-74C223B5E913}" destId="{9D48D3A0-77A5-4DAA-8F20-222E5ED7B58E}" srcOrd="1" destOrd="0" presId="urn:microsoft.com/office/officeart/2005/8/layout/cycle2"/>
    <dgm:cxn modelId="{BE82785F-D9D4-4AA8-AD75-CA3DDD27673C}" type="presOf" srcId="{89DFFE7F-21BA-4E2E-86EB-7BE689836F28}" destId="{139FE03B-059E-4473-98DE-621C896AF66A}" srcOrd="1" destOrd="0" presId="urn:microsoft.com/office/officeart/2005/8/layout/cycle2"/>
    <dgm:cxn modelId="{EB0A5C7A-6EC6-4EA9-91CC-4F66FB820D1D}" srcId="{DDE6F02E-A24A-41BB-A153-63B640328196}" destId="{677C533D-218A-4B15-BB07-261B272615E3}" srcOrd="5" destOrd="0" parTransId="{D6C68065-4B14-4367-B447-B9DB812744D7}" sibTransId="{8465329C-8A25-434A-8199-941F28B18A16}"/>
    <dgm:cxn modelId="{AB6D640A-92D1-4299-9BD9-2758563EE3F3}" type="presOf" srcId="{8465329C-8A25-434A-8199-941F28B18A16}" destId="{6C563668-8772-4527-8E18-F3173A5DC270}" srcOrd="1" destOrd="0" presId="urn:microsoft.com/office/officeart/2005/8/layout/cycle2"/>
    <dgm:cxn modelId="{9222B8ED-4925-4050-8C30-32CE3EB6936B}" type="presOf" srcId="{B66BD836-82EA-4777-9462-C790B359C5B4}" destId="{1B2E0561-1B15-4DC4-B40A-55F510C0D168}" srcOrd="1" destOrd="0" presId="urn:microsoft.com/office/officeart/2005/8/layout/cycle2"/>
    <dgm:cxn modelId="{1C47BD94-3F29-4D86-97C6-26F8A37DD1CB}" srcId="{DDE6F02E-A24A-41BB-A153-63B640328196}" destId="{CA82139E-1310-4155-874A-B68340B7261D}" srcOrd="6" destOrd="0" parTransId="{AFB66EC6-760E-440D-9E69-2273754C0F75}" sibTransId="{60D020D7-3E40-41FD-9014-A26DE5F27ED8}"/>
    <dgm:cxn modelId="{5A155B74-17AD-4305-AF71-AB95D59D2727}" srcId="{DDE6F02E-A24A-41BB-A153-63B640328196}" destId="{FF8F294F-7082-4E78-B361-7DA497230CD0}" srcOrd="4" destOrd="0" parTransId="{C6866BFD-50E6-4DA6-A076-8EEB781875A6}" sibTransId="{9245F67F-8559-4A93-838C-2E6F32E7CC9C}"/>
    <dgm:cxn modelId="{B89CF405-28F8-4D7B-9F6C-44F79FA2DDC8}" type="presOf" srcId="{89DFFE7F-21BA-4E2E-86EB-7BE689836F28}" destId="{37BD3E4B-E19A-49E6-8F19-5B10AD5EE8F7}" srcOrd="0" destOrd="0" presId="urn:microsoft.com/office/officeart/2005/8/layout/cycle2"/>
    <dgm:cxn modelId="{0552EA8C-7E5E-4346-89FA-309D0C3D90A7}" type="presOf" srcId="{F67D93BC-2E35-4339-9978-4AC38C4465EE}" destId="{11F7F266-ED33-4EA9-A190-23B6BB5D0685}" srcOrd="0" destOrd="0" presId="urn:microsoft.com/office/officeart/2005/8/layout/cycle2"/>
    <dgm:cxn modelId="{6C5157AB-3B9D-429D-89CD-D535F2EB6A90}" type="presOf" srcId="{60D020D7-3E40-41FD-9014-A26DE5F27ED8}" destId="{D60917E0-9284-41C8-8415-2B3BBDE93552}" srcOrd="0" destOrd="0" presId="urn:microsoft.com/office/officeart/2005/8/layout/cycle2"/>
    <dgm:cxn modelId="{78C07EB2-A388-49A9-B0C6-967960B07846}" type="presOf" srcId="{0F92EE6E-0BA1-483C-A0C8-2720993EED6F}" destId="{4CCE9519-51E9-4A9C-94A9-104163D1CC05}" srcOrd="0" destOrd="0" presId="urn:microsoft.com/office/officeart/2005/8/layout/cycle2"/>
    <dgm:cxn modelId="{3F7C73D5-01E4-410B-B9E5-59A16FA9B14F}" type="presOf" srcId="{9245F67F-8559-4A93-838C-2E6F32E7CC9C}" destId="{5953EFE8-C225-4056-8D75-31D6D7724C05}" srcOrd="0" destOrd="0" presId="urn:microsoft.com/office/officeart/2005/8/layout/cycle2"/>
    <dgm:cxn modelId="{B045210F-51C2-44EC-B15A-4C93BF4AA28C}" type="presOf" srcId="{EB7206CD-8456-493B-8C04-F5295B8A2F18}" destId="{AF02CA15-F9AE-40AC-9B5B-928111D39568}" srcOrd="0" destOrd="0" presId="urn:microsoft.com/office/officeart/2005/8/layout/cycle2"/>
    <dgm:cxn modelId="{5276B6FE-9961-4840-8CD4-D5DE3DE1BE8A}" type="presOf" srcId="{FF8F294F-7082-4E78-B361-7DA497230CD0}" destId="{62C23223-FFEB-4842-AAA6-87F3F79328B5}" srcOrd="0" destOrd="0" presId="urn:microsoft.com/office/officeart/2005/8/layout/cycle2"/>
    <dgm:cxn modelId="{52DC6F6E-C678-4C4A-8A53-C43BFE46DB9C}" type="presOf" srcId="{A63C7256-DF75-4C85-86D3-6F4F34EAA43E}" destId="{0998F267-CEAF-4870-93B6-06E519C2E4E1}" srcOrd="0" destOrd="0" presId="urn:microsoft.com/office/officeart/2005/8/layout/cycle2"/>
    <dgm:cxn modelId="{F1BE5EA0-AFF7-4391-AE16-00E065BA4A49}" srcId="{DDE6F02E-A24A-41BB-A153-63B640328196}" destId="{F67D93BC-2E35-4339-9978-4AC38C4465EE}" srcOrd="2" destOrd="0" parTransId="{5C48FD2C-F51C-44D5-9420-8E6F0BBCE746}" sibTransId="{89DFFE7F-21BA-4E2E-86EB-7BE689836F28}"/>
    <dgm:cxn modelId="{5F86E8FA-170B-4208-8AE4-96F2BAC82542}" type="presOf" srcId="{6E959ABF-C653-49F1-BF45-F53F31C71EFE}" destId="{7E68F31F-D870-4528-94DC-F2261ABA1DEB}" srcOrd="0" destOrd="0" presId="urn:microsoft.com/office/officeart/2005/8/layout/cycle2"/>
    <dgm:cxn modelId="{AC91FE20-D711-474E-9C69-89AE0893BCC6}" type="presOf" srcId="{9245F67F-8559-4A93-838C-2E6F32E7CC9C}" destId="{37DA57BC-BC3F-4411-B436-E18BE12F301A}" srcOrd="1" destOrd="0" presId="urn:microsoft.com/office/officeart/2005/8/layout/cycle2"/>
    <dgm:cxn modelId="{516E4348-BE43-4803-8E35-E495DB4050F3}" srcId="{DDE6F02E-A24A-41BB-A153-63B640328196}" destId="{6E959ABF-C653-49F1-BF45-F53F31C71EFE}" srcOrd="8" destOrd="0" parTransId="{A78A5267-6D4E-4E3B-A56F-2731226C213C}" sibTransId="{B66BD836-82EA-4777-9462-C790B359C5B4}"/>
    <dgm:cxn modelId="{B9629E78-8C4F-419B-B7A1-649B2EBB9195}" type="presOf" srcId="{CA82139E-1310-4155-874A-B68340B7261D}" destId="{0D768F2C-C670-47F2-9CC8-B8439CFF8B22}" srcOrd="0" destOrd="0" presId="urn:microsoft.com/office/officeart/2005/8/layout/cycle2"/>
    <dgm:cxn modelId="{CE746A0A-2749-4991-972A-C0F72696A325}" type="presOf" srcId="{A17173CB-9D65-4066-9651-12F3C61CE7CB}" destId="{139127BF-EEB7-4B1F-A5AA-7DDBA35EE77E}" srcOrd="1" destOrd="0" presId="urn:microsoft.com/office/officeart/2005/8/layout/cycle2"/>
    <dgm:cxn modelId="{E8365A5A-7CE1-462C-9064-6A2D65F6AD2F}" type="presOf" srcId="{DDE6F02E-A24A-41BB-A153-63B640328196}" destId="{7DDAAA28-DFDF-4796-A0BE-9B8F54E043AB}" srcOrd="0" destOrd="0" presId="urn:microsoft.com/office/officeart/2005/8/layout/cycle2"/>
    <dgm:cxn modelId="{5722A740-FB44-47EF-A96F-275B6B58FBB0}" type="presOf" srcId="{A63C7256-DF75-4C85-86D3-6F4F34EAA43E}" destId="{42C29326-AB6E-4694-B02E-92DDC97E517A}" srcOrd="1" destOrd="0" presId="urn:microsoft.com/office/officeart/2005/8/layout/cycle2"/>
    <dgm:cxn modelId="{A711A25D-5302-4A83-9021-D28439EACE76}" srcId="{DDE6F02E-A24A-41BB-A153-63B640328196}" destId="{FD2BCC70-4DA6-4EFE-AD1B-8D45BC366397}" srcOrd="7" destOrd="0" parTransId="{95C1B5AA-6C9D-4BD9-8E38-C1136D2992C5}" sibTransId="{EB7206CD-8456-493B-8C04-F5295B8A2F18}"/>
    <dgm:cxn modelId="{998F6AA0-A25C-4894-9A76-1EE8DC13FF75}" type="presOf" srcId="{FD2BCC70-4DA6-4EFE-AD1B-8D45BC366397}" destId="{EA0D6336-3F68-4547-B5EF-EBBC82A62D78}" srcOrd="0" destOrd="0" presId="urn:microsoft.com/office/officeart/2005/8/layout/cycle2"/>
    <dgm:cxn modelId="{4178D85D-85AA-4B3D-A3FA-6876FDFA9C54}" srcId="{DDE6F02E-A24A-41BB-A153-63B640328196}" destId="{6E4F92C7-7CE3-4F38-AEC2-4977129A2C7C}" srcOrd="0" destOrd="0" parTransId="{E6459B44-E928-4BF8-849C-89EDD14E8752}" sibTransId="{0A6F572D-A4C9-4ED5-88E5-74C223B5E913}"/>
    <dgm:cxn modelId="{3AF511A2-2153-458B-BA91-D9FE39D9E2D0}" type="presOf" srcId="{A17173CB-9D65-4066-9651-12F3C61CE7CB}" destId="{00BBFCEC-CE62-4A22-BCE6-EA993566C6FE}" srcOrd="0" destOrd="0" presId="urn:microsoft.com/office/officeart/2005/8/layout/cycle2"/>
    <dgm:cxn modelId="{A6E5203F-E675-45DC-8E26-C81F565BBE7B}" type="presOf" srcId="{8465329C-8A25-434A-8199-941F28B18A16}" destId="{A9EC4C4C-E1C6-45B5-8542-7A43365C9422}" srcOrd="0" destOrd="0" presId="urn:microsoft.com/office/officeart/2005/8/layout/cycle2"/>
    <dgm:cxn modelId="{D694A9FF-AF98-4960-B9D5-1D0BFF045A2B}" type="presOf" srcId="{EB7206CD-8456-493B-8C04-F5295B8A2F18}" destId="{7AC6C041-2F37-4BB9-BE23-B4B319DF02DF}" srcOrd="1" destOrd="0" presId="urn:microsoft.com/office/officeart/2005/8/layout/cycle2"/>
    <dgm:cxn modelId="{90CA6072-CEB5-479F-B67B-65A2D9B86F4E}" type="presParOf" srcId="{7DDAAA28-DFDF-4796-A0BE-9B8F54E043AB}" destId="{D18998D3-55DF-426C-B56E-6AF9AB76F337}" srcOrd="0" destOrd="0" presId="urn:microsoft.com/office/officeart/2005/8/layout/cycle2"/>
    <dgm:cxn modelId="{48091AFC-AFC6-4323-8316-7AB431E96AF5}" type="presParOf" srcId="{7DDAAA28-DFDF-4796-A0BE-9B8F54E043AB}" destId="{A11EDDF2-DA8B-4427-B84B-6C54EBFADE16}" srcOrd="1" destOrd="0" presId="urn:microsoft.com/office/officeart/2005/8/layout/cycle2"/>
    <dgm:cxn modelId="{3CF288A3-BB9A-43F4-BA9B-AE9A41868457}" type="presParOf" srcId="{A11EDDF2-DA8B-4427-B84B-6C54EBFADE16}" destId="{9D48D3A0-77A5-4DAA-8F20-222E5ED7B58E}" srcOrd="0" destOrd="0" presId="urn:microsoft.com/office/officeart/2005/8/layout/cycle2"/>
    <dgm:cxn modelId="{C638D7FF-D550-4279-B8C9-1D71886F804B}" type="presParOf" srcId="{7DDAAA28-DFDF-4796-A0BE-9B8F54E043AB}" destId="{EB6B6F64-C823-4D04-898B-9EF7006B0E12}" srcOrd="2" destOrd="0" presId="urn:microsoft.com/office/officeart/2005/8/layout/cycle2"/>
    <dgm:cxn modelId="{4B4E278B-873A-46E6-A07B-855E1764CB44}" type="presParOf" srcId="{7DDAAA28-DFDF-4796-A0BE-9B8F54E043AB}" destId="{0998F267-CEAF-4870-93B6-06E519C2E4E1}" srcOrd="3" destOrd="0" presId="urn:microsoft.com/office/officeart/2005/8/layout/cycle2"/>
    <dgm:cxn modelId="{98F780B1-D5A2-4F16-A3FC-0FE7A3C66C51}" type="presParOf" srcId="{0998F267-CEAF-4870-93B6-06E519C2E4E1}" destId="{42C29326-AB6E-4694-B02E-92DDC97E517A}" srcOrd="0" destOrd="0" presId="urn:microsoft.com/office/officeart/2005/8/layout/cycle2"/>
    <dgm:cxn modelId="{A04490AB-A641-44E0-9D8A-478950E9B1AA}" type="presParOf" srcId="{7DDAAA28-DFDF-4796-A0BE-9B8F54E043AB}" destId="{11F7F266-ED33-4EA9-A190-23B6BB5D0685}" srcOrd="4" destOrd="0" presId="urn:microsoft.com/office/officeart/2005/8/layout/cycle2"/>
    <dgm:cxn modelId="{52679C36-21BB-42C0-8931-EDC1C9A15FCF}" type="presParOf" srcId="{7DDAAA28-DFDF-4796-A0BE-9B8F54E043AB}" destId="{37BD3E4B-E19A-49E6-8F19-5B10AD5EE8F7}" srcOrd="5" destOrd="0" presId="urn:microsoft.com/office/officeart/2005/8/layout/cycle2"/>
    <dgm:cxn modelId="{10E74DC4-5A14-41B5-9101-8EE295355EB4}" type="presParOf" srcId="{37BD3E4B-E19A-49E6-8F19-5B10AD5EE8F7}" destId="{139FE03B-059E-4473-98DE-621C896AF66A}" srcOrd="0" destOrd="0" presId="urn:microsoft.com/office/officeart/2005/8/layout/cycle2"/>
    <dgm:cxn modelId="{6248EC7A-0C57-4F7C-9F74-EE2B9FA28539}" type="presParOf" srcId="{7DDAAA28-DFDF-4796-A0BE-9B8F54E043AB}" destId="{4CCE9519-51E9-4A9C-94A9-104163D1CC05}" srcOrd="6" destOrd="0" presId="urn:microsoft.com/office/officeart/2005/8/layout/cycle2"/>
    <dgm:cxn modelId="{98098829-D04C-4B31-B17F-9C1237258659}" type="presParOf" srcId="{7DDAAA28-DFDF-4796-A0BE-9B8F54E043AB}" destId="{00BBFCEC-CE62-4A22-BCE6-EA993566C6FE}" srcOrd="7" destOrd="0" presId="urn:microsoft.com/office/officeart/2005/8/layout/cycle2"/>
    <dgm:cxn modelId="{FDE62B8B-61FE-4EDE-8735-9AF236285D3D}" type="presParOf" srcId="{00BBFCEC-CE62-4A22-BCE6-EA993566C6FE}" destId="{139127BF-EEB7-4B1F-A5AA-7DDBA35EE77E}" srcOrd="0" destOrd="0" presId="urn:microsoft.com/office/officeart/2005/8/layout/cycle2"/>
    <dgm:cxn modelId="{728A3DEF-7218-4736-8653-810ECED091E8}" type="presParOf" srcId="{7DDAAA28-DFDF-4796-A0BE-9B8F54E043AB}" destId="{62C23223-FFEB-4842-AAA6-87F3F79328B5}" srcOrd="8" destOrd="0" presId="urn:microsoft.com/office/officeart/2005/8/layout/cycle2"/>
    <dgm:cxn modelId="{12D6DAC1-7666-4C54-B069-790174AD3048}" type="presParOf" srcId="{7DDAAA28-DFDF-4796-A0BE-9B8F54E043AB}" destId="{5953EFE8-C225-4056-8D75-31D6D7724C05}" srcOrd="9" destOrd="0" presId="urn:microsoft.com/office/officeart/2005/8/layout/cycle2"/>
    <dgm:cxn modelId="{775D50B4-F025-4E4D-90C4-73621F385E0F}" type="presParOf" srcId="{5953EFE8-C225-4056-8D75-31D6D7724C05}" destId="{37DA57BC-BC3F-4411-B436-E18BE12F301A}" srcOrd="0" destOrd="0" presId="urn:microsoft.com/office/officeart/2005/8/layout/cycle2"/>
    <dgm:cxn modelId="{3FB2C4BC-A13B-4B46-8087-908AA2E2CC3E}" type="presParOf" srcId="{7DDAAA28-DFDF-4796-A0BE-9B8F54E043AB}" destId="{629F294C-0FEA-4DE3-8714-EF435A75D97A}" srcOrd="10" destOrd="0" presId="urn:microsoft.com/office/officeart/2005/8/layout/cycle2"/>
    <dgm:cxn modelId="{25DC7CFE-47F5-423B-BB70-A065433AAF30}" type="presParOf" srcId="{7DDAAA28-DFDF-4796-A0BE-9B8F54E043AB}" destId="{A9EC4C4C-E1C6-45B5-8542-7A43365C9422}" srcOrd="11" destOrd="0" presId="urn:microsoft.com/office/officeart/2005/8/layout/cycle2"/>
    <dgm:cxn modelId="{A40DA26D-0A74-4DEA-BE4C-16E23DF34398}" type="presParOf" srcId="{A9EC4C4C-E1C6-45B5-8542-7A43365C9422}" destId="{6C563668-8772-4527-8E18-F3173A5DC270}" srcOrd="0" destOrd="0" presId="urn:microsoft.com/office/officeart/2005/8/layout/cycle2"/>
    <dgm:cxn modelId="{006579CB-4359-4AC1-A117-3DC3EB025255}" type="presParOf" srcId="{7DDAAA28-DFDF-4796-A0BE-9B8F54E043AB}" destId="{0D768F2C-C670-47F2-9CC8-B8439CFF8B22}" srcOrd="12" destOrd="0" presId="urn:microsoft.com/office/officeart/2005/8/layout/cycle2"/>
    <dgm:cxn modelId="{DCF6C418-48D7-4807-886D-C1663A21ED93}" type="presParOf" srcId="{7DDAAA28-DFDF-4796-A0BE-9B8F54E043AB}" destId="{D60917E0-9284-41C8-8415-2B3BBDE93552}" srcOrd="13" destOrd="0" presId="urn:microsoft.com/office/officeart/2005/8/layout/cycle2"/>
    <dgm:cxn modelId="{F8C4929B-9D69-49C1-AC34-249EA13D59F5}" type="presParOf" srcId="{D60917E0-9284-41C8-8415-2B3BBDE93552}" destId="{CF2FD4ED-59A8-4929-AE77-9F12760E4D75}" srcOrd="0" destOrd="0" presId="urn:microsoft.com/office/officeart/2005/8/layout/cycle2"/>
    <dgm:cxn modelId="{16258FA6-C34C-4C69-BFF9-2FDB2CAF6BED}" type="presParOf" srcId="{7DDAAA28-DFDF-4796-A0BE-9B8F54E043AB}" destId="{EA0D6336-3F68-4547-B5EF-EBBC82A62D78}" srcOrd="14" destOrd="0" presId="urn:microsoft.com/office/officeart/2005/8/layout/cycle2"/>
    <dgm:cxn modelId="{D9F807F0-7CA9-47CA-993B-786183E5F684}" type="presParOf" srcId="{7DDAAA28-DFDF-4796-A0BE-9B8F54E043AB}" destId="{AF02CA15-F9AE-40AC-9B5B-928111D39568}" srcOrd="15" destOrd="0" presId="urn:microsoft.com/office/officeart/2005/8/layout/cycle2"/>
    <dgm:cxn modelId="{6C368822-253C-49AF-BE35-64AAF63A2B1E}" type="presParOf" srcId="{AF02CA15-F9AE-40AC-9B5B-928111D39568}" destId="{7AC6C041-2F37-4BB9-BE23-B4B319DF02DF}" srcOrd="0" destOrd="0" presId="urn:microsoft.com/office/officeart/2005/8/layout/cycle2"/>
    <dgm:cxn modelId="{0DD7FC93-EFCB-44E3-9AAD-998FAE644EB4}" type="presParOf" srcId="{7DDAAA28-DFDF-4796-A0BE-9B8F54E043AB}" destId="{7E68F31F-D870-4528-94DC-F2261ABA1DEB}" srcOrd="16" destOrd="0" presId="urn:microsoft.com/office/officeart/2005/8/layout/cycle2"/>
    <dgm:cxn modelId="{F714B452-AE8B-42EE-B49A-5AFAC21EA978}" type="presParOf" srcId="{7DDAAA28-DFDF-4796-A0BE-9B8F54E043AB}" destId="{A1B67B4B-9C07-4530-AFED-246B22F7C508}" srcOrd="17" destOrd="0" presId="urn:microsoft.com/office/officeart/2005/8/layout/cycle2"/>
    <dgm:cxn modelId="{89128126-619B-4781-98A6-208CC25D09F9}" type="presParOf" srcId="{A1B67B4B-9C07-4530-AFED-246B22F7C508}" destId="{1B2E0561-1B15-4DC4-B40A-55F510C0D16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9303F60-AF61-4DDA-9E59-19203BE33CC9}" type="doc">
      <dgm:prSet loTypeId="urn:microsoft.com/office/officeart/2005/8/layout/cycle2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pPr rtl="1"/>
          <a:endParaRPr lang="ar-SA"/>
        </a:p>
      </dgm:t>
    </dgm:pt>
    <dgm:pt modelId="{28B3AD51-1C1B-47B7-9612-B4DA1A226C9A}">
      <dgm:prSet phldrT="[نص]" custT="1"/>
      <dgm:spPr/>
      <dgm:t>
        <a:bodyPr/>
        <a:lstStyle/>
        <a:p>
          <a:pPr rtl="1"/>
          <a:r>
            <a:rPr lang="ar-SA" sz="2400" b="1" dirty="0" smtClean="0">
              <a:solidFill>
                <a:schemeClr val="bg2"/>
              </a:solidFill>
            </a:rPr>
            <a:t>التطوير</a:t>
          </a:r>
          <a:endParaRPr lang="ar-SA" sz="2400" b="1" dirty="0">
            <a:solidFill>
              <a:schemeClr val="bg2"/>
            </a:solidFill>
          </a:endParaRPr>
        </a:p>
      </dgm:t>
    </dgm:pt>
    <dgm:pt modelId="{CF664962-9CAB-4906-A769-177964EDE3AD}" type="parTrans" cxnId="{03788A0A-548B-4C73-B732-DEB87702A2E9}">
      <dgm:prSet/>
      <dgm:spPr/>
      <dgm:t>
        <a:bodyPr/>
        <a:lstStyle/>
        <a:p>
          <a:pPr rtl="1"/>
          <a:endParaRPr lang="ar-SA"/>
        </a:p>
      </dgm:t>
    </dgm:pt>
    <dgm:pt modelId="{36914E36-E5BF-4E91-B56B-561CC290D22F}" type="sibTrans" cxnId="{03788A0A-548B-4C73-B732-DEB87702A2E9}">
      <dgm:prSet/>
      <dgm:spPr/>
      <dgm:t>
        <a:bodyPr/>
        <a:lstStyle/>
        <a:p>
          <a:pPr rtl="1"/>
          <a:endParaRPr lang="ar-SA"/>
        </a:p>
      </dgm:t>
    </dgm:pt>
    <dgm:pt modelId="{3B5FBC93-4CF1-44FA-809D-5044E1CC391F}">
      <dgm:prSet phldrT="[نص]" custT="1"/>
      <dgm:spPr/>
      <dgm:t>
        <a:bodyPr/>
        <a:lstStyle/>
        <a:p>
          <a:pPr rtl="1"/>
          <a:r>
            <a:rPr lang="ar-SA" sz="2400" b="1" dirty="0" smtClean="0">
              <a:solidFill>
                <a:schemeClr val="bg2"/>
              </a:solidFill>
            </a:rPr>
            <a:t>ا</a:t>
          </a:r>
          <a:r>
            <a:rPr lang="ar-SA" sz="1800" b="1" dirty="0" smtClean="0">
              <a:solidFill>
                <a:schemeClr val="bg2"/>
              </a:solidFill>
            </a:rPr>
            <a:t>لاستخدام</a:t>
          </a:r>
          <a:endParaRPr lang="ar-SA" sz="1800" b="1" dirty="0">
            <a:solidFill>
              <a:schemeClr val="bg2"/>
            </a:solidFill>
          </a:endParaRPr>
        </a:p>
      </dgm:t>
    </dgm:pt>
    <dgm:pt modelId="{81B49A7F-5B5F-41B3-9836-FFB1D295ABBE}" type="parTrans" cxnId="{6E8348D1-B1B7-4A68-998A-0EF8D2EA2E7B}">
      <dgm:prSet/>
      <dgm:spPr/>
      <dgm:t>
        <a:bodyPr/>
        <a:lstStyle/>
        <a:p>
          <a:pPr rtl="1"/>
          <a:endParaRPr lang="ar-SA"/>
        </a:p>
      </dgm:t>
    </dgm:pt>
    <dgm:pt modelId="{83B08D7A-81A0-444E-A9DD-030E3662616D}" type="sibTrans" cxnId="{6E8348D1-B1B7-4A68-998A-0EF8D2EA2E7B}">
      <dgm:prSet/>
      <dgm:spPr/>
      <dgm:t>
        <a:bodyPr/>
        <a:lstStyle/>
        <a:p>
          <a:pPr rtl="1"/>
          <a:endParaRPr lang="ar-SA"/>
        </a:p>
      </dgm:t>
    </dgm:pt>
    <dgm:pt modelId="{A89D3E90-5695-4D1F-9A1A-570118B9F8DC}">
      <dgm:prSet phldrT="[نص]" custT="1"/>
      <dgm:spPr/>
      <dgm:t>
        <a:bodyPr/>
        <a:lstStyle/>
        <a:p>
          <a:pPr rtl="1"/>
          <a:r>
            <a:rPr lang="ar-SA" sz="2400" b="1" dirty="0" smtClean="0">
              <a:solidFill>
                <a:schemeClr val="bg2"/>
              </a:solidFill>
            </a:rPr>
            <a:t>الإدارة</a:t>
          </a:r>
          <a:endParaRPr lang="ar-SA" sz="2400" b="1" dirty="0">
            <a:solidFill>
              <a:schemeClr val="bg2"/>
            </a:solidFill>
          </a:endParaRPr>
        </a:p>
      </dgm:t>
    </dgm:pt>
    <dgm:pt modelId="{E87F0FE2-D250-49FC-B3B2-65218B09C1A0}" type="parTrans" cxnId="{831BCC2F-ACE0-4ECD-9DD8-086938E66EAA}">
      <dgm:prSet/>
      <dgm:spPr/>
      <dgm:t>
        <a:bodyPr/>
        <a:lstStyle/>
        <a:p>
          <a:pPr rtl="1"/>
          <a:endParaRPr lang="ar-SA"/>
        </a:p>
      </dgm:t>
    </dgm:pt>
    <dgm:pt modelId="{08024204-400F-4B2B-93B2-FD3655153196}" type="sibTrans" cxnId="{831BCC2F-ACE0-4ECD-9DD8-086938E66EAA}">
      <dgm:prSet/>
      <dgm:spPr/>
      <dgm:t>
        <a:bodyPr/>
        <a:lstStyle/>
        <a:p>
          <a:pPr rtl="1"/>
          <a:endParaRPr lang="ar-SA"/>
        </a:p>
      </dgm:t>
    </dgm:pt>
    <dgm:pt modelId="{0D72CFF4-606B-4BA3-B18B-34BEA3CCDCB2}">
      <dgm:prSet phldrT="[نص]" custT="1"/>
      <dgm:spPr/>
      <dgm:t>
        <a:bodyPr/>
        <a:lstStyle/>
        <a:p>
          <a:pPr rtl="1"/>
          <a:r>
            <a:rPr lang="ar-SA" sz="2400" b="1" dirty="0" smtClean="0">
              <a:solidFill>
                <a:schemeClr val="bg2"/>
              </a:solidFill>
            </a:rPr>
            <a:t>التقويم</a:t>
          </a:r>
          <a:endParaRPr lang="ar-SA" sz="2400" b="1" dirty="0">
            <a:solidFill>
              <a:schemeClr val="bg2"/>
            </a:solidFill>
          </a:endParaRPr>
        </a:p>
      </dgm:t>
    </dgm:pt>
    <dgm:pt modelId="{6EFE2F07-9AD4-4D03-8C61-3FA84C331C53}" type="parTrans" cxnId="{D2355109-7B8A-448F-A090-9B8E42628091}">
      <dgm:prSet/>
      <dgm:spPr/>
      <dgm:t>
        <a:bodyPr/>
        <a:lstStyle/>
        <a:p>
          <a:pPr rtl="1"/>
          <a:endParaRPr lang="ar-SA"/>
        </a:p>
      </dgm:t>
    </dgm:pt>
    <dgm:pt modelId="{26E09698-16A3-4FB2-B6BD-883C3491983C}" type="sibTrans" cxnId="{D2355109-7B8A-448F-A090-9B8E42628091}">
      <dgm:prSet/>
      <dgm:spPr/>
      <dgm:t>
        <a:bodyPr/>
        <a:lstStyle/>
        <a:p>
          <a:pPr rtl="1"/>
          <a:endParaRPr lang="ar-SA"/>
        </a:p>
      </dgm:t>
    </dgm:pt>
    <dgm:pt modelId="{E779C135-C2FA-4D90-AE00-3B072B180A44}">
      <dgm:prSet phldrT="[نص]" custT="1"/>
      <dgm:spPr/>
      <dgm:t>
        <a:bodyPr/>
        <a:lstStyle/>
        <a:p>
          <a:pPr rtl="1"/>
          <a:r>
            <a:rPr lang="ar-SA" sz="2000" b="1" dirty="0" smtClean="0">
              <a:solidFill>
                <a:schemeClr val="bg2"/>
              </a:solidFill>
            </a:rPr>
            <a:t>التصميم</a:t>
          </a:r>
          <a:endParaRPr lang="ar-SA" sz="2000" b="1" dirty="0">
            <a:solidFill>
              <a:schemeClr val="bg2"/>
            </a:solidFill>
          </a:endParaRPr>
        </a:p>
      </dgm:t>
    </dgm:pt>
    <dgm:pt modelId="{45FFFE18-DBE3-4E5C-BBC2-200D1B829F3A}" type="parTrans" cxnId="{E4358F03-AF17-4512-8F1A-B90F190C8FCE}">
      <dgm:prSet/>
      <dgm:spPr/>
      <dgm:t>
        <a:bodyPr/>
        <a:lstStyle/>
        <a:p>
          <a:pPr rtl="1"/>
          <a:endParaRPr lang="ar-SA"/>
        </a:p>
      </dgm:t>
    </dgm:pt>
    <dgm:pt modelId="{D20CCD3A-F319-4EEE-AD02-19D000FC1708}" type="sibTrans" cxnId="{E4358F03-AF17-4512-8F1A-B90F190C8FCE}">
      <dgm:prSet/>
      <dgm:spPr/>
      <dgm:t>
        <a:bodyPr/>
        <a:lstStyle/>
        <a:p>
          <a:pPr rtl="1"/>
          <a:endParaRPr lang="ar-SA"/>
        </a:p>
      </dgm:t>
    </dgm:pt>
    <dgm:pt modelId="{89F77C14-63B1-4036-B238-0CFD175641EF}" type="pres">
      <dgm:prSet presAssocID="{D9303F60-AF61-4DDA-9E59-19203BE33CC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54ECF625-90F8-4948-A56E-22A843C16FBF}" type="pres">
      <dgm:prSet presAssocID="{28B3AD51-1C1B-47B7-9612-B4DA1A226C9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5DFB1E2-1DCE-441A-8329-7EDA15E7CC0A}" type="pres">
      <dgm:prSet presAssocID="{36914E36-E5BF-4E91-B56B-561CC290D22F}" presName="sibTrans" presStyleLbl="sibTrans2D1" presStyleIdx="0" presStyleCnt="5"/>
      <dgm:spPr/>
      <dgm:t>
        <a:bodyPr/>
        <a:lstStyle/>
        <a:p>
          <a:pPr rtl="1"/>
          <a:endParaRPr lang="ar-SA"/>
        </a:p>
      </dgm:t>
    </dgm:pt>
    <dgm:pt modelId="{72D69356-8848-4E22-9DB7-92BD9327FEB5}" type="pres">
      <dgm:prSet presAssocID="{36914E36-E5BF-4E91-B56B-561CC290D22F}" presName="connectorText" presStyleLbl="sibTrans2D1" presStyleIdx="0" presStyleCnt="5"/>
      <dgm:spPr/>
      <dgm:t>
        <a:bodyPr/>
        <a:lstStyle/>
        <a:p>
          <a:pPr rtl="1"/>
          <a:endParaRPr lang="ar-SA"/>
        </a:p>
      </dgm:t>
    </dgm:pt>
    <dgm:pt modelId="{02B9C84F-B825-4844-884B-722B975F6F6E}" type="pres">
      <dgm:prSet presAssocID="{3B5FBC93-4CF1-44FA-809D-5044E1CC391F}" presName="node" presStyleLbl="node1" presStyleIdx="1" presStyleCnt="5" custScaleX="10731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658A8F7-1E43-4B2F-A6F2-4E8FF77EA60A}" type="pres">
      <dgm:prSet presAssocID="{83B08D7A-81A0-444E-A9DD-030E3662616D}" presName="sibTrans" presStyleLbl="sibTrans2D1" presStyleIdx="1" presStyleCnt="5"/>
      <dgm:spPr/>
      <dgm:t>
        <a:bodyPr/>
        <a:lstStyle/>
        <a:p>
          <a:pPr rtl="1"/>
          <a:endParaRPr lang="ar-SA"/>
        </a:p>
      </dgm:t>
    </dgm:pt>
    <dgm:pt modelId="{CC0BA3C9-C061-40B9-B700-792E1B29229B}" type="pres">
      <dgm:prSet presAssocID="{83B08D7A-81A0-444E-A9DD-030E3662616D}" presName="connectorText" presStyleLbl="sibTrans2D1" presStyleIdx="1" presStyleCnt="5"/>
      <dgm:spPr/>
      <dgm:t>
        <a:bodyPr/>
        <a:lstStyle/>
        <a:p>
          <a:pPr rtl="1"/>
          <a:endParaRPr lang="ar-SA"/>
        </a:p>
      </dgm:t>
    </dgm:pt>
    <dgm:pt modelId="{A58B9793-B5E9-4FB8-BB77-47FA6EF5AB8C}" type="pres">
      <dgm:prSet presAssocID="{A89D3E90-5695-4D1F-9A1A-570118B9F8DC}" presName="node" presStyleLbl="node1" presStyleIdx="2" presStyleCnt="5" custRadScaleRad="88373" custRadScaleInc="-1081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217F98C-BF12-4C19-ADAC-1867AA6C804B}" type="pres">
      <dgm:prSet presAssocID="{08024204-400F-4B2B-93B2-FD3655153196}" presName="sibTrans" presStyleLbl="sibTrans2D1" presStyleIdx="2" presStyleCnt="5"/>
      <dgm:spPr/>
      <dgm:t>
        <a:bodyPr/>
        <a:lstStyle/>
        <a:p>
          <a:pPr rtl="1"/>
          <a:endParaRPr lang="ar-SA"/>
        </a:p>
      </dgm:t>
    </dgm:pt>
    <dgm:pt modelId="{1B9C1098-E393-4C8E-894D-CD0D46119423}" type="pres">
      <dgm:prSet presAssocID="{08024204-400F-4B2B-93B2-FD3655153196}" presName="connectorText" presStyleLbl="sibTrans2D1" presStyleIdx="2" presStyleCnt="5"/>
      <dgm:spPr/>
      <dgm:t>
        <a:bodyPr/>
        <a:lstStyle/>
        <a:p>
          <a:pPr rtl="1"/>
          <a:endParaRPr lang="ar-SA"/>
        </a:p>
      </dgm:t>
    </dgm:pt>
    <dgm:pt modelId="{FDA40EEF-D3B9-47AA-BDB1-487384B48650}" type="pres">
      <dgm:prSet presAssocID="{0D72CFF4-606B-4BA3-B18B-34BEA3CCDCB2}" presName="node" presStyleLbl="node1" presStyleIdx="3" presStyleCnt="5" custRadScaleRad="93740" custRadScaleInc="2131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3C2A378-35E2-46D7-AD60-A22FB192708F}" type="pres">
      <dgm:prSet presAssocID="{26E09698-16A3-4FB2-B6BD-883C3491983C}" presName="sibTrans" presStyleLbl="sibTrans2D1" presStyleIdx="3" presStyleCnt="5"/>
      <dgm:spPr/>
      <dgm:t>
        <a:bodyPr/>
        <a:lstStyle/>
        <a:p>
          <a:pPr rtl="1"/>
          <a:endParaRPr lang="ar-SA"/>
        </a:p>
      </dgm:t>
    </dgm:pt>
    <dgm:pt modelId="{248E3928-3D72-4D99-92DC-82AC5A3CB76C}" type="pres">
      <dgm:prSet presAssocID="{26E09698-16A3-4FB2-B6BD-883C3491983C}" presName="connectorText" presStyleLbl="sibTrans2D1" presStyleIdx="3" presStyleCnt="5"/>
      <dgm:spPr/>
      <dgm:t>
        <a:bodyPr/>
        <a:lstStyle/>
        <a:p>
          <a:pPr rtl="1"/>
          <a:endParaRPr lang="ar-SA"/>
        </a:p>
      </dgm:t>
    </dgm:pt>
    <dgm:pt modelId="{A8A1BCA2-4AE7-426E-BE3D-1316A0587CA5}" type="pres">
      <dgm:prSet presAssocID="{E779C135-C2FA-4D90-AE00-3B072B180A44}" presName="node" presStyleLbl="node1" presStyleIdx="4" presStyleCnt="5" custRadScaleRad="122480" custRadScaleInc="694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5B96AB4-5616-406B-961C-F59EBDB86F28}" type="pres">
      <dgm:prSet presAssocID="{D20CCD3A-F319-4EEE-AD02-19D000FC1708}" presName="sibTrans" presStyleLbl="sibTrans2D1" presStyleIdx="4" presStyleCnt="5"/>
      <dgm:spPr/>
      <dgm:t>
        <a:bodyPr/>
        <a:lstStyle/>
        <a:p>
          <a:pPr rtl="1"/>
          <a:endParaRPr lang="ar-SA"/>
        </a:p>
      </dgm:t>
    </dgm:pt>
    <dgm:pt modelId="{FDDB54BA-3538-4CFC-90EB-5BD10415CEA7}" type="pres">
      <dgm:prSet presAssocID="{D20CCD3A-F319-4EEE-AD02-19D000FC1708}" presName="connectorText" presStyleLbl="sibTrans2D1" presStyleIdx="4" presStyleCnt="5"/>
      <dgm:spPr/>
      <dgm:t>
        <a:bodyPr/>
        <a:lstStyle/>
        <a:p>
          <a:pPr rtl="1"/>
          <a:endParaRPr lang="ar-SA"/>
        </a:p>
      </dgm:t>
    </dgm:pt>
  </dgm:ptLst>
  <dgm:cxnLst>
    <dgm:cxn modelId="{996B520D-EFCF-4BC8-A384-A1B565134842}" type="presOf" srcId="{26E09698-16A3-4FB2-B6BD-883C3491983C}" destId="{248E3928-3D72-4D99-92DC-82AC5A3CB76C}" srcOrd="1" destOrd="0" presId="urn:microsoft.com/office/officeart/2005/8/layout/cycle2"/>
    <dgm:cxn modelId="{6E8348D1-B1B7-4A68-998A-0EF8D2EA2E7B}" srcId="{D9303F60-AF61-4DDA-9E59-19203BE33CC9}" destId="{3B5FBC93-4CF1-44FA-809D-5044E1CC391F}" srcOrd="1" destOrd="0" parTransId="{81B49A7F-5B5F-41B3-9836-FFB1D295ABBE}" sibTransId="{83B08D7A-81A0-444E-A9DD-030E3662616D}"/>
    <dgm:cxn modelId="{EBBD2899-1142-42BA-95CF-C928FF338718}" type="presOf" srcId="{D20CCD3A-F319-4EEE-AD02-19D000FC1708}" destId="{FDDB54BA-3538-4CFC-90EB-5BD10415CEA7}" srcOrd="1" destOrd="0" presId="urn:microsoft.com/office/officeart/2005/8/layout/cycle2"/>
    <dgm:cxn modelId="{E4358F03-AF17-4512-8F1A-B90F190C8FCE}" srcId="{D9303F60-AF61-4DDA-9E59-19203BE33CC9}" destId="{E779C135-C2FA-4D90-AE00-3B072B180A44}" srcOrd="4" destOrd="0" parTransId="{45FFFE18-DBE3-4E5C-BBC2-200D1B829F3A}" sibTransId="{D20CCD3A-F319-4EEE-AD02-19D000FC1708}"/>
    <dgm:cxn modelId="{D2355109-7B8A-448F-A090-9B8E42628091}" srcId="{D9303F60-AF61-4DDA-9E59-19203BE33CC9}" destId="{0D72CFF4-606B-4BA3-B18B-34BEA3CCDCB2}" srcOrd="3" destOrd="0" parTransId="{6EFE2F07-9AD4-4D03-8C61-3FA84C331C53}" sibTransId="{26E09698-16A3-4FB2-B6BD-883C3491983C}"/>
    <dgm:cxn modelId="{0D2CAB30-0E8A-4AC0-97BC-AB5E75194341}" type="presOf" srcId="{08024204-400F-4B2B-93B2-FD3655153196}" destId="{1B9C1098-E393-4C8E-894D-CD0D46119423}" srcOrd="1" destOrd="0" presId="urn:microsoft.com/office/officeart/2005/8/layout/cycle2"/>
    <dgm:cxn modelId="{EB03301C-6F33-44F6-8257-8F101C724EE7}" type="presOf" srcId="{D9303F60-AF61-4DDA-9E59-19203BE33CC9}" destId="{89F77C14-63B1-4036-B238-0CFD175641EF}" srcOrd="0" destOrd="0" presId="urn:microsoft.com/office/officeart/2005/8/layout/cycle2"/>
    <dgm:cxn modelId="{CACCFF22-F530-496A-9E0F-397261E0BEEE}" type="presOf" srcId="{83B08D7A-81A0-444E-A9DD-030E3662616D}" destId="{CC0BA3C9-C061-40B9-B700-792E1B29229B}" srcOrd="1" destOrd="0" presId="urn:microsoft.com/office/officeart/2005/8/layout/cycle2"/>
    <dgm:cxn modelId="{E7EDC6F4-7117-42F3-810A-F2FFA5BD276F}" type="presOf" srcId="{36914E36-E5BF-4E91-B56B-561CC290D22F}" destId="{72D69356-8848-4E22-9DB7-92BD9327FEB5}" srcOrd="1" destOrd="0" presId="urn:microsoft.com/office/officeart/2005/8/layout/cycle2"/>
    <dgm:cxn modelId="{95C9F5DE-27EA-4C40-847C-1F5416C369C8}" type="presOf" srcId="{3B5FBC93-4CF1-44FA-809D-5044E1CC391F}" destId="{02B9C84F-B825-4844-884B-722B975F6F6E}" srcOrd="0" destOrd="0" presId="urn:microsoft.com/office/officeart/2005/8/layout/cycle2"/>
    <dgm:cxn modelId="{EA19799D-E784-407A-A497-F38B9C820E5C}" type="presOf" srcId="{08024204-400F-4B2B-93B2-FD3655153196}" destId="{5217F98C-BF12-4C19-ADAC-1867AA6C804B}" srcOrd="0" destOrd="0" presId="urn:microsoft.com/office/officeart/2005/8/layout/cycle2"/>
    <dgm:cxn modelId="{367E55BA-E68B-4412-86B0-67273826E774}" type="presOf" srcId="{D20CCD3A-F319-4EEE-AD02-19D000FC1708}" destId="{75B96AB4-5616-406B-961C-F59EBDB86F28}" srcOrd="0" destOrd="0" presId="urn:microsoft.com/office/officeart/2005/8/layout/cycle2"/>
    <dgm:cxn modelId="{37795AD4-A8B2-4230-AE33-F697441C12B0}" type="presOf" srcId="{A89D3E90-5695-4D1F-9A1A-570118B9F8DC}" destId="{A58B9793-B5E9-4FB8-BB77-47FA6EF5AB8C}" srcOrd="0" destOrd="0" presId="urn:microsoft.com/office/officeart/2005/8/layout/cycle2"/>
    <dgm:cxn modelId="{8A2EBD6B-3353-4DFF-8BC2-3E7E6F39FDD0}" type="presOf" srcId="{36914E36-E5BF-4E91-B56B-561CC290D22F}" destId="{15DFB1E2-1DCE-441A-8329-7EDA15E7CC0A}" srcOrd="0" destOrd="0" presId="urn:microsoft.com/office/officeart/2005/8/layout/cycle2"/>
    <dgm:cxn modelId="{03788A0A-548B-4C73-B732-DEB87702A2E9}" srcId="{D9303F60-AF61-4DDA-9E59-19203BE33CC9}" destId="{28B3AD51-1C1B-47B7-9612-B4DA1A226C9A}" srcOrd="0" destOrd="0" parTransId="{CF664962-9CAB-4906-A769-177964EDE3AD}" sibTransId="{36914E36-E5BF-4E91-B56B-561CC290D22F}"/>
    <dgm:cxn modelId="{23F5EE17-3788-4A15-9D9A-E19F26FDC9ED}" type="presOf" srcId="{0D72CFF4-606B-4BA3-B18B-34BEA3CCDCB2}" destId="{FDA40EEF-D3B9-47AA-BDB1-487384B48650}" srcOrd="0" destOrd="0" presId="urn:microsoft.com/office/officeart/2005/8/layout/cycle2"/>
    <dgm:cxn modelId="{8CD53CF9-439A-4E4F-947F-FDED3967E2AE}" type="presOf" srcId="{83B08D7A-81A0-444E-A9DD-030E3662616D}" destId="{A658A8F7-1E43-4B2F-A6F2-4E8FF77EA60A}" srcOrd="0" destOrd="0" presId="urn:microsoft.com/office/officeart/2005/8/layout/cycle2"/>
    <dgm:cxn modelId="{831BCC2F-ACE0-4ECD-9DD8-086938E66EAA}" srcId="{D9303F60-AF61-4DDA-9E59-19203BE33CC9}" destId="{A89D3E90-5695-4D1F-9A1A-570118B9F8DC}" srcOrd="2" destOrd="0" parTransId="{E87F0FE2-D250-49FC-B3B2-65218B09C1A0}" sibTransId="{08024204-400F-4B2B-93B2-FD3655153196}"/>
    <dgm:cxn modelId="{63F98CC4-2854-428C-B619-430BC45E4EE0}" type="presOf" srcId="{26E09698-16A3-4FB2-B6BD-883C3491983C}" destId="{53C2A378-35E2-46D7-AD60-A22FB192708F}" srcOrd="0" destOrd="0" presId="urn:microsoft.com/office/officeart/2005/8/layout/cycle2"/>
    <dgm:cxn modelId="{3243FD33-D2B7-4BE3-BD08-2C97764BB4BE}" type="presOf" srcId="{28B3AD51-1C1B-47B7-9612-B4DA1A226C9A}" destId="{54ECF625-90F8-4948-A56E-22A843C16FBF}" srcOrd="0" destOrd="0" presId="urn:microsoft.com/office/officeart/2005/8/layout/cycle2"/>
    <dgm:cxn modelId="{9D878364-E1A7-4A5A-9AA1-620DAE557EA5}" type="presOf" srcId="{E779C135-C2FA-4D90-AE00-3B072B180A44}" destId="{A8A1BCA2-4AE7-426E-BE3D-1316A0587CA5}" srcOrd="0" destOrd="0" presId="urn:microsoft.com/office/officeart/2005/8/layout/cycle2"/>
    <dgm:cxn modelId="{C2F89E51-F2EC-40DE-8269-6834BA56156C}" type="presParOf" srcId="{89F77C14-63B1-4036-B238-0CFD175641EF}" destId="{54ECF625-90F8-4948-A56E-22A843C16FBF}" srcOrd="0" destOrd="0" presId="urn:microsoft.com/office/officeart/2005/8/layout/cycle2"/>
    <dgm:cxn modelId="{C8E81CD3-A642-4587-BE3A-6FDD3CA828B2}" type="presParOf" srcId="{89F77C14-63B1-4036-B238-0CFD175641EF}" destId="{15DFB1E2-1DCE-441A-8329-7EDA15E7CC0A}" srcOrd="1" destOrd="0" presId="urn:microsoft.com/office/officeart/2005/8/layout/cycle2"/>
    <dgm:cxn modelId="{0616775F-BC18-4F9D-AB42-B35EA7D94E41}" type="presParOf" srcId="{15DFB1E2-1DCE-441A-8329-7EDA15E7CC0A}" destId="{72D69356-8848-4E22-9DB7-92BD9327FEB5}" srcOrd="0" destOrd="0" presId="urn:microsoft.com/office/officeart/2005/8/layout/cycle2"/>
    <dgm:cxn modelId="{8CD5A3F3-3660-4FF7-9BCF-663B38BECF2D}" type="presParOf" srcId="{89F77C14-63B1-4036-B238-0CFD175641EF}" destId="{02B9C84F-B825-4844-884B-722B975F6F6E}" srcOrd="2" destOrd="0" presId="urn:microsoft.com/office/officeart/2005/8/layout/cycle2"/>
    <dgm:cxn modelId="{10BBCA61-C97B-4E80-9375-6683FEED3871}" type="presParOf" srcId="{89F77C14-63B1-4036-B238-0CFD175641EF}" destId="{A658A8F7-1E43-4B2F-A6F2-4E8FF77EA60A}" srcOrd="3" destOrd="0" presId="urn:microsoft.com/office/officeart/2005/8/layout/cycle2"/>
    <dgm:cxn modelId="{8C87D35E-0A40-4BC4-B369-0736043EDDE8}" type="presParOf" srcId="{A658A8F7-1E43-4B2F-A6F2-4E8FF77EA60A}" destId="{CC0BA3C9-C061-40B9-B700-792E1B29229B}" srcOrd="0" destOrd="0" presId="urn:microsoft.com/office/officeart/2005/8/layout/cycle2"/>
    <dgm:cxn modelId="{4F7B4978-3126-4664-A044-8B905C2C4072}" type="presParOf" srcId="{89F77C14-63B1-4036-B238-0CFD175641EF}" destId="{A58B9793-B5E9-4FB8-BB77-47FA6EF5AB8C}" srcOrd="4" destOrd="0" presId="urn:microsoft.com/office/officeart/2005/8/layout/cycle2"/>
    <dgm:cxn modelId="{6338F527-120A-470C-BEB2-65C07CF8778C}" type="presParOf" srcId="{89F77C14-63B1-4036-B238-0CFD175641EF}" destId="{5217F98C-BF12-4C19-ADAC-1867AA6C804B}" srcOrd="5" destOrd="0" presId="urn:microsoft.com/office/officeart/2005/8/layout/cycle2"/>
    <dgm:cxn modelId="{4DC2C345-E473-4883-AFF8-91FBEF933891}" type="presParOf" srcId="{5217F98C-BF12-4C19-ADAC-1867AA6C804B}" destId="{1B9C1098-E393-4C8E-894D-CD0D46119423}" srcOrd="0" destOrd="0" presId="urn:microsoft.com/office/officeart/2005/8/layout/cycle2"/>
    <dgm:cxn modelId="{930EF4FF-74FD-488F-83CA-6444AB544562}" type="presParOf" srcId="{89F77C14-63B1-4036-B238-0CFD175641EF}" destId="{FDA40EEF-D3B9-47AA-BDB1-487384B48650}" srcOrd="6" destOrd="0" presId="urn:microsoft.com/office/officeart/2005/8/layout/cycle2"/>
    <dgm:cxn modelId="{F3A45AA8-37C7-4B4E-A2A4-9D45DF40BF88}" type="presParOf" srcId="{89F77C14-63B1-4036-B238-0CFD175641EF}" destId="{53C2A378-35E2-46D7-AD60-A22FB192708F}" srcOrd="7" destOrd="0" presId="urn:microsoft.com/office/officeart/2005/8/layout/cycle2"/>
    <dgm:cxn modelId="{3D0B7EBC-C130-4493-8F51-96490237485D}" type="presParOf" srcId="{53C2A378-35E2-46D7-AD60-A22FB192708F}" destId="{248E3928-3D72-4D99-92DC-82AC5A3CB76C}" srcOrd="0" destOrd="0" presId="urn:microsoft.com/office/officeart/2005/8/layout/cycle2"/>
    <dgm:cxn modelId="{244DD07B-1CC2-4335-ABFB-18F6223E5955}" type="presParOf" srcId="{89F77C14-63B1-4036-B238-0CFD175641EF}" destId="{A8A1BCA2-4AE7-426E-BE3D-1316A0587CA5}" srcOrd="8" destOrd="0" presId="urn:microsoft.com/office/officeart/2005/8/layout/cycle2"/>
    <dgm:cxn modelId="{AD761BCF-BD7C-43D3-B485-29E225D981AB}" type="presParOf" srcId="{89F77C14-63B1-4036-B238-0CFD175641EF}" destId="{75B96AB4-5616-406B-961C-F59EBDB86F28}" srcOrd="9" destOrd="0" presId="urn:microsoft.com/office/officeart/2005/8/layout/cycle2"/>
    <dgm:cxn modelId="{075D28C1-CD76-451B-B885-BD139FCF18E2}" type="presParOf" srcId="{75B96AB4-5616-406B-961C-F59EBDB86F28}" destId="{FDDB54BA-3538-4CFC-90EB-5BD10415CEA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C0F903-6E8C-41B9-AFF5-9229338469C6}">
      <dsp:nvSpPr>
        <dsp:cNvPr id="0" name=""/>
        <dsp:cNvSpPr/>
      </dsp:nvSpPr>
      <dsp:spPr>
        <a:xfrm>
          <a:off x="137159" y="340360"/>
          <a:ext cx="3383280" cy="338327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b="1" kern="1200" dirty="0" smtClean="0"/>
            <a:t>مجال التعليم</a:t>
          </a:r>
          <a:endParaRPr lang="ar-SA" sz="3300" b="1" kern="1200" dirty="0"/>
        </a:p>
      </dsp:txBody>
      <dsp:txXfrm>
        <a:off x="609599" y="739321"/>
        <a:ext cx="1950720" cy="2585357"/>
      </dsp:txXfrm>
    </dsp:sp>
    <dsp:sp modelId="{3ABE6FD5-BDB9-42B1-B546-ACC0E30945A7}">
      <dsp:nvSpPr>
        <dsp:cNvPr id="0" name=""/>
        <dsp:cNvSpPr/>
      </dsp:nvSpPr>
      <dsp:spPr>
        <a:xfrm>
          <a:off x="2575559" y="340360"/>
          <a:ext cx="3383280" cy="338327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300" kern="1200" dirty="0" smtClean="0"/>
            <a:t>مجال التكنولوجيا</a:t>
          </a:r>
          <a:endParaRPr lang="ar-SA" sz="3300" kern="1200" dirty="0"/>
        </a:p>
      </dsp:txBody>
      <dsp:txXfrm>
        <a:off x="3535680" y="739321"/>
        <a:ext cx="1950720" cy="258535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F400B9-D683-401C-B22C-9442E647A148}">
      <dsp:nvSpPr>
        <dsp:cNvPr id="0" name=""/>
        <dsp:cNvSpPr/>
      </dsp:nvSpPr>
      <dsp:spPr>
        <a:xfrm>
          <a:off x="4817797" y="1944214"/>
          <a:ext cx="1950960" cy="20057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النتائج المعرفية و المهارية و الوجانية الحادثة في سلوك التعلمين</a:t>
          </a:r>
          <a:endParaRPr lang="ar-SA" sz="1800" kern="1200" dirty="0"/>
        </a:p>
      </dsp:txBody>
      <dsp:txXfrm>
        <a:off x="5403085" y="2445648"/>
        <a:ext cx="1365672" cy="1504299"/>
      </dsp:txXfrm>
    </dsp:sp>
    <dsp:sp modelId="{EE949445-38B5-4DCE-B313-A08A31FF47C0}">
      <dsp:nvSpPr>
        <dsp:cNvPr id="0" name=""/>
        <dsp:cNvSpPr/>
      </dsp:nvSpPr>
      <dsp:spPr>
        <a:xfrm>
          <a:off x="720080" y="1839839"/>
          <a:ext cx="1950960" cy="19045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العوامل النفسية والثقافية و غيرها</a:t>
          </a:r>
          <a:endParaRPr lang="ar-SA" sz="1800" kern="1200" dirty="0"/>
        </a:p>
      </dsp:txBody>
      <dsp:txXfrm>
        <a:off x="720080" y="2315984"/>
        <a:ext cx="1365672" cy="1428434"/>
      </dsp:txXfrm>
    </dsp:sp>
    <dsp:sp modelId="{B788D907-74CD-4F60-A97C-F4EC345F8221}">
      <dsp:nvSpPr>
        <dsp:cNvPr id="0" name=""/>
        <dsp:cNvSpPr/>
      </dsp:nvSpPr>
      <dsp:spPr>
        <a:xfrm>
          <a:off x="4460283" y="-263981"/>
          <a:ext cx="1950960" cy="1825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 smtClean="0"/>
            <a:t>المعلم</a:t>
          </a:r>
          <a:endParaRPr lang="ar-SA" sz="2000" kern="1200" dirty="0"/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 smtClean="0"/>
            <a:t>الطلاب</a:t>
          </a:r>
          <a:endParaRPr lang="ar-SA" sz="2000" kern="1200" dirty="0"/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 smtClean="0"/>
            <a:t>الأهداف</a:t>
          </a:r>
          <a:endParaRPr lang="ar-SA" sz="2000" kern="1200" dirty="0"/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 smtClean="0"/>
            <a:t>الوسائل</a:t>
          </a:r>
          <a:endParaRPr lang="ar-SA" sz="2000" kern="1200" dirty="0"/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2000" kern="1200" dirty="0" smtClean="0"/>
            <a:t>الخ</a:t>
          </a:r>
          <a:endParaRPr lang="ar-SA" sz="2000" kern="1200" dirty="0"/>
        </a:p>
      </dsp:txBody>
      <dsp:txXfrm>
        <a:off x="5045571" y="-263981"/>
        <a:ext cx="1365672" cy="1368844"/>
      </dsp:txXfrm>
    </dsp:sp>
    <dsp:sp modelId="{05F82B71-3060-4606-8330-BE5028FE3FD2}">
      <dsp:nvSpPr>
        <dsp:cNvPr id="0" name=""/>
        <dsp:cNvSpPr/>
      </dsp:nvSpPr>
      <dsp:spPr>
        <a:xfrm>
          <a:off x="1196924" y="-376540"/>
          <a:ext cx="2111387" cy="20502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التحليل </a:t>
          </a:r>
          <a:endParaRPr lang="ar-SA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التصميم</a:t>
          </a:r>
          <a:endParaRPr lang="ar-SA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الانتاج</a:t>
          </a:r>
          <a:endParaRPr lang="ar-SA" sz="1800" kern="1200" dirty="0"/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SA" sz="1800" kern="1200" dirty="0" smtClean="0"/>
            <a:t>الخ</a:t>
          </a:r>
          <a:endParaRPr lang="ar-SA" sz="1800" kern="1200" dirty="0"/>
        </a:p>
      </dsp:txBody>
      <dsp:txXfrm>
        <a:off x="1196924" y="-376540"/>
        <a:ext cx="1477971" cy="1537682"/>
      </dsp:txXfrm>
    </dsp:sp>
    <dsp:sp modelId="{7988CCE9-CF87-4A96-8636-2E6FD9A6710D}">
      <dsp:nvSpPr>
        <dsp:cNvPr id="0" name=""/>
        <dsp:cNvSpPr/>
      </dsp:nvSpPr>
      <dsp:spPr>
        <a:xfrm>
          <a:off x="2054538" y="230674"/>
          <a:ext cx="1710052" cy="1710052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عمليات التعليم</a:t>
          </a:r>
          <a:endParaRPr lang="ar-SA" sz="2100" kern="1200" dirty="0"/>
        </a:p>
      </dsp:txBody>
      <dsp:txXfrm>
        <a:off x="2054538" y="230674"/>
        <a:ext cx="1710052" cy="1710052"/>
      </dsp:txXfrm>
    </dsp:sp>
    <dsp:sp modelId="{51A5128E-F90D-4CC5-9E3D-850EE10CC6C1}">
      <dsp:nvSpPr>
        <dsp:cNvPr id="0" name=""/>
        <dsp:cNvSpPr/>
      </dsp:nvSpPr>
      <dsp:spPr>
        <a:xfrm rot="5400000">
          <a:off x="3843577" y="230674"/>
          <a:ext cx="1710052" cy="1710052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مدخلات</a:t>
          </a:r>
          <a:endParaRPr lang="ar-SA" sz="2100" kern="1200" dirty="0"/>
        </a:p>
      </dsp:txBody>
      <dsp:txXfrm rot="5400000">
        <a:off x="3843577" y="230674"/>
        <a:ext cx="1710052" cy="1710052"/>
      </dsp:txXfrm>
    </dsp:sp>
    <dsp:sp modelId="{389BA357-409E-480F-89B2-8B1BDCEC6CAC}">
      <dsp:nvSpPr>
        <dsp:cNvPr id="0" name=""/>
        <dsp:cNvSpPr/>
      </dsp:nvSpPr>
      <dsp:spPr>
        <a:xfrm rot="10800000">
          <a:off x="3843577" y="2019713"/>
          <a:ext cx="1710052" cy="1710052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مخرجات التعليم</a:t>
          </a:r>
          <a:endParaRPr lang="ar-SA" sz="2100" kern="1200" dirty="0"/>
        </a:p>
      </dsp:txBody>
      <dsp:txXfrm rot="10800000">
        <a:off x="3843577" y="2019713"/>
        <a:ext cx="1710052" cy="1710052"/>
      </dsp:txXfrm>
    </dsp:sp>
    <dsp:sp modelId="{4C4DC91C-AEF5-4F51-AAA7-B731801E6C93}">
      <dsp:nvSpPr>
        <dsp:cNvPr id="0" name=""/>
        <dsp:cNvSpPr/>
      </dsp:nvSpPr>
      <dsp:spPr>
        <a:xfrm rot="16200000">
          <a:off x="2054538" y="2019713"/>
          <a:ext cx="1710052" cy="1710052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kern="1200" dirty="0" smtClean="0"/>
            <a:t>بيئة التعليم</a:t>
          </a:r>
          <a:endParaRPr lang="ar-SA" sz="2100" kern="1200" dirty="0"/>
        </a:p>
      </dsp:txBody>
      <dsp:txXfrm rot="16200000">
        <a:off x="2054538" y="2019713"/>
        <a:ext cx="1710052" cy="1710052"/>
      </dsp:txXfrm>
    </dsp:sp>
    <dsp:sp modelId="{F9469A6E-2E48-45C4-8A82-9A54B5BFFAD5}">
      <dsp:nvSpPr>
        <dsp:cNvPr id="0" name=""/>
        <dsp:cNvSpPr/>
      </dsp:nvSpPr>
      <dsp:spPr>
        <a:xfrm>
          <a:off x="3508872" y="1624781"/>
          <a:ext cx="590422" cy="513410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376C6CB2-6558-4F05-A0E6-A6F0BC5D3102}">
      <dsp:nvSpPr>
        <dsp:cNvPr id="0" name=""/>
        <dsp:cNvSpPr/>
      </dsp:nvSpPr>
      <dsp:spPr>
        <a:xfrm rot="10800000">
          <a:off x="3508872" y="1822247"/>
          <a:ext cx="590422" cy="513410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2AA241-8496-4941-BD82-E25A95D9E4C6}">
      <dsp:nvSpPr>
        <dsp:cNvPr id="0" name=""/>
        <dsp:cNvSpPr/>
      </dsp:nvSpPr>
      <dsp:spPr>
        <a:xfrm>
          <a:off x="1141409" y="191543"/>
          <a:ext cx="3801394" cy="1320174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3E4106-E220-4157-8912-799EAD3BE50C}">
      <dsp:nvSpPr>
        <dsp:cNvPr id="0" name=""/>
        <dsp:cNvSpPr/>
      </dsp:nvSpPr>
      <dsp:spPr>
        <a:xfrm>
          <a:off x="2578373" y="3526513"/>
          <a:ext cx="736704" cy="545453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1E027C-D68B-47DB-AB08-68FD35680606}">
      <dsp:nvSpPr>
        <dsp:cNvPr id="0" name=""/>
        <dsp:cNvSpPr/>
      </dsp:nvSpPr>
      <dsp:spPr>
        <a:xfrm>
          <a:off x="1214454" y="3830862"/>
          <a:ext cx="3536181" cy="8840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/>
            <a:t>التكنولوجيا</a:t>
          </a:r>
          <a:endParaRPr lang="ar-SA" sz="3200" b="1" kern="1200" dirty="0"/>
        </a:p>
      </dsp:txBody>
      <dsp:txXfrm>
        <a:off x="1214454" y="3830862"/>
        <a:ext cx="3536181" cy="884045"/>
      </dsp:txXfrm>
    </dsp:sp>
    <dsp:sp modelId="{8C0C3A70-5B65-48AA-80ED-BA7079EE7E75}">
      <dsp:nvSpPr>
        <dsp:cNvPr id="0" name=""/>
        <dsp:cNvSpPr/>
      </dsp:nvSpPr>
      <dsp:spPr>
        <a:xfrm>
          <a:off x="2523466" y="1613677"/>
          <a:ext cx="1326067" cy="1326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b="1" kern="1200" dirty="0" smtClean="0"/>
            <a:t>الإنسان</a:t>
          </a:r>
          <a:endParaRPr lang="ar-SA" sz="1900" b="1" kern="1200" dirty="0"/>
        </a:p>
      </dsp:txBody>
      <dsp:txXfrm>
        <a:off x="2523466" y="1613677"/>
        <a:ext cx="1326067" cy="1326067"/>
      </dsp:txXfrm>
    </dsp:sp>
    <dsp:sp modelId="{19BDE140-B4A1-4E84-92C1-0D1AC5B7E08D}">
      <dsp:nvSpPr>
        <dsp:cNvPr id="0" name=""/>
        <dsp:cNvSpPr/>
      </dsp:nvSpPr>
      <dsp:spPr>
        <a:xfrm>
          <a:off x="2857522" y="71444"/>
          <a:ext cx="1326067" cy="1326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/>
            <a:t>الأدوات</a:t>
          </a:r>
          <a:endParaRPr lang="ar-SA" sz="2000" b="1" kern="1200" dirty="0"/>
        </a:p>
      </dsp:txBody>
      <dsp:txXfrm>
        <a:off x="2857522" y="71444"/>
        <a:ext cx="1326067" cy="1326067"/>
      </dsp:txXfrm>
    </dsp:sp>
    <dsp:sp modelId="{3D8536D8-607E-4A1D-B1AB-E07700009AE1}">
      <dsp:nvSpPr>
        <dsp:cNvPr id="0" name=""/>
        <dsp:cNvSpPr/>
      </dsp:nvSpPr>
      <dsp:spPr>
        <a:xfrm>
          <a:off x="1857391" y="642942"/>
          <a:ext cx="1326067" cy="13260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المواد</a:t>
          </a:r>
          <a:endParaRPr lang="ar-SA" sz="2400" b="1" kern="1200" dirty="0"/>
        </a:p>
      </dsp:txBody>
      <dsp:txXfrm>
        <a:off x="1857391" y="642942"/>
        <a:ext cx="1326067" cy="1326067"/>
      </dsp:txXfrm>
    </dsp:sp>
    <dsp:sp modelId="{B69DB31A-49A6-4296-95B4-2071D4998BB6}">
      <dsp:nvSpPr>
        <dsp:cNvPr id="0" name=""/>
        <dsp:cNvSpPr/>
      </dsp:nvSpPr>
      <dsp:spPr>
        <a:xfrm>
          <a:off x="920786" y="128580"/>
          <a:ext cx="4125544" cy="330043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283D77-6C76-45DB-85AB-AA8B6FF3E366}">
      <dsp:nvSpPr>
        <dsp:cNvPr id="0" name=""/>
        <dsp:cNvSpPr/>
      </dsp:nvSpPr>
      <dsp:spPr>
        <a:xfrm rot="5400000">
          <a:off x="-310930" y="1170229"/>
          <a:ext cx="1379473" cy="166715"/>
        </a:xfrm>
        <a:prstGeom prst="rect">
          <a:avLst/>
        </a:prstGeom>
        <a:solidFill>
          <a:schemeClr val="dk1"/>
        </a:solidFill>
        <a:ln w="48000" cap="flat" cmpd="thickThin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</dsp:sp>
    <dsp:sp modelId="{1476B70F-E07F-4565-A4CB-9690196CFC88}">
      <dsp:nvSpPr>
        <dsp:cNvPr id="0" name=""/>
        <dsp:cNvSpPr/>
      </dsp:nvSpPr>
      <dsp:spPr>
        <a:xfrm>
          <a:off x="3413" y="285426"/>
          <a:ext cx="1852399" cy="11114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/>
            <a:t>9- نظرية المعلومات</a:t>
          </a:r>
          <a:endParaRPr lang="ar-SA" sz="1700" b="1" kern="1200" dirty="0"/>
        </a:p>
      </dsp:txBody>
      <dsp:txXfrm>
        <a:off x="3413" y="285426"/>
        <a:ext cx="1852399" cy="1111439"/>
      </dsp:txXfrm>
    </dsp:sp>
    <dsp:sp modelId="{FC94F7BE-FDEB-46CE-8B34-20AC26442463}">
      <dsp:nvSpPr>
        <dsp:cNvPr id="0" name=""/>
        <dsp:cNvSpPr/>
      </dsp:nvSpPr>
      <dsp:spPr>
        <a:xfrm rot="5400000">
          <a:off x="-310930" y="2559529"/>
          <a:ext cx="1379473" cy="166715"/>
        </a:xfrm>
        <a:prstGeom prst="rect">
          <a:avLst/>
        </a:prstGeom>
        <a:solidFill>
          <a:schemeClr val="dk1"/>
        </a:solidFill>
        <a:ln w="48000" cap="flat" cmpd="thickThin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</dsp:sp>
    <dsp:sp modelId="{281F6CC7-1FD1-46A1-A17C-2A14EC4CC575}">
      <dsp:nvSpPr>
        <dsp:cNvPr id="0" name=""/>
        <dsp:cNvSpPr/>
      </dsp:nvSpPr>
      <dsp:spPr>
        <a:xfrm>
          <a:off x="3413" y="1674726"/>
          <a:ext cx="1852399" cy="11114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/>
            <a:t>8- </a:t>
          </a:r>
          <a:r>
            <a:rPr lang="ar-SA" sz="1700" b="1" kern="1200" dirty="0" err="1" smtClean="0"/>
            <a:t>تفريد</a:t>
          </a:r>
          <a:r>
            <a:rPr lang="ar-SA" sz="1700" b="1" kern="1200" dirty="0" smtClean="0"/>
            <a:t> التعليم</a:t>
          </a:r>
          <a:endParaRPr lang="ar-SA" sz="1700" b="1" kern="1200" dirty="0"/>
        </a:p>
      </dsp:txBody>
      <dsp:txXfrm>
        <a:off x="3413" y="1674726"/>
        <a:ext cx="1852399" cy="1111439"/>
      </dsp:txXfrm>
    </dsp:sp>
    <dsp:sp modelId="{09426628-BFCD-4EE5-8BEC-8EC2F806012B}">
      <dsp:nvSpPr>
        <dsp:cNvPr id="0" name=""/>
        <dsp:cNvSpPr/>
      </dsp:nvSpPr>
      <dsp:spPr>
        <a:xfrm>
          <a:off x="383719" y="3254179"/>
          <a:ext cx="2453865" cy="166715"/>
        </a:xfrm>
        <a:prstGeom prst="rect">
          <a:avLst/>
        </a:prstGeom>
        <a:solidFill>
          <a:schemeClr val="dk1"/>
        </a:solidFill>
        <a:ln w="48000" cap="flat" cmpd="thickThin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</dsp:sp>
    <dsp:sp modelId="{180F9C24-8BCD-4FB2-A515-2CFA00E13A85}">
      <dsp:nvSpPr>
        <dsp:cNvPr id="0" name=""/>
        <dsp:cNvSpPr/>
      </dsp:nvSpPr>
      <dsp:spPr>
        <a:xfrm>
          <a:off x="3413" y="3064025"/>
          <a:ext cx="1852399" cy="11114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/>
            <a:t>7- التطوير التعليمي</a:t>
          </a:r>
          <a:endParaRPr lang="ar-SA" sz="1700" b="1" kern="1200" dirty="0"/>
        </a:p>
      </dsp:txBody>
      <dsp:txXfrm>
        <a:off x="3413" y="3064025"/>
        <a:ext cx="1852399" cy="1111439"/>
      </dsp:txXfrm>
    </dsp:sp>
    <dsp:sp modelId="{D054E092-CEA6-44D6-B6F9-4838F55FAA93}">
      <dsp:nvSpPr>
        <dsp:cNvPr id="0" name=""/>
        <dsp:cNvSpPr/>
      </dsp:nvSpPr>
      <dsp:spPr>
        <a:xfrm rot="16200000">
          <a:off x="2152761" y="2559529"/>
          <a:ext cx="1379473" cy="166715"/>
        </a:xfrm>
        <a:prstGeom prst="rect">
          <a:avLst/>
        </a:prstGeom>
        <a:solidFill>
          <a:schemeClr val="dk1"/>
        </a:solidFill>
        <a:ln w="48000" cap="flat" cmpd="thickThin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</dsp:sp>
    <dsp:sp modelId="{A3BBC94D-0DAF-400C-9E19-27C3A934EBBD}">
      <dsp:nvSpPr>
        <dsp:cNvPr id="0" name=""/>
        <dsp:cNvSpPr/>
      </dsp:nvSpPr>
      <dsp:spPr>
        <a:xfrm>
          <a:off x="2467105" y="3064025"/>
          <a:ext cx="1852399" cy="11114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/>
            <a:t>6- تصميم التعليم ومدخل النظم</a:t>
          </a:r>
          <a:endParaRPr lang="ar-SA" sz="1700" b="1" kern="1200" dirty="0"/>
        </a:p>
      </dsp:txBody>
      <dsp:txXfrm>
        <a:off x="2467105" y="3064025"/>
        <a:ext cx="1852399" cy="1111439"/>
      </dsp:txXfrm>
    </dsp:sp>
    <dsp:sp modelId="{269B9EE1-F2A0-45EC-93A6-1902EC2C943D}">
      <dsp:nvSpPr>
        <dsp:cNvPr id="0" name=""/>
        <dsp:cNvSpPr/>
      </dsp:nvSpPr>
      <dsp:spPr>
        <a:xfrm rot="16200000">
          <a:off x="2152761" y="1170229"/>
          <a:ext cx="1379473" cy="166715"/>
        </a:xfrm>
        <a:prstGeom prst="rect">
          <a:avLst/>
        </a:prstGeom>
        <a:solidFill>
          <a:schemeClr val="dk1"/>
        </a:solidFill>
        <a:ln w="48000" cap="flat" cmpd="thickThin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</dsp:sp>
    <dsp:sp modelId="{BE222D1D-91A5-4858-B39B-99B74B30BC6B}">
      <dsp:nvSpPr>
        <dsp:cNvPr id="0" name=""/>
        <dsp:cNvSpPr/>
      </dsp:nvSpPr>
      <dsp:spPr>
        <a:xfrm>
          <a:off x="2467105" y="1674726"/>
          <a:ext cx="1852399" cy="11114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/>
            <a:t>5- حركة العلوم السلوكية</a:t>
          </a:r>
          <a:endParaRPr lang="ar-SA" sz="1700" b="1" kern="1200" dirty="0"/>
        </a:p>
      </dsp:txBody>
      <dsp:txXfrm>
        <a:off x="2467105" y="1674726"/>
        <a:ext cx="1852399" cy="1111439"/>
      </dsp:txXfrm>
    </dsp:sp>
    <dsp:sp modelId="{6D20C38E-2D5D-4AFD-81C4-DA62EE57BBDE}">
      <dsp:nvSpPr>
        <dsp:cNvPr id="0" name=""/>
        <dsp:cNvSpPr/>
      </dsp:nvSpPr>
      <dsp:spPr>
        <a:xfrm>
          <a:off x="2847411" y="475579"/>
          <a:ext cx="2453865" cy="166715"/>
        </a:xfrm>
        <a:prstGeom prst="rect">
          <a:avLst/>
        </a:prstGeom>
        <a:solidFill>
          <a:schemeClr val="dk1"/>
        </a:solidFill>
        <a:ln w="48000" cap="flat" cmpd="thickThin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</dsp:sp>
    <dsp:sp modelId="{4C5A5A9D-D334-448B-BD92-A7F6BBE475A0}">
      <dsp:nvSpPr>
        <dsp:cNvPr id="0" name=""/>
        <dsp:cNvSpPr/>
      </dsp:nvSpPr>
      <dsp:spPr>
        <a:xfrm>
          <a:off x="2467105" y="285426"/>
          <a:ext cx="1852399" cy="11114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/>
            <a:t>4- ظهور مفهوم النظم</a:t>
          </a:r>
          <a:endParaRPr lang="ar-SA" sz="1700" b="1" kern="1200" dirty="0"/>
        </a:p>
      </dsp:txBody>
      <dsp:txXfrm>
        <a:off x="2467105" y="285426"/>
        <a:ext cx="1852399" cy="1111439"/>
      </dsp:txXfrm>
    </dsp:sp>
    <dsp:sp modelId="{1BA8A1D1-0726-4B8B-B5F5-894FF00A2FB2}">
      <dsp:nvSpPr>
        <dsp:cNvPr id="0" name=""/>
        <dsp:cNvSpPr/>
      </dsp:nvSpPr>
      <dsp:spPr>
        <a:xfrm rot="5400000">
          <a:off x="4616453" y="1170229"/>
          <a:ext cx="1379473" cy="166715"/>
        </a:xfrm>
        <a:prstGeom prst="rect">
          <a:avLst/>
        </a:prstGeom>
        <a:solidFill>
          <a:schemeClr val="dk1"/>
        </a:solidFill>
        <a:ln w="48000" cap="flat" cmpd="thickThin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</dsp:sp>
    <dsp:sp modelId="{3F6F395F-03DA-425F-A9A9-0C148E6B7D27}">
      <dsp:nvSpPr>
        <dsp:cNvPr id="0" name=""/>
        <dsp:cNvSpPr/>
      </dsp:nvSpPr>
      <dsp:spPr>
        <a:xfrm>
          <a:off x="4930796" y="285426"/>
          <a:ext cx="1852399" cy="11114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/>
            <a:t>3- مفهوم الاتصال</a:t>
          </a:r>
          <a:endParaRPr lang="ar-SA" sz="1700" b="1" kern="1200" dirty="0"/>
        </a:p>
      </dsp:txBody>
      <dsp:txXfrm>
        <a:off x="4930796" y="285426"/>
        <a:ext cx="1852399" cy="1111439"/>
      </dsp:txXfrm>
    </dsp:sp>
    <dsp:sp modelId="{AF521F26-2E12-454D-946A-0AAD0338909C}">
      <dsp:nvSpPr>
        <dsp:cNvPr id="0" name=""/>
        <dsp:cNvSpPr/>
      </dsp:nvSpPr>
      <dsp:spPr>
        <a:xfrm rot="5400000">
          <a:off x="4616453" y="2559529"/>
          <a:ext cx="1379473" cy="166715"/>
        </a:xfrm>
        <a:prstGeom prst="rect">
          <a:avLst/>
        </a:prstGeom>
        <a:solidFill>
          <a:schemeClr val="dk1"/>
        </a:solidFill>
        <a:ln w="48000" cap="flat" cmpd="thickThin" algn="ctr">
          <a:solidFill>
            <a:schemeClr val="dk1">
              <a:shade val="50000"/>
            </a:schemeClr>
          </a:solidFill>
          <a:prstDash val="solid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</dsp:sp>
    <dsp:sp modelId="{0D109E1B-7C71-4F77-A88E-68C79C795E1D}">
      <dsp:nvSpPr>
        <dsp:cNvPr id="0" name=""/>
        <dsp:cNvSpPr/>
      </dsp:nvSpPr>
      <dsp:spPr>
        <a:xfrm>
          <a:off x="4930796" y="1674726"/>
          <a:ext cx="1852399" cy="11114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/>
            <a:t>2- حركة التعليم السمعي البصري</a:t>
          </a:r>
          <a:endParaRPr lang="ar-SA" sz="1700" b="1" kern="1200" dirty="0"/>
        </a:p>
      </dsp:txBody>
      <dsp:txXfrm>
        <a:off x="4930796" y="1674726"/>
        <a:ext cx="1852399" cy="1111439"/>
      </dsp:txXfrm>
    </dsp:sp>
    <dsp:sp modelId="{0DF02E80-5414-48A8-AA8E-3D5709408FAF}">
      <dsp:nvSpPr>
        <dsp:cNvPr id="0" name=""/>
        <dsp:cNvSpPr/>
      </dsp:nvSpPr>
      <dsp:spPr>
        <a:xfrm>
          <a:off x="4930796" y="3064025"/>
          <a:ext cx="1852399" cy="11114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6350" cap="rnd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b="1" kern="1200" dirty="0" smtClean="0"/>
            <a:t>1- حركة التعليم البصري</a:t>
          </a:r>
          <a:endParaRPr lang="ar-SA" sz="1700" b="1" kern="1200" dirty="0"/>
        </a:p>
      </dsp:txBody>
      <dsp:txXfrm>
        <a:off x="4930796" y="3064025"/>
        <a:ext cx="1852399" cy="111143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00C648-213E-4E03-9D99-32BE87DF9DF0}">
      <dsp:nvSpPr>
        <dsp:cNvPr id="0" name=""/>
        <dsp:cNvSpPr/>
      </dsp:nvSpPr>
      <dsp:spPr>
        <a:xfrm>
          <a:off x="417222" y="0"/>
          <a:ext cx="3451835" cy="3000396"/>
        </a:xfrm>
        <a:prstGeom prst="ellipse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5">
                <a:shade val="5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accent4">
                  <a:lumMod val="75000"/>
                  <a:lumOff val="25000"/>
                </a:schemeClr>
              </a:solidFill>
            </a:rPr>
            <a:t>تكنولوجيا التربية</a:t>
          </a:r>
          <a:endParaRPr lang="ar-SA" sz="2400" b="1" kern="1200" dirty="0">
            <a:solidFill>
              <a:schemeClr val="accent4">
                <a:lumMod val="75000"/>
                <a:lumOff val="25000"/>
              </a:schemeClr>
            </a:solidFill>
          </a:endParaRPr>
        </a:p>
      </dsp:txBody>
      <dsp:txXfrm>
        <a:off x="1237033" y="225029"/>
        <a:ext cx="1812213" cy="510067"/>
      </dsp:txXfrm>
    </dsp:sp>
    <dsp:sp modelId="{F850CA1D-04DF-4E9B-BD88-F108BBB77A3E}">
      <dsp:nvSpPr>
        <dsp:cNvPr id="0" name=""/>
        <dsp:cNvSpPr/>
      </dsp:nvSpPr>
      <dsp:spPr>
        <a:xfrm>
          <a:off x="988737" y="1077832"/>
          <a:ext cx="2020766" cy="1910412"/>
        </a:xfrm>
        <a:prstGeom prst="ellipse">
          <a:avLst/>
        </a:prstGeom>
        <a:gradFill rotWithShape="0">
          <a:gsLst>
            <a:gs pos="0">
              <a:schemeClr val="accent5">
                <a:shade val="50000"/>
                <a:hueOff val="-374444"/>
                <a:satOff val="19752"/>
                <a:lumOff val="39604"/>
                <a:alphaOff val="0"/>
                <a:shade val="47500"/>
                <a:satMod val="137000"/>
              </a:schemeClr>
            </a:gs>
            <a:gs pos="55000">
              <a:schemeClr val="accent5">
                <a:shade val="50000"/>
                <a:hueOff val="-374444"/>
                <a:satOff val="19752"/>
                <a:lumOff val="39604"/>
                <a:alphaOff val="0"/>
                <a:shade val="69000"/>
                <a:satMod val="137000"/>
              </a:schemeClr>
            </a:gs>
            <a:gs pos="100000">
              <a:schemeClr val="accent5">
                <a:shade val="50000"/>
                <a:hueOff val="-374444"/>
                <a:satOff val="19752"/>
                <a:lumOff val="39604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solidFill>
                <a:schemeClr val="accent2">
                  <a:lumMod val="50000"/>
                </a:schemeClr>
              </a:solidFill>
            </a:rPr>
            <a:t>تكنولوجيا التعليم</a:t>
          </a:r>
          <a:endParaRPr lang="ar-SA" sz="18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284672" y="1555435"/>
        <a:ext cx="1428897" cy="95520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00C648-213E-4E03-9D99-32BE87DF9DF0}">
      <dsp:nvSpPr>
        <dsp:cNvPr id="0" name=""/>
        <dsp:cNvSpPr/>
      </dsp:nvSpPr>
      <dsp:spPr>
        <a:xfrm>
          <a:off x="642941" y="0"/>
          <a:ext cx="3000396" cy="3000396"/>
        </a:xfrm>
        <a:prstGeom prst="ellipse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5">
                <a:shade val="5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accent4">
                  <a:lumMod val="75000"/>
                  <a:lumOff val="25000"/>
                </a:schemeClr>
              </a:solidFill>
            </a:rPr>
            <a:t>تكنولوجيا التعليم</a:t>
          </a:r>
          <a:endParaRPr lang="ar-SA" sz="2000" b="1" kern="1200" dirty="0">
            <a:solidFill>
              <a:schemeClr val="accent4">
                <a:lumMod val="75000"/>
                <a:lumOff val="25000"/>
              </a:schemeClr>
            </a:solidFill>
          </a:endParaRPr>
        </a:p>
      </dsp:txBody>
      <dsp:txXfrm>
        <a:off x="1355536" y="225029"/>
        <a:ext cx="1575207" cy="510067"/>
      </dsp:txXfrm>
    </dsp:sp>
    <dsp:sp modelId="{F850CA1D-04DF-4E9B-BD88-F108BBB77A3E}">
      <dsp:nvSpPr>
        <dsp:cNvPr id="0" name=""/>
        <dsp:cNvSpPr/>
      </dsp:nvSpPr>
      <dsp:spPr>
        <a:xfrm>
          <a:off x="1132745" y="1066558"/>
          <a:ext cx="2020789" cy="1910412"/>
        </a:xfrm>
        <a:prstGeom prst="ellipse">
          <a:avLst/>
        </a:prstGeom>
        <a:gradFill rotWithShape="0">
          <a:gsLst>
            <a:gs pos="0">
              <a:schemeClr val="accent5">
                <a:shade val="50000"/>
                <a:hueOff val="-374444"/>
                <a:satOff val="19752"/>
                <a:lumOff val="39604"/>
                <a:alphaOff val="0"/>
                <a:shade val="47500"/>
                <a:satMod val="137000"/>
              </a:schemeClr>
            </a:gs>
            <a:gs pos="55000">
              <a:schemeClr val="accent5">
                <a:shade val="50000"/>
                <a:hueOff val="-374444"/>
                <a:satOff val="19752"/>
                <a:lumOff val="39604"/>
                <a:alphaOff val="0"/>
                <a:shade val="69000"/>
                <a:satMod val="137000"/>
              </a:schemeClr>
            </a:gs>
            <a:gs pos="100000">
              <a:schemeClr val="accent5">
                <a:shade val="50000"/>
                <a:hueOff val="-374444"/>
                <a:satOff val="19752"/>
                <a:lumOff val="39604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chemeClr val="accent2">
                  <a:lumMod val="50000"/>
                </a:schemeClr>
              </a:solidFill>
            </a:rPr>
            <a:t>- تقنيات التعليم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chemeClr val="accent2">
                  <a:lumMod val="50000"/>
                </a:schemeClr>
              </a:solidFill>
            </a:rPr>
            <a:t>- التكنولوجيا في التعليم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chemeClr val="accent2">
                  <a:lumMod val="50000"/>
                </a:schemeClr>
              </a:solidFill>
            </a:rPr>
            <a:t>- الوسائل </a:t>
          </a:r>
          <a:r>
            <a:rPr lang="ar-SA" sz="1860" b="1" kern="1200" baseline="0" dirty="0" smtClean="0">
              <a:solidFill>
                <a:schemeClr val="accent2">
                  <a:lumMod val="50000"/>
                </a:schemeClr>
              </a:solidFill>
            </a:rPr>
            <a:t>التعليمية</a:t>
          </a:r>
          <a:endParaRPr lang="ar-SA" sz="1860" b="1" kern="1200" baseline="0" dirty="0">
            <a:solidFill>
              <a:schemeClr val="accent2">
                <a:lumMod val="50000"/>
              </a:schemeClr>
            </a:solidFill>
          </a:endParaRPr>
        </a:p>
      </dsp:txBody>
      <dsp:txXfrm>
        <a:off x="1428683" y="1544161"/>
        <a:ext cx="1428913" cy="955206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00C648-213E-4E03-9D99-32BE87DF9DF0}">
      <dsp:nvSpPr>
        <dsp:cNvPr id="0" name=""/>
        <dsp:cNvSpPr/>
      </dsp:nvSpPr>
      <dsp:spPr>
        <a:xfrm>
          <a:off x="642941" y="0"/>
          <a:ext cx="3000396" cy="3000396"/>
        </a:xfrm>
        <a:prstGeom prst="ellipse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5">
                <a:shade val="50000"/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accent4">
                  <a:lumMod val="75000"/>
                  <a:lumOff val="25000"/>
                </a:schemeClr>
              </a:solidFill>
            </a:rPr>
            <a:t>تكنولوجيا التعليم</a:t>
          </a:r>
          <a:endParaRPr lang="ar-SA" sz="2000" b="1" kern="1200" dirty="0">
            <a:solidFill>
              <a:schemeClr val="accent4">
                <a:lumMod val="75000"/>
                <a:lumOff val="25000"/>
              </a:schemeClr>
            </a:solidFill>
          </a:endParaRPr>
        </a:p>
      </dsp:txBody>
      <dsp:txXfrm>
        <a:off x="1355536" y="225029"/>
        <a:ext cx="1575207" cy="510067"/>
      </dsp:txXfrm>
    </dsp:sp>
    <dsp:sp modelId="{F850CA1D-04DF-4E9B-BD88-F108BBB77A3E}">
      <dsp:nvSpPr>
        <dsp:cNvPr id="0" name=""/>
        <dsp:cNvSpPr/>
      </dsp:nvSpPr>
      <dsp:spPr>
        <a:xfrm>
          <a:off x="1246531" y="1066558"/>
          <a:ext cx="1793216" cy="1910412"/>
        </a:xfrm>
        <a:prstGeom prst="ellipse">
          <a:avLst/>
        </a:prstGeom>
        <a:gradFill rotWithShape="0">
          <a:gsLst>
            <a:gs pos="0">
              <a:schemeClr val="accent5">
                <a:shade val="50000"/>
                <a:hueOff val="-374444"/>
                <a:satOff val="19752"/>
                <a:lumOff val="39604"/>
                <a:alphaOff val="0"/>
                <a:shade val="47500"/>
                <a:satMod val="137000"/>
              </a:schemeClr>
            </a:gs>
            <a:gs pos="55000">
              <a:schemeClr val="accent5">
                <a:shade val="50000"/>
                <a:hueOff val="-374444"/>
                <a:satOff val="19752"/>
                <a:lumOff val="39604"/>
                <a:alphaOff val="0"/>
                <a:shade val="69000"/>
                <a:satMod val="137000"/>
              </a:schemeClr>
            </a:gs>
            <a:gs pos="100000">
              <a:schemeClr val="accent5">
                <a:shade val="50000"/>
                <a:hueOff val="-374444"/>
                <a:satOff val="19752"/>
                <a:lumOff val="39604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chemeClr val="accent2">
                  <a:lumMod val="50000"/>
                </a:schemeClr>
              </a:solidFill>
            </a:rPr>
            <a:t>تكنولوجيا المعلومات</a:t>
          </a:r>
          <a:endParaRPr lang="ar-SA" sz="16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509142" y="1544161"/>
        <a:ext cx="1267995" cy="95520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8998D3-55DF-426C-B56E-6AF9AB76F337}">
      <dsp:nvSpPr>
        <dsp:cNvPr id="0" name=""/>
        <dsp:cNvSpPr/>
      </dsp:nvSpPr>
      <dsp:spPr>
        <a:xfrm>
          <a:off x="3353846" y="246054"/>
          <a:ext cx="1079871" cy="929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chemeClr val="accent5">
                  <a:lumMod val="10000"/>
                </a:schemeClr>
              </a:solidFill>
            </a:rPr>
            <a:t>أجهزة تعليمية</a:t>
          </a:r>
          <a:endParaRPr lang="ar-SA" sz="1600" b="1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3353846" y="246054"/>
        <a:ext cx="1079871" cy="929513"/>
      </dsp:txXfrm>
    </dsp:sp>
    <dsp:sp modelId="{A11EDDF2-DA8B-4427-B84B-6C54EBFADE16}">
      <dsp:nvSpPr>
        <dsp:cNvPr id="0" name=""/>
        <dsp:cNvSpPr/>
      </dsp:nvSpPr>
      <dsp:spPr>
        <a:xfrm rot="1106103">
          <a:off x="4441332" y="756416"/>
          <a:ext cx="119656" cy="3137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300" kern="1200"/>
        </a:p>
      </dsp:txBody>
      <dsp:txXfrm rot="1106103">
        <a:off x="4441332" y="756416"/>
        <a:ext cx="119656" cy="313710"/>
      </dsp:txXfrm>
    </dsp:sp>
    <dsp:sp modelId="{EB6B6F64-C823-4D04-898B-9EF7006B0E12}">
      <dsp:nvSpPr>
        <dsp:cNvPr id="0" name=""/>
        <dsp:cNvSpPr/>
      </dsp:nvSpPr>
      <dsp:spPr>
        <a:xfrm>
          <a:off x="4557453" y="674683"/>
          <a:ext cx="1244414" cy="929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chemeClr val="accent5">
                  <a:lumMod val="10000"/>
                </a:schemeClr>
              </a:solidFill>
            </a:rPr>
            <a:t>مواد تعليمية</a:t>
          </a:r>
          <a:endParaRPr lang="ar-SA" sz="1600" b="1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4557453" y="674683"/>
        <a:ext cx="1244414" cy="929513"/>
      </dsp:txXfrm>
    </dsp:sp>
    <dsp:sp modelId="{0998F267-CEAF-4870-93B6-06E519C2E4E1}">
      <dsp:nvSpPr>
        <dsp:cNvPr id="0" name=""/>
        <dsp:cNvSpPr/>
      </dsp:nvSpPr>
      <dsp:spPr>
        <a:xfrm rot="4124959">
          <a:off x="5314323" y="1626003"/>
          <a:ext cx="231113" cy="3137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300" kern="1200"/>
        </a:p>
      </dsp:txBody>
      <dsp:txXfrm rot="4124959">
        <a:off x="5314323" y="1626003"/>
        <a:ext cx="231113" cy="313710"/>
      </dsp:txXfrm>
    </dsp:sp>
    <dsp:sp modelId="{11F7F266-ED33-4EA9-A190-23B6BB5D0685}">
      <dsp:nvSpPr>
        <dsp:cNvPr id="0" name=""/>
        <dsp:cNvSpPr/>
      </dsp:nvSpPr>
      <dsp:spPr>
        <a:xfrm>
          <a:off x="5214970" y="1960559"/>
          <a:ext cx="929513" cy="929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chemeClr val="accent5">
                  <a:lumMod val="10000"/>
                </a:schemeClr>
              </a:solidFill>
            </a:rPr>
            <a:t>قوى بشرية</a:t>
          </a:r>
          <a:endParaRPr lang="ar-SA" sz="1600" b="1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5214970" y="1960559"/>
        <a:ext cx="929513" cy="929513"/>
      </dsp:txXfrm>
    </dsp:sp>
    <dsp:sp modelId="{37BD3E4B-E19A-49E6-8F19-5B10AD5EE8F7}">
      <dsp:nvSpPr>
        <dsp:cNvPr id="0" name=""/>
        <dsp:cNvSpPr/>
      </dsp:nvSpPr>
      <dsp:spPr>
        <a:xfrm rot="6331423">
          <a:off x="5362720" y="2877862"/>
          <a:ext cx="295818" cy="312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300" kern="1200"/>
        </a:p>
      </dsp:txBody>
      <dsp:txXfrm rot="6331423">
        <a:off x="5362720" y="2877862"/>
        <a:ext cx="295818" cy="312443"/>
      </dsp:txXfrm>
    </dsp:sp>
    <dsp:sp modelId="{4CCE9519-51E9-4A9C-94A9-104163D1CC05}">
      <dsp:nvSpPr>
        <dsp:cNvPr id="0" name=""/>
        <dsp:cNvSpPr/>
      </dsp:nvSpPr>
      <dsp:spPr>
        <a:xfrm>
          <a:off x="4699203" y="3191614"/>
          <a:ext cx="1246682" cy="10391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solidFill>
                <a:schemeClr val="accent5">
                  <a:lumMod val="10000"/>
                </a:schemeClr>
              </a:solidFill>
            </a:rPr>
            <a:t>استراتيجيات تعليمية</a:t>
          </a:r>
          <a:endParaRPr lang="ar-SA" sz="1200" b="1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4699203" y="3191614"/>
        <a:ext cx="1246682" cy="1039187"/>
      </dsp:txXfrm>
    </dsp:sp>
    <dsp:sp modelId="{00BBFCEC-CE62-4A22-BCE6-EA993566C6FE}">
      <dsp:nvSpPr>
        <dsp:cNvPr id="0" name=""/>
        <dsp:cNvSpPr/>
      </dsp:nvSpPr>
      <dsp:spPr>
        <a:xfrm rot="13358803">
          <a:off x="4274338" y="2813155"/>
          <a:ext cx="636895" cy="3759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600" kern="1200"/>
        </a:p>
      </dsp:txBody>
      <dsp:txXfrm rot="13358803">
        <a:off x="4274338" y="2813155"/>
        <a:ext cx="636895" cy="375963"/>
      </dsp:txXfrm>
    </dsp:sp>
    <dsp:sp modelId="{62C23223-FFEB-4842-AAA6-87F3F79328B5}">
      <dsp:nvSpPr>
        <dsp:cNvPr id="0" name=""/>
        <dsp:cNvSpPr/>
      </dsp:nvSpPr>
      <dsp:spPr>
        <a:xfrm>
          <a:off x="2143137" y="746114"/>
          <a:ext cx="929513" cy="929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chemeClr val="accent5">
                  <a:lumMod val="10000"/>
                </a:schemeClr>
              </a:solidFill>
            </a:rPr>
            <a:t>تقويم</a:t>
          </a:r>
          <a:endParaRPr lang="ar-SA" sz="1600" b="1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2143137" y="746114"/>
        <a:ext cx="929513" cy="929513"/>
      </dsp:txXfrm>
    </dsp:sp>
    <dsp:sp modelId="{5953EFE8-C225-4056-8D75-31D6D7724C05}">
      <dsp:nvSpPr>
        <dsp:cNvPr id="0" name=""/>
        <dsp:cNvSpPr/>
      </dsp:nvSpPr>
      <dsp:spPr>
        <a:xfrm rot="13343134" flipH="1" flipV="1">
          <a:off x="2947348" y="1679699"/>
          <a:ext cx="572453" cy="3291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400" kern="1200"/>
        </a:p>
      </dsp:txBody>
      <dsp:txXfrm rot="13343134" flipH="1" flipV="1">
        <a:off x="2947348" y="1679699"/>
        <a:ext cx="572453" cy="329123"/>
      </dsp:txXfrm>
    </dsp:sp>
    <dsp:sp modelId="{629F294C-0FEA-4DE3-8714-EF435A75D97A}">
      <dsp:nvSpPr>
        <dsp:cNvPr id="0" name=""/>
        <dsp:cNvSpPr/>
      </dsp:nvSpPr>
      <dsp:spPr>
        <a:xfrm>
          <a:off x="3486901" y="3817982"/>
          <a:ext cx="1018821" cy="929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chemeClr val="accent5">
                  <a:lumMod val="10000"/>
                </a:schemeClr>
              </a:solidFill>
            </a:rPr>
            <a:t>نظرية </a:t>
          </a:r>
          <a:r>
            <a:rPr lang="ar-SA" sz="1600" b="1" kern="1200" dirty="0" err="1" smtClean="0">
              <a:solidFill>
                <a:schemeClr val="accent5">
                  <a:lumMod val="10000"/>
                </a:schemeClr>
              </a:solidFill>
            </a:rPr>
            <a:t>و</a:t>
          </a:r>
          <a:r>
            <a:rPr lang="ar-SA" sz="1600" b="1" kern="1200" dirty="0" smtClean="0">
              <a:solidFill>
                <a:schemeClr val="accent5">
                  <a:lumMod val="10000"/>
                </a:schemeClr>
              </a:solidFill>
            </a:rPr>
            <a:t> بحث</a:t>
          </a:r>
          <a:endParaRPr lang="ar-SA" sz="1600" b="1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3486901" y="3817982"/>
        <a:ext cx="1018821" cy="929513"/>
      </dsp:txXfrm>
    </dsp:sp>
    <dsp:sp modelId="{A9EC4C4C-E1C6-45B5-8542-7A43365C9422}">
      <dsp:nvSpPr>
        <dsp:cNvPr id="0" name=""/>
        <dsp:cNvSpPr/>
      </dsp:nvSpPr>
      <dsp:spPr>
        <a:xfrm rot="11710559">
          <a:off x="3198278" y="4010529"/>
          <a:ext cx="251795" cy="3068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300" kern="1200"/>
        </a:p>
      </dsp:txBody>
      <dsp:txXfrm rot="11710559">
        <a:off x="3198278" y="4010529"/>
        <a:ext cx="251795" cy="306818"/>
      </dsp:txXfrm>
    </dsp:sp>
    <dsp:sp modelId="{0D768F2C-C670-47F2-9CC8-B8439CFF8B22}">
      <dsp:nvSpPr>
        <dsp:cNvPr id="0" name=""/>
        <dsp:cNvSpPr/>
      </dsp:nvSpPr>
      <dsp:spPr>
        <a:xfrm>
          <a:off x="2129461" y="3460761"/>
          <a:ext cx="1099754" cy="929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chemeClr val="accent5">
                  <a:lumMod val="10000"/>
                </a:schemeClr>
              </a:solidFill>
            </a:rPr>
            <a:t>تصميم</a:t>
          </a:r>
          <a:endParaRPr lang="ar-SA" sz="1600" b="1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2129461" y="3460761"/>
        <a:ext cx="1099754" cy="929513"/>
      </dsp:txXfrm>
    </dsp:sp>
    <dsp:sp modelId="{D60917E0-9284-41C8-8415-2B3BBDE93552}">
      <dsp:nvSpPr>
        <dsp:cNvPr id="0" name=""/>
        <dsp:cNvSpPr/>
      </dsp:nvSpPr>
      <dsp:spPr>
        <a:xfrm rot="14986504">
          <a:off x="2202561" y="3061752"/>
          <a:ext cx="455949" cy="3768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600" kern="1200"/>
        </a:p>
      </dsp:txBody>
      <dsp:txXfrm rot="14986504">
        <a:off x="2202561" y="3061752"/>
        <a:ext cx="455949" cy="376892"/>
      </dsp:txXfrm>
    </dsp:sp>
    <dsp:sp modelId="{EA0D6336-3F68-4547-B5EF-EBBC82A62D78}">
      <dsp:nvSpPr>
        <dsp:cNvPr id="0" name=""/>
        <dsp:cNvSpPr/>
      </dsp:nvSpPr>
      <dsp:spPr>
        <a:xfrm>
          <a:off x="1714513" y="2103437"/>
          <a:ext cx="929513" cy="929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b="1" kern="1200" dirty="0" smtClean="0">
              <a:solidFill>
                <a:schemeClr val="accent5">
                  <a:lumMod val="10000"/>
                </a:schemeClr>
              </a:solidFill>
            </a:rPr>
            <a:t>إنتاج</a:t>
          </a:r>
          <a:endParaRPr lang="ar-SA" sz="1600" b="1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1714513" y="2103437"/>
        <a:ext cx="929513" cy="929513"/>
      </dsp:txXfrm>
    </dsp:sp>
    <dsp:sp modelId="{AF02CA15-F9AE-40AC-9B5B-928111D39568}">
      <dsp:nvSpPr>
        <dsp:cNvPr id="0" name=""/>
        <dsp:cNvSpPr/>
      </dsp:nvSpPr>
      <dsp:spPr>
        <a:xfrm rot="21325560">
          <a:off x="2699608" y="2294586"/>
          <a:ext cx="647686" cy="41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700" kern="1200"/>
        </a:p>
      </dsp:txBody>
      <dsp:txXfrm rot="21325560">
        <a:off x="2699608" y="2294586"/>
        <a:ext cx="647686" cy="412143"/>
      </dsp:txXfrm>
    </dsp:sp>
    <dsp:sp modelId="{7E68F31F-D870-4528-94DC-F2261ABA1DEB}">
      <dsp:nvSpPr>
        <dsp:cNvPr id="0" name=""/>
        <dsp:cNvSpPr/>
      </dsp:nvSpPr>
      <dsp:spPr>
        <a:xfrm>
          <a:off x="3425605" y="1960559"/>
          <a:ext cx="1079230" cy="9295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solidFill>
                <a:schemeClr val="accent5">
                  <a:lumMod val="10000"/>
                </a:schemeClr>
              </a:solidFill>
            </a:rPr>
            <a:t>مجال تكنولوجيا التعليم</a:t>
          </a:r>
          <a:endParaRPr lang="ar-SA" sz="1200" b="1" kern="1200" dirty="0">
            <a:solidFill>
              <a:schemeClr val="accent5">
                <a:lumMod val="10000"/>
              </a:schemeClr>
            </a:solidFill>
          </a:endParaRPr>
        </a:p>
      </dsp:txBody>
      <dsp:txXfrm>
        <a:off x="3425605" y="1960559"/>
        <a:ext cx="1079230" cy="929513"/>
      </dsp:txXfrm>
    </dsp:sp>
    <dsp:sp modelId="{A1B67B4B-9C07-4530-AFED-246B22F7C508}">
      <dsp:nvSpPr>
        <dsp:cNvPr id="0" name=""/>
        <dsp:cNvSpPr/>
      </dsp:nvSpPr>
      <dsp:spPr>
        <a:xfrm rot="5256832">
          <a:off x="3595793" y="1407893"/>
          <a:ext cx="668398" cy="343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400" kern="1200"/>
        </a:p>
      </dsp:txBody>
      <dsp:txXfrm rot="5256832">
        <a:off x="3595793" y="1407893"/>
        <a:ext cx="668398" cy="34390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ECF625-90F8-4948-A56E-22A843C16FBF}">
      <dsp:nvSpPr>
        <dsp:cNvPr id="0" name=""/>
        <dsp:cNvSpPr/>
      </dsp:nvSpPr>
      <dsp:spPr>
        <a:xfrm>
          <a:off x="3033499" y="582"/>
          <a:ext cx="1580097" cy="158009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2"/>
              </a:solidFill>
            </a:rPr>
            <a:t>التطوير</a:t>
          </a:r>
          <a:endParaRPr lang="ar-SA" sz="2400" b="1" kern="1200" dirty="0">
            <a:solidFill>
              <a:schemeClr val="bg2"/>
            </a:solidFill>
          </a:endParaRPr>
        </a:p>
      </dsp:txBody>
      <dsp:txXfrm>
        <a:off x="3033499" y="582"/>
        <a:ext cx="1580097" cy="1580097"/>
      </dsp:txXfrm>
    </dsp:sp>
    <dsp:sp modelId="{15DFB1E2-1DCE-441A-8329-7EDA15E7CC0A}">
      <dsp:nvSpPr>
        <dsp:cNvPr id="0" name=""/>
        <dsp:cNvSpPr/>
      </dsp:nvSpPr>
      <dsp:spPr>
        <a:xfrm rot="2160000">
          <a:off x="4558759" y="1203337"/>
          <a:ext cx="399661" cy="5332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300" kern="1200"/>
        </a:p>
      </dsp:txBody>
      <dsp:txXfrm rot="2160000">
        <a:off x="4558759" y="1203337"/>
        <a:ext cx="399661" cy="533282"/>
      </dsp:txXfrm>
    </dsp:sp>
    <dsp:sp modelId="{02B9C84F-B825-4844-884B-722B975F6F6E}">
      <dsp:nvSpPr>
        <dsp:cNvPr id="0" name=""/>
        <dsp:cNvSpPr/>
      </dsp:nvSpPr>
      <dsp:spPr>
        <a:xfrm>
          <a:off x="4893573" y="1393970"/>
          <a:ext cx="1695618" cy="158009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2"/>
              </a:solidFill>
            </a:rPr>
            <a:t>ا</a:t>
          </a:r>
          <a:r>
            <a:rPr lang="ar-SA" sz="1800" b="1" kern="1200" dirty="0" smtClean="0">
              <a:solidFill>
                <a:schemeClr val="bg2"/>
              </a:solidFill>
            </a:rPr>
            <a:t>لاستخدام</a:t>
          </a:r>
          <a:endParaRPr lang="ar-SA" sz="1800" b="1" kern="1200" dirty="0">
            <a:solidFill>
              <a:schemeClr val="bg2"/>
            </a:solidFill>
          </a:endParaRPr>
        </a:p>
      </dsp:txBody>
      <dsp:txXfrm>
        <a:off x="4893573" y="1393970"/>
        <a:ext cx="1695618" cy="1580097"/>
      </dsp:txXfrm>
    </dsp:sp>
    <dsp:sp modelId="{A658A8F7-1E43-4B2F-A6F2-4E8FF77EA60A}">
      <dsp:nvSpPr>
        <dsp:cNvPr id="0" name=""/>
        <dsp:cNvSpPr/>
      </dsp:nvSpPr>
      <dsp:spPr>
        <a:xfrm rot="6676265">
          <a:off x="5210224" y="2908136"/>
          <a:ext cx="290906" cy="5332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300" kern="1200"/>
        </a:p>
      </dsp:txBody>
      <dsp:txXfrm rot="6676265">
        <a:off x="5210224" y="2908136"/>
        <a:ext cx="290906" cy="533282"/>
      </dsp:txXfrm>
    </dsp:sp>
    <dsp:sp modelId="{A58B9793-B5E9-4FB8-BB77-47FA6EF5AB8C}">
      <dsp:nvSpPr>
        <dsp:cNvPr id="0" name=""/>
        <dsp:cNvSpPr/>
      </dsp:nvSpPr>
      <dsp:spPr>
        <a:xfrm>
          <a:off x="4176466" y="3384371"/>
          <a:ext cx="1580097" cy="158009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2"/>
              </a:solidFill>
            </a:rPr>
            <a:t>الإدارة</a:t>
          </a:r>
          <a:endParaRPr lang="ar-SA" sz="2400" b="1" kern="1200" dirty="0">
            <a:solidFill>
              <a:schemeClr val="bg2"/>
            </a:solidFill>
          </a:endParaRPr>
        </a:p>
      </dsp:txBody>
      <dsp:txXfrm>
        <a:off x="4176466" y="3384371"/>
        <a:ext cx="1580097" cy="1580097"/>
      </dsp:txXfrm>
    </dsp:sp>
    <dsp:sp modelId="{5217F98C-BF12-4C19-ADAC-1867AA6C804B}">
      <dsp:nvSpPr>
        <dsp:cNvPr id="0" name=""/>
        <dsp:cNvSpPr/>
      </dsp:nvSpPr>
      <dsp:spPr>
        <a:xfrm rot="10799997">
          <a:off x="3525336" y="3907779"/>
          <a:ext cx="460131" cy="5332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300" kern="1200"/>
        </a:p>
      </dsp:txBody>
      <dsp:txXfrm rot="10799997">
        <a:off x="3525336" y="3907779"/>
        <a:ext cx="460131" cy="533282"/>
      </dsp:txXfrm>
    </dsp:sp>
    <dsp:sp modelId="{FDA40EEF-D3B9-47AA-BDB1-487384B48650}">
      <dsp:nvSpPr>
        <dsp:cNvPr id="0" name=""/>
        <dsp:cNvSpPr/>
      </dsp:nvSpPr>
      <dsp:spPr>
        <a:xfrm>
          <a:off x="1728195" y="3384373"/>
          <a:ext cx="1580097" cy="158009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2"/>
              </a:solidFill>
            </a:rPr>
            <a:t>التقويم</a:t>
          </a:r>
          <a:endParaRPr lang="ar-SA" sz="2400" b="1" kern="1200" dirty="0">
            <a:solidFill>
              <a:schemeClr val="bg2"/>
            </a:solidFill>
          </a:endParaRPr>
        </a:p>
      </dsp:txBody>
      <dsp:txXfrm>
        <a:off x="1728195" y="3384373"/>
        <a:ext cx="1580097" cy="1580097"/>
      </dsp:txXfrm>
    </dsp:sp>
    <dsp:sp modelId="{53C2A378-35E2-46D7-AD60-A22FB192708F}">
      <dsp:nvSpPr>
        <dsp:cNvPr id="0" name=""/>
        <dsp:cNvSpPr/>
      </dsp:nvSpPr>
      <dsp:spPr>
        <a:xfrm rot="14741707">
          <a:off x="1789201" y="2803542"/>
          <a:ext cx="460693" cy="5332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300" kern="1200"/>
        </a:p>
      </dsp:txBody>
      <dsp:txXfrm rot="14741707">
        <a:off x="1789201" y="2803542"/>
        <a:ext cx="460693" cy="533282"/>
      </dsp:txXfrm>
    </dsp:sp>
    <dsp:sp modelId="{A8A1BCA2-4AE7-426E-BE3D-1316A0587CA5}">
      <dsp:nvSpPr>
        <dsp:cNvPr id="0" name=""/>
        <dsp:cNvSpPr/>
      </dsp:nvSpPr>
      <dsp:spPr>
        <a:xfrm>
          <a:off x="720070" y="1152131"/>
          <a:ext cx="1580097" cy="1580097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6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bg2"/>
              </a:solidFill>
            </a:rPr>
            <a:t>التصميم</a:t>
          </a:r>
          <a:endParaRPr lang="ar-SA" sz="2000" b="1" kern="1200" dirty="0">
            <a:solidFill>
              <a:schemeClr val="bg2"/>
            </a:solidFill>
          </a:endParaRPr>
        </a:p>
      </dsp:txBody>
      <dsp:txXfrm>
        <a:off x="720070" y="1152131"/>
        <a:ext cx="1580097" cy="1580097"/>
      </dsp:txXfrm>
    </dsp:sp>
    <dsp:sp modelId="{75B96AB4-5616-406B-961C-F59EBDB86F28}">
      <dsp:nvSpPr>
        <dsp:cNvPr id="0" name=""/>
        <dsp:cNvSpPr/>
      </dsp:nvSpPr>
      <dsp:spPr>
        <a:xfrm rot="20012242">
          <a:off x="2387266" y="1106475"/>
          <a:ext cx="532166" cy="5332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6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2300" kern="1200"/>
        </a:p>
      </dsp:txBody>
      <dsp:txXfrm rot="20012242">
        <a:off x="2387266" y="1106475"/>
        <a:ext cx="532166" cy="5332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cs typeface="+mn-cs"/>
              </a:defRPr>
            </a:lvl1pPr>
          </a:lstStyle>
          <a:p>
            <a:pPr>
              <a:defRPr/>
            </a:pPr>
            <a:fld id="{ED08C223-1528-4528-A9BE-72C5205C0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1C6606-423A-44C7-B9A5-E424AA446053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DC23DE-A9E4-47D0-98C1-7B56FCA00A41}" type="datetimeFigureOut">
              <a:rPr lang="ar-SA" smtClean="0"/>
              <a:pPr>
                <a:defRPr/>
              </a:pPr>
              <a:t>23/11/33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06ADFE-0A0E-4632-83FD-71EE65D635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CEDDD1-2D0A-430A-8778-32C98184630D}" type="datetimeFigureOut">
              <a:rPr lang="ar-SA" smtClean="0"/>
              <a:pPr>
                <a:defRPr/>
              </a:pPr>
              <a:t>23/11/33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FF2A1-0DCC-47D5-AA4D-5EC7FF5A57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D21981-5C69-4239-AD03-8FA576DC5D9C}" type="datetimeFigureOut">
              <a:rPr lang="ar-SA" smtClean="0"/>
              <a:pPr>
                <a:defRPr/>
              </a:pPr>
              <a:t>23/11/33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A881E-64B8-470E-83C1-68F831BB05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2B17FC-027D-4573-8B06-21BDA93BDB9A}" type="datetimeFigureOut">
              <a:rPr lang="ar-SA" smtClean="0"/>
              <a:pPr>
                <a:defRPr/>
              </a:pPr>
              <a:t>23/11/33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0586B-16BA-4EF0-925E-944B0E2E07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3379A5-8DD7-42ED-B874-7C3ED5943675}" type="datetimeFigureOut">
              <a:rPr lang="ar-SA" smtClean="0"/>
              <a:pPr>
                <a:defRPr/>
              </a:pPr>
              <a:t>23/11/33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66A8CC-5FFD-4334-87EE-EAA52C54EA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9478E6-37A7-49A8-88E9-654AF13A35BB}" type="datetimeFigureOut">
              <a:rPr lang="ar-SA" smtClean="0"/>
              <a:pPr>
                <a:defRPr/>
              </a:pPr>
              <a:t>23/11/33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www.brainybetty.com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3D1C1C-C94C-405D-A040-8592011153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C95A34-1741-4A9E-84B7-789A7D20AB75}" type="datetimeFigureOut">
              <a:rPr lang="ar-SA" smtClean="0"/>
              <a:pPr>
                <a:defRPr/>
              </a:pPr>
              <a:t>23/11/33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www.brainybetty.com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3180D-0A6D-48C7-B757-2A05D17625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50A6DF-B7AB-47FB-8A3C-F86515CB3A10}" type="datetimeFigureOut">
              <a:rPr lang="ar-SA" smtClean="0"/>
              <a:pPr>
                <a:defRPr/>
              </a:pPr>
              <a:t>23/11/33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1493C-C546-4C7B-824A-294C7BF194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B3DB3B-859C-4C4B-9EB5-15EDD2A76F5A}" type="datetimeFigureOut">
              <a:rPr lang="ar-SA" smtClean="0"/>
              <a:pPr>
                <a:defRPr/>
              </a:pPr>
              <a:t>23/11/33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www.brainybetty.com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1AB543-3307-4256-8882-9C30722563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C676BC-0D95-44D4-963B-8AB78CE0B28C}" type="datetimeFigureOut">
              <a:rPr lang="ar-SA" smtClean="0"/>
              <a:pPr>
                <a:defRPr/>
              </a:pPr>
              <a:t>23/11/33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www.brainybetty.com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F6B0E8-6B07-48B0-8318-E58F148BF5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0712A50B-C018-4B3B-AAF2-79C14F1A1F56}" type="datetimeFigureOut">
              <a:rPr lang="ar-SA" smtClean="0"/>
              <a:pPr>
                <a:defRPr/>
              </a:pPr>
              <a:t>23/11/33</a:t>
            </a:fld>
            <a:endParaRPr lang="ar-SA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www.brainybetty.com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8E95533A-19D9-4C82-9842-F8D75FB51D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146B57FC-8342-4B63-9935-F51057202993}" type="datetimeFigureOut">
              <a:rPr lang="ar-SA" smtClean="0"/>
              <a:pPr>
                <a:defRPr/>
              </a:pPr>
              <a:t>23/11/33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 smtClean="0"/>
              <a:t>www.brainybetty.com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EA06AD8E-BB98-49C9-840E-C536597D87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rtl="1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r" rtl="1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r" rtl="1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r" rtl="1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r" rtl="1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عنوان 3"/>
          <p:cNvSpPr>
            <a:spLocks noGrp="1"/>
          </p:cNvSpPr>
          <p:nvPr>
            <p:ph type="ctrTitle"/>
          </p:nvPr>
        </p:nvSpPr>
        <p:spPr>
          <a:xfrm>
            <a:off x="3239344" y="836712"/>
            <a:ext cx="5904656" cy="25717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ar-SA" sz="4800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SA" sz="4800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SA" sz="48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600" dirty="0" smtClean="0">
                <a:latin typeface="Traditional Arabic" pitchFamily="18" charset="-78"/>
                <a:cs typeface="Traditional Arabic" pitchFamily="18" charset="-78"/>
              </a:rPr>
              <a:t>المقرر: 241تقنيات التعليم والاتصال</a:t>
            </a:r>
            <a:br>
              <a:rPr lang="ar-SA" sz="3600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SA" sz="4800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ar-SA" sz="4800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SA" sz="4800" dirty="0" smtClean="0">
                <a:latin typeface="Traditional Arabic" pitchFamily="18" charset="-78"/>
                <a:cs typeface="Traditional Arabic" pitchFamily="18" charset="-78"/>
              </a:rPr>
              <a:t>المحاضره الأولى</a:t>
            </a:r>
            <a:br>
              <a:rPr lang="ar-SA" sz="4800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ar-SA" sz="4800" dirty="0" smtClean="0">
                <a:latin typeface="Traditional Arabic" pitchFamily="18" charset="-78"/>
                <a:cs typeface="Traditional Arabic" pitchFamily="18" charset="-78"/>
              </a:rPr>
              <a:t>تكنلوجيا التعليم</a:t>
            </a:r>
            <a:br>
              <a:rPr lang="ar-SA" sz="4800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en-US" sz="5400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en-US" sz="5400" dirty="0" smtClean="0">
                <a:latin typeface="Traditional Arabic" pitchFamily="18" charset="-78"/>
                <a:cs typeface="Traditional Arabic" pitchFamily="18" charset="-78"/>
              </a:rPr>
            </a:br>
            <a:endParaRPr lang="ar-SA" sz="54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ربع نص 9"/>
          <p:cNvSpPr txBox="1"/>
          <p:nvPr/>
        </p:nvSpPr>
        <p:spPr>
          <a:xfrm>
            <a:off x="1043608" y="260648"/>
            <a:ext cx="7681910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ar-SA" sz="54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تعريف تكنولوجيا التعليم</a:t>
            </a:r>
          </a:p>
        </p:txBody>
      </p:sp>
      <p:sp>
        <p:nvSpPr>
          <p:cNvPr id="12292" name="TextBox 13"/>
          <p:cNvSpPr txBox="1">
            <a:spLocks noChangeArrowheads="1"/>
          </p:cNvSpPr>
          <p:nvPr/>
        </p:nvSpPr>
        <p:spPr bwMode="auto">
          <a:xfrm>
            <a:off x="179388" y="1700213"/>
            <a:ext cx="8640762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/>
            <a:r>
              <a:rPr lang="ar-SA" sz="3200"/>
              <a:t>تكنولوجيا التعليم ____ علم مستقل</a:t>
            </a:r>
          </a:p>
          <a:p>
            <a:pPr rtl="0"/>
            <a:r>
              <a:rPr lang="ar-SA" sz="3200"/>
              <a:t>تكنولوجيا التعليم ____ يهتم بالجانب العملي والنظري معا</a:t>
            </a:r>
          </a:p>
          <a:p>
            <a:pPr rtl="0"/>
            <a:r>
              <a:rPr lang="ar-SA" sz="3200"/>
              <a:t>تكنولوجيا التعليم ____ يهتم بجانبين هما: العمليات والمصادر</a:t>
            </a:r>
          </a:p>
          <a:p>
            <a:pPr rtl="0"/>
            <a:r>
              <a:rPr lang="ar-SA" sz="3200"/>
              <a:t>تكنولوجيا التعليم ____ يقوم بالعمل على خمس مجالات هي:</a:t>
            </a:r>
          </a:p>
          <a:p>
            <a:pPr rtl="0"/>
            <a:r>
              <a:rPr lang="ar-SA" sz="3200"/>
              <a:t> </a:t>
            </a:r>
          </a:p>
          <a:p>
            <a:pPr rtl="0"/>
            <a:r>
              <a:rPr lang="ar-SA" sz="2800"/>
              <a:t>			    </a:t>
            </a:r>
            <a:r>
              <a:rPr lang="ar-SA" sz="2800" b="1"/>
              <a:t>التصميم</a:t>
            </a:r>
            <a:r>
              <a:rPr lang="ar-SA" sz="2800"/>
              <a:t>:    تصميم العمليات والمصادر</a:t>
            </a:r>
          </a:p>
          <a:p>
            <a:pPr rtl="0"/>
            <a:r>
              <a:rPr lang="ar-SA" sz="2800"/>
              <a:t>    </a:t>
            </a:r>
            <a:r>
              <a:rPr lang="ar-SA" sz="2800" b="1"/>
              <a:t>التطوير</a:t>
            </a:r>
            <a:r>
              <a:rPr lang="ar-SA" sz="2800"/>
              <a:t>:    تطوير اي انتاج العمليات والمصادر</a:t>
            </a:r>
          </a:p>
          <a:p>
            <a:pPr rtl="0"/>
            <a:r>
              <a:rPr lang="ar-SA" sz="2800"/>
              <a:t>    </a:t>
            </a:r>
            <a:r>
              <a:rPr lang="ar-SA" sz="2800" b="1"/>
              <a:t>الاستخدام</a:t>
            </a:r>
            <a:r>
              <a:rPr lang="ar-SA" sz="2800"/>
              <a:t>:  استخدام العمليات والمصادر</a:t>
            </a:r>
          </a:p>
          <a:p>
            <a:pPr rtl="0"/>
            <a:r>
              <a:rPr lang="ar-SA" sz="2800"/>
              <a:t>    </a:t>
            </a:r>
            <a:r>
              <a:rPr lang="ar-SA" sz="2800" b="1"/>
              <a:t>الادارة</a:t>
            </a:r>
            <a:r>
              <a:rPr lang="ar-SA" sz="2800"/>
              <a:t>:      ادارة العمليات والمصادر</a:t>
            </a:r>
          </a:p>
          <a:p>
            <a:pPr rtl="0"/>
            <a:r>
              <a:rPr lang="ar-SA" sz="2800"/>
              <a:t>    </a:t>
            </a:r>
            <a:r>
              <a:rPr lang="ar-SA" sz="2800" b="1"/>
              <a:t>التقويم</a:t>
            </a:r>
            <a:r>
              <a:rPr lang="ar-SA" sz="2800"/>
              <a:t>:      تقويم العمليات والمصادر</a:t>
            </a:r>
          </a:p>
          <a:p>
            <a:pPr rtl="0"/>
            <a:endParaRPr lang="ar-SA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2" name="مستطيل مستدير الزوايا 7"/>
          <p:cNvSpPr>
            <a:spLocks noChangeArrowheads="1"/>
          </p:cNvSpPr>
          <p:nvPr/>
        </p:nvSpPr>
        <p:spPr bwMode="auto">
          <a:xfrm>
            <a:off x="2071670" y="214293"/>
            <a:ext cx="6786610" cy="78582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rtl="0"/>
            <a:endParaRPr lang="ar-SA"/>
          </a:p>
        </p:txBody>
      </p:sp>
      <p:sp>
        <p:nvSpPr>
          <p:cNvPr id="10" name="مربع نص 9"/>
          <p:cNvSpPr txBox="1"/>
          <p:nvPr/>
        </p:nvSpPr>
        <p:spPr>
          <a:xfrm>
            <a:off x="83506" y="404664"/>
            <a:ext cx="9060494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ar-SA" sz="32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علاقة تكنولوجيا التعليم ببعض المفاهيم الأخرى</a:t>
            </a:r>
          </a:p>
        </p:txBody>
      </p:sp>
      <p:sp>
        <p:nvSpPr>
          <p:cNvPr id="12" name="مستطيل مستدير الزوايا 11"/>
          <p:cNvSpPr/>
          <p:nvPr/>
        </p:nvSpPr>
        <p:spPr bwMode="auto">
          <a:xfrm>
            <a:off x="5715008" y="1857364"/>
            <a:ext cx="2357454" cy="923564"/>
          </a:xfrm>
          <a:prstGeom prst="roundRect">
            <a:avLst/>
          </a:prstGeom>
          <a:solidFill>
            <a:srgbClr val="FFFF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rtlCol="1"/>
          <a:lstStyle/>
          <a:p>
            <a:pPr algn="ctr" rtl="0">
              <a:defRPr/>
            </a:pPr>
            <a:r>
              <a:rPr lang="ar-SA" b="1" dirty="0">
                <a:cs typeface="+mn-cs"/>
              </a:rPr>
              <a:t>تكنولوجيا التربية</a:t>
            </a:r>
          </a:p>
          <a:p>
            <a:pPr algn="ctr" rtl="0">
              <a:defRPr/>
            </a:pPr>
            <a:endParaRPr lang="ar-SA" b="1" dirty="0">
              <a:cs typeface="+mn-cs"/>
            </a:endParaRPr>
          </a:p>
        </p:txBody>
      </p:sp>
      <p:sp>
        <p:nvSpPr>
          <p:cNvPr id="13" name="مستطيل مستدير الزوايا 12"/>
          <p:cNvSpPr/>
          <p:nvPr/>
        </p:nvSpPr>
        <p:spPr bwMode="auto">
          <a:xfrm>
            <a:off x="3286116" y="3000372"/>
            <a:ext cx="2357454" cy="1004692"/>
          </a:xfrm>
          <a:prstGeom prst="roundRect">
            <a:avLst/>
          </a:prstGeom>
          <a:solidFill>
            <a:srgbClr val="FFFFB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rtlCol="1"/>
          <a:lstStyle/>
          <a:p>
            <a:pPr algn="ctr" rtl="0">
              <a:defRPr/>
            </a:pPr>
            <a:r>
              <a:rPr lang="ar-SA" b="1" dirty="0">
                <a:cs typeface="+mn-cs"/>
              </a:rPr>
              <a:t>التكنولوجيا في التعليم</a:t>
            </a:r>
          </a:p>
          <a:p>
            <a:pPr algn="ctr" rtl="0">
              <a:defRPr/>
            </a:pPr>
            <a:endParaRPr lang="ar-SA" b="1" dirty="0">
              <a:cs typeface="+mn-cs"/>
            </a:endParaRPr>
          </a:p>
        </p:txBody>
      </p:sp>
      <p:sp>
        <p:nvSpPr>
          <p:cNvPr id="14" name="مستطيل مستدير الزوايا 13"/>
          <p:cNvSpPr/>
          <p:nvPr/>
        </p:nvSpPr>
        <p:spPr bwMode="auto">
          <a:xfrm>
            <a:off x="1071538" y="4643446"/>
            <a:ext cx="2357454" cy="873786"/>
          </a:xfrm>
          <a:prstGeom prst="roundRect">
            <a:avLst/>
          </a:prstGeom>
          <a:solidFill>
            <a:srgbClr val="FFFF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rtlCol="1"/>
          <a:lstStyle/>
          <a:p>
            <a:pPr algn="ctr" rtl="0">
              <a:defRPr/>
            </a:pPr>
            <a:r>
              <a:rPr lang="ar-SA" b="1" dirty="0">
                <a:cs typeface="+mn-cs"/>
              </a:rPr>
              <a:t>الوسائل التعليمية</a:t>
            </a:r>
          </a:p>
          <a:p>
            <a:pPr algn="ctr" rtl="0">
              <a:defRPr/>
            </a:pPr>
            <a:endParaRPr lang="ar-SA" b="1" dirty="0">
              <a:cs typeface="+mn-cs"/>
            </a:endParaRPr>
          </a:p>
        </p:txBody>
      </p:sp>
      <p:sp>
        <p:nvSpPr>
          <p:cNvPr id="15" name="مستطيل مستدير الزوايا 14"/>
          <p:cNvSpPr/>
          <p:nvPr/>
        </p:nvSpPr>
        <p:spPr bwMode="auto">
          <a:xfrm>
            <a:off x="642910" y="1857364"/>
            <a:ext cx="2357454" cy="851556"/>
          </a:xfrm>
          <a:prstGeom prst="roundRect">
            <a:avLst/>
          </a:prstGeom>
          <a:solidFill>
            <a:srgbClr val="FFFF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rtlCol="1"/>
          <a:lstStyle/>
          <a:p>
            <a:pPr algn="ctr" rtl="0">
              <a:defRPr/>
            </a:pPr>
            <a:r>
              <a:rPr lang="ar-SA" b="1" dirty="0">
                <a:cs typeface="+mn-cs"/>
              </a:rPr>
              <a:t>تكنولوجيا المعلومات</a:t>
            </a:r>
          </a:p>
          <a:p>
            <a:pPr algn="ctr" rtl="0">
              <a:defRPr/>
            </a:pPr>
            <a:endParaRPr lang="ar-SA" b="1" dirty="0">
              <a:cs typeface="+mn-cs"/>
            </a:endParaRPr>
          </a:p>
        </p:txBody>
      </p:sp>
      <p:sp>
        <p:nvSpPr>
          <p:cNvPr id="16" name="مستطيل مستدير الزوايا 15"/>
          <p:cNvSpPr/>
          <p:nvPr/>
        </p:nvSpPr>
        <p:spPr bwMode="auto">
          <a:xfrm>
            <a:off x="5572132" y="4500570"/>
            <a:ext cx="2357454" cy="714380"/>
          </a:xfrm>
          <a:prstGeom prst="roundRect">
            <a:avLst/>
          </a:prstGeom>
          <a:solidFill>
            <a:srgbClr val="FFFF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rtlCol="1"/>
          <a:lstStyle/>
          <a:p>
            <a:pPr algn="ctr" rtl="0">
              <a:defRPr/>
            </a:pPr>
            <a:r>
              <a:rPr lang="ar-SA" b="1" dirty="0">
                <a:cs typeface="+mn-cs"/>
              </a:rPr>
              <a:t>تقنيات التعليم</a:t>
            </a:r>
          </a:p>
          <a:p>
            <a:pPr algn="ctr" rtl="0">
              <a:defRPr/>
            </a:pPr>
            <a:endParaRPr lang="ar-SA" b="1" dirty="0"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ربع نص 9"/>
          <p:cNvSpPr txBox="1"/>
          <p:nvPr/>
        </p:nvSpPr>
        <p:spPr>
          <a:xfrm>
            <a:off x="467544" y="332656"/>
            <a:ext cx="8411277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ar-SA" sz="40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تكنولوجيا التربية وتكنولوجيا التعليم</a:t>
            </a:r>
          </a:p>
        </p:txBody>
      </p:sp>
      <p:graphicFrame>
        <p:nvGraphicFramePr>
          <p:cNvPr id="14" name="رسم تخطيطي 13"/>
          <p:cNvGraphicFramePr/>
          <p:nvPr/>
        </p:nvGraphicFramePr>
        <p:xfrm>
          <a:off x="2143108" y="3143248"/>
          <a:ext cx="4286280" cy="3000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مربع نص 14"/>
          <p:cNvSpPr txBox="1">
            <a:spLocks noChangeArrowheads="1"/>
          </p:cNvSpPr>
          <p:nvPr/>
        </p:nvSpPr>
        <p:spPr bwMode="auto">
          <a:xfrm>
            <a:off x="541338" y="1571625"/>
            <a:ext cx="8266112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/>
            <a:r>
              <a:rPr lang="ar-SA" sz="2800" b="1">
                <a:solidFill>
                  <a:srgbClr val="FFCC00"/>
                </a:solidFill>
              </a:rPr>
              <a:t>تكنولوجيا التربية: </a:t>
            </a:r>
            <a:r>
              <a:rPr lang="ar-SA"/>
              <a:t>طريقة منهجية لتحليل المشكلات المتعلقة بجميع نواحي التعلم,</a:t>
            </a:r>
          </a:p>
          <a:p>
            <a:pPr rtl="0"/>
            <a:r>
              <a:rPr lang="ar-SA"/>
              <a:t> وتصميم وتنفيذ وتقويم الحلول لهذه المشاكل للوصول إلى أهداف تربوية محددة. </a:t>
            </a:r>
          </a:p>
        </p:txBody>
      </p:sp>
      <p:sp>
        <p:nvSpPr>
          <p:cNvPr id="16" name="مربع نص 15"/>
          <p:cNvSpPr txBox="1">
            <a:spLocks noChangeArrowheads="1"/>
          </p:cNvSpPr>
          <p:nvPr/>
        </p:nvSpPr>
        <p:spPr bwMode="auto">
          <a:xfrm>
            <a:off x="320675" y="2643188"/>
            <a:ext cx="848677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/>
            <a:r>
              <a:rPr lang="ar-SA" sz="2800" b="1">
                <a:solidFill>
                  <a:srgbClr val="FFCC00"/>
                </a:solidFill>
              </a:rPr>
              <a:t>تكنولوجيا التعليم: </a:t>
            </a:r>
            <a:r>
              <a:rPr lang="ar-SA"/>
              <a:t>طريقة منهجية لتصميم العملية التعليمية وتنفيذها وتقويمها لتحقيق</a:t>
            </a:r>
          </a:p>
          <a:p>
            <a:pPr rtl="0"/>
            <a:r>
              <a:rPr lang="ar-SA"/>
              <a:t>أهداف تعليمية محددة.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ربع نص 9"/>
          <p:cNvSpPr txBox="1"/>
          <p:nvPr/>
        </p:nvSpPr>
        <p:spPr>
          <a:xfrm>
            <a:off x="121979" y="404664"/>
            <a:ext cx="9022021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ar-SA" sz="40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تقنيات</a:t>
            </a:r>
            <a:r>
              <a:rPr lang="ar-SA" sz="44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 التعليم أم تكنولوجيا التعليم</a:t>
            </a:r>
          </a:p>
        </p:txBody>
      </p:sp>
      <p:graphicFrame>
        <p:nvGraphicFramePr>
          <p:cNvPr id="14" name="رسم تخطيطي 13"/>
          <p:cNvGraphicFramePr/>
          <p:nvPr/>
        </p:nvGraphicFramePr>
        <p:xfrm>
          <a:off x="2143108" y="2780928"/>
          <a:ext cx="4286280" cy="3000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مربع نص 12"/>
          <p:cNvSpPr txBox="1">
            <a:spLocks noChangeArrowheads="1"/>
          </p:cNvSpPr>
          <p:nvPr/>
        </p:nvSpPr>
        <p:spPr bwMode="auto">
          <a:xfrm>
            <a:off x="36513" y="1571625"/>
            <a:ext cx="891063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/>
            <a:r>
              <a:rPr lang="ar-SA" sz="2800" b="1">
                <a:solidFill>
                  <a:srgbClr val="FFCC00"/>
                </a:solidFill>
              </a:rPr>
              <a:t>تقنيات التعليم: </a:t>
            </a:r>
            <a:r>
              <a:rPr lang="ar-SA"/>
              <a:t>هي كل ما يستخدمه المعلم أو المتعلم أو كلاهما لتحقيق هدف ما كتحسين </a:t>
            </a:r>
          </a:p>
          <a:p>
            <a:pPr rtl="0"/>
            <a:r>
              <a:rPr lang="ar-SA"/>
              <a:t> التدريس , كذلك كل ما يستخدم من تطبيقات تكنولوجية في العملية التعليمية .</a:t>
            </a: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971550" y="5732463"/>
            <a:ext cx="770413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b="1"/>
              <a:t>تكنولوجيا التعليم </a:t>
            </a:r>
            <a:r>
              <a:rPr lang="ar-SA"/>
              <a:t>تمثل الجانب التطبيقي والنظري معا</a:t>
            </a:r>
          </a:p>
          <a:p>
            <a:r>
              <a:rPr lang="ar-SA"/>
              <a:t>اما </a:t>
            </a:r>
            <a:r>
              <a:rPr lang="ar-SA" b="1"/>
              <a:t>التكنولوجيا في التعليم </a:t>
            </a:r>
            <a:r>
              <a:rPr lang="ar-SA"/>
              <a:t>تمثل الجانب التطبيقي فقط </a:t>
            </a:r>
          </a:p>
          <a:p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مستطيل مستدير الزوايا 7"/>
          <p:cNvSpPr>
            <a:spLocks noChangeArrowheads="1"/>
          </p:cNvSpPr>
          <p:nvPr/>
        </p:nvSpPr>
        <p:spPr bwMode="auto">
          <a:xfrm>
            <a:off x="2071670" y="-20"/>
            <a:ext cx="6786610" cy="78582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rtl="0"/>
            <a:endParaRPr lang="ar-SA"/>
          </a:p>
        </p:txBody>
      </p:sp>
      <p:sp>
        <p:nvSpPr>
          <p:cNvPr id="10" name="مربع نص 9"/>
          <p:cNvSpPr txBox="1"/>
          <p:nvPr/>
        </p:nvSpPr>
        <p:spPr>
          <a:xfrm>
            <a:off x="735929" y="548680"/>
            <a:ext cx="840807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ar-SA" sz="36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تكنولوجيا المعلومات وتكنولوجيا التعليم</a:t>
            </a:r>
          </a:p>
        </p:txBody>
      </p:sp>
      <p:graphicFrame>
        <p:nvGraphicFramePr>
          <p:cNvPr id="14" name="رسم تخطيطي 13"/>
          <p:cNvGraphicFramePr/>
          <p:nvPr/>
        </p:nvGraphicFramePr>
        <p:xfrm>
          <a:off x="2771800" y="3212976"/>
          <a:ext cx="4286280" cy="3000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مربع نص 14"/>
          <p:cNvSpPr txBox="1">
            <a:spLocks noChangeArrowheads="1"/>
          </p:cNvSpPr>
          <p:nvPr/>
        </p:nvSpPr>
        <p:spPr bwMode="auto">
          <a:xfrm>
            <a:off x="-76200" y="1571625"/>
            <a:ext cx="902335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ar-SA" sz="2800" b="1">
                <a:solidFill>
                  <a:srgbClr val="FFCC00"/>
                </a:solidFill>
              </a:rPr>
              <a:t>تكنولوجيا المعلومات: </a:t>
            </a:r>
            <a:r>
              <a:rPr lang="ar-SA"/>
              <a:t>عملية الحصول على المعلومات ومعالجتها وتخزينها واسترجاعها</a:t>
            </a:r>
          </a:p>
          <a:p>
            <a:pPr algn="ctr" rtl="0"/>
            <a:r>
              <a:rPr lang="ar-SA"/>
              <a:t>ونشرها باستخدام الأجهزة الإلكترونية كالكمبيوتر وأجهزة الاتصال عن بعد.</a:t>
            </a:r>
          </a:p>
          <a:p>
            <a:pPr algn="ctr" rtl="0"/>
            <a:endParaRPr lang="ar-SA" sz="2000"/>
          </a:p>
          <a:p>
            <a:pPr algn="ctr" rtl="0"/>
            <a:r>
              <a:rPr lang="ar-SA" sz="2000"/>
              <a:t>عصر المعلومات , عصر المعلوماتية وانفجار المعلومات (اصبح العالم قريه الالكترونيه 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ربع نص 9"/>
          <p:cNvSpPr txBox="1"/>
          <p:nvPr/>
        </p:nvSpPr>
        <p:spPr>
          <a:xfrm>
            <a:off x="467544" y="332656"/>
            <a:ext cx="8153194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ar-SA" sz="44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مكونات مجال تكنولوجيا التعليم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323528" y="1746250"/>
            <a:ext cx="8351838" cy="4707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ar-SA" sz="3200" b="1" kern="0" dirty="0">
                <a:latin typeface="+mn-lt"/>
                <a:cs typeface="+mn-cs"/>
              </a:rPr>
              <a:t>التصور الأول</a:t>
            </a:r>
            <a:r>
              <a:rPr lang="ar-SA" sz="3200" kern="0" dirty="0">
                <a:latin typeface="+mn-lt"/>
                <a:cs typeface="+mn-cs"/>
              </a:rPr>
              <a:t>: تصور رابطة الاتصالات التربوية والتكنولوجية في أمريكا عام 1979م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  <a:defRPr/>
            </a:pPr>
            <a:r>
              <a:rPr lang="ar-SA" sz="2800" kern="0" dirty="0"/>
              <a:t>تكنولوجيا التعليم كعملية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  <a:defRPr/>
            </a:pPr>
            <a:r>
              <a:rPr lang="ar-SA" sz="2800" kern="0" dirty="0"/>
              <a:t>تكنولوجيا التعليم كمجال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  <a:defRPr/>
            </a:pPr>
            <a:r>
              <a:rPr lang="ar-SA" sz="2800" kern="0" dirty="0"/>
              <a:t>تكنولوجيا التعليم كمهنة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ar-SA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ar-SA" sz="3200" b="1" kern="0" dirty="0">
                <a:latin typeface="+mn-lt"/>
                <a:cs typeface="+mn-cs"/>
              </a:rPr>
              <a:t>التصور الثاني</a:t>
            </a:r>
            <a:r>
              <a:rPr lang="ar-SA" sz="3200" kern="0" dirty="0">
                <a:latin typeface="+mn-lt"/>
                <a:cs typeface="+mn-cs"/>
              </a:rPr>
              <a:t>: تصور رابطة الاتصالات التربوية والتكنولوجية في أمريكا عام 1994م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ar-SA" sz="3200" kern="0" dirty="0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رسم تخطيطي 13"/>
          <p:cNvGraphicFramePr/>
          <p:nvPr/>
        </p:nvGraphicFramePr>
        <p:xfrm>
          <a:off x="714348" y="1214422"/>
          <a:ext cx="7858180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9460" name="مجموعة 27"/>
          <p:cNvGrpSpPr>
            <a:grpSpLocks/>
          </p:cNvGrpSpPr>
          <p:nvPr/>
        </p:nvGrpSpPr>
        <p:grpSpPr bwMode="auto">
          <a:xfrm rot="2831513">
            <a:off x="4327525" y="4386263"/>
            <a:ext cx="654050" cy="374650"/>
            <a:chOff x="4308947" y="2837379"/>
            <a:chExt cx="653536" cy="375963"/>
          </a:xfrm>
        </p:grpSpPr>
        <p:sp>
          <p:nvSpPr>
            <p:cNvPr id="29" name="سهم إلى اليمين 28"/>
            <p:cNvSpPr/>
            <p:nvPr/>
          </p:nvSpPr>
          <p:spPr>
            <a:xfrm rot="13358803">
              <a:off x="4308947" y="2837379"/>
              <a:ext cx="653536" cy="37596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سهم إلى اليمين 4"/>
            <p:cNvSpPr/>
            <p:nvPr/>
          </p:nvSpPr>
          <p:spPr>
            <a:xfrm rot="24158803">
              <a:off x="4406571" y="2950683"/>
              <a:ext cx="540913" cy="2262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ar-SA" sz="1700"/>
            </a:p>
          </p:txBody>
        </p:sp>
      </p:grpSp>
      <p:grpSp>
        <p:nvGrpSpPr>
          <p:cNvPr id="19461" name="مجموعة 30"/>
          <p:cNvGrpSpPr>
            <a:grpSpLocks/>
          </p:cNvGrpSpPr>
          <p:nvPr/>
        </p:nvGrpSpPr>
        <p:grpSpPr bwMode="auto">
          <a:xfrm rot="5194389">
            <a:off x="3667125" y="4221163"/>
            <a:ext cx="652463" cy="376237"/>
            <a:chOff x="4308947" y="2837379"/>
            <a:chExt cx="653536" cy="375963"/>
          </a:xfrm>
        </p:grpSpPr>
        <p:sp>
          <p:nvSpPr>
            <p:cNvPr id="32" name="سهم إلى اليمين 31"/>
            <p:cNvSpPr/>
            <p:nvPr/>
          </p:nvSpPr>
          <p:spPr>
            <a:xfrm rot="13358803">
              <a:off x="4308947" y="2837379"/>
              <a:ext cx="653536" cy="37596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سهم إلى اليمين 4"/>
            <p:cNvSpPr/>
            <p:nvPr/>
          </p:nvSpPr>
          <p:spPr>
            <a:xfrm rot="24158803">
              <a:off x="4406670" y="2954132"/>
              <a:ext cx="540638" cy="2268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ar-SA" sz="1700"/>
            </a:p>
          </p:txBody>
        </p:sp>
      </p:grpSp>
      <p:grpSp>
        <p:nvGrpSpPr>
          <p:cNvPr id="19462" name="مجموعة 33"/>
          <p:cNvGrpSpPr>
            <a:grpSpLocks/>
          </p:cNvGrpSpPr>
          <p:nvPr/>
        </p:nvGrpSpPr>
        <p:grpSpPr bwMode="auto">
          <a:xfrm rot="-2242500">
            <a:off x="5191125" y="3375025"/>
            <a:ext cx="652463" cy="374650"/>
            <a:chOff x="4308947" y="2837379"/>
            <a:chExt cx="653536" cy="375963"/>
          </a:xfrm>
        </p:grpSpPr>
        <p:sp>
          <p:nvSpPr>
            <p:cNvPr id="35" name="سهم إلى اليمين 34"/>
            <p:cNvSpPr/>
            <p:nvPr/>
          </p:nvSpPr>
          <p:spPr>
            <a:xfrm rot="13358803">
              <a:off x="4308947" y="2837379"/>
              <a:ext cx="653536" cy="37596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سهم إلى اليمين 4"/>
            <p:cNvSpPr/>
            <p:nvPr/>
          </p:nvSpPr>
          <p:spPr>
            <a:xfrm rot="24158803">
              <a:off x="4407359" y="2950381"/>
              <a:ext cx="540638" cy="2262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ar-SA" sz="1700"/>
            </a:p>
          </p:txBody>
        </p:sp>
      </p:grpSp>
      <p:grpSp>
        <p:nvGrpSpPr>
          <p:cNvPr id="19463" name="مجموعة 36"/>
          <p:cNvGrpSpPr>
            <a:grpSpLocks/>
          </p:cNvGrpSpPr>
          <p:nvPr/>
        </p:nvGrpSpPr>
        <p:grpSpPr bwMode="auto">
          <a:xfrm rot="-4809348">
            <a:off x="4914107" y="2809081"/>
            <a:ext cx="654050" cy="376237"/>
            <a:chOff x="4308947" y="2837379"/>
            <a:chExt cx="653536" cy="375963"/>
          </a:xfrm>
        </p:grpSpPr>
        <p:sp>
          <p:nvSpPr>
            <p:cNvPr id="38" name="سهم إلى اليمين 37"/>
            <p:cNvSpPr/>
            <p:nvPr/>
          </p:nvSpPr>
          <p:spPr>
            <a:xfrm rot="13358803">
              <a:off x="4312989" y="2837482"/>
              <a:ext cx="653536" cy="37596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سهم إلى اليمين 4"/>
            <p:cNvSpPr/>
            <p:nvPr/>
          </p:nvSpPr>
          <p:spPr>
            <a:xfrm rot="24158803">
              <a:off x="4412434" y="2947221"/>
              <a:ext cx="540913" cy="2268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ar-SA" sz="1700"/>
            </a:p>
          </p:txBody>
        </p:sp>
      </p:grpSp>
      <p:grpSp>
        <p:nvGrpSpPr>
          <p:cNvPr id="19464" name="مجموعة 39"/>
          <p:cNvGrpSpPr>
            <a:grpSpLocks/>
          </p:cNvGrpSpPr>
          <p:nvPr/>
        </p:nvGrpSpPr>
        <p:grpSpPr bwMode="auto">
          <a:xfrm rot="2822305">
            <a:off x="2786062" y="2786063"/>
            <a:ext cx="377825" cy="463550"/>
            <a:chOff x="2243540" y="3022510"/>
            <a:chExt cx="376892" cy="463245"/>
          </a:xfrm>
        </p:grpSpPr>
        <p:sp>
          <p:nvSpPr>
            <p:cNvPr id="41" name="سهم إلى اليمين 40"/>
            <p:cNvSpPr/>
            <p:nvPr/>
          </p:nvSpPr>
          <p:spPr>
            <a:xfrm rot="14986504">
              <a:off x="2200364" y="3065685"/>
              <a:ext cx="463245" cy="376892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سهم إلى اليمين 4"/>
            <p:cNvSpPr/>
            <p:nvPr/>
          </p:nvSpPr>
          <p:spPr>
            <a:xfrm rot="25786504">
              <a:off x="2272143" y="3197603"/>
              <a:ext cx="350607" cy="2264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ar-SA" sz="1700"/>
            </a:p>
          </p:txBody>
        </p:sp>
      </p:grpSp>
      <p:grpSp>
        <p:nvGrpSpPr>
          <p:cNvPr id="19465" name="مجموعة 42"/>
          <p:cNvGrpSpPr>
            <a:grpSpLocks/>
          </p:cNvGrpSpPr>
          <p:nvPr/>
        </p:nvGrpSpPr>
        <p:grpSpPr bwMode="auto">
          <a:xfrm rot="4780423">
            <a:off x="3701257" y="1723231"/>
            <a:ext cx="381000" cy="436563"/>
            <a:chOff x="2243540" y="3022510"/>
            <a:chExt cx="376892" cy="463245"/>
          </a:xfrm>
        </p:grpSpPr>
        <p:sp>
          <p:nvSpPr>
            <p:cNvPr id="44" name="سهم إلى اليمين 43"/>
            <p:cNvSpPr/>
            <p:nvPr/>
          </p:nvSpPr>
          <p:spPr>
            <a:xfrm rot="14986504">
              <a:off x="2200364" y="3065687"/>
              <a:ext cx="463245" cy="376892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سهم إلى اليمين 4"/>
            <p:cNvSpPr/>
            <p:nvPr/>
          </p:nvSpPr>
          <p:spPr>
            <a:xfrm rot="25786504">
              <a:off x="2275037" y="3193430"/>
              <a:ext cx="350381" cy="2261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7556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ar-SA" sz="1700"/>
            </a:p>
          </p:txBody>
        </p:sp>
      </p:grpSp>
      <p:grpSp>
        <p:nvGrpSpPr>
          <p:cNvPr id="19466" name="مجموعة 45"/>
          <p:cNvGrpSpPr>
            <a:grpSpLocks/>
          </p:cNvGrpSpPr>
          <p:nvPr/>
        </p:nvGrpSpPr>
        <p:grpSpPr bwMode="auto">
          <a:xfrm rot="-2665166">
            <a:off x="5200650" y="5149850"/>
            <a:ext cx="347663" cy="306388"/>
            <a:chOff x="3121508" y="4006210"/>
            <a:chExt cx="346507" cy="306818"/>
          </a:xfrm>
        </p:grpSpPr>
        <p:sp>
          <p:nvSpPr>
            <p:cNvPr id="47" name="سهم إلى اليمين 46"/>
            <p:cNvSpPr/>
            <p:nvPr/>
          </p:nvSpPr>
          <p:spPr>
            <a:xfrm rot="11710559">
              <a:off x="3121508" y="4006210"/>
              <a:ext cx="346507" cy="306818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سهم إلى اليمين 4"/>
            <p:cNvSpPr/>
            <p:nvPr/>
          </p:nvSpPr>
          <p:spPr>
            <a:xfrm rot="22510559">
              <a:off x="3209419" y="4074294"/>
              <a:ext cx="254737" cy="1844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ar-SA" sz="1400"/>
            </a:p>
          </p:txBody>
        </p:sp>
      </p:grpSp>
      <p:sp>
        <p:nvSpPr>
          <p:cNvPr id="50" name="مربع نص 49"/>
          <p:cNvSpPr txBox="1"/>
          <p:nvPr/>
        </p:nvSpPr>
        <p:spPr>
          <a:xfrm>
            <a:off x="1259632" y="0"/>
            <a:ext cx="907300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defRPr/>
            </a:pPr>
            <a:r>
              <a:rPr lang="ar-SA" sz="44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التصور</a:t>
            </a:r>
            <a:r>
              <a:rPr lang="ar-SA" sz="54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 </a:t>
            </a:r>
            <a:r>
              <a:rPr lang="ar-SA" sz="44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الأول: عام </a:t>
            </a:r>
            <a:r>
              <a:rPr lang="ar-SA" sz="4400" b="1" dirty="0" smtClean="0">
                <a:solidFill>
                  <a:schemeClr val="bg1">
                    <a:lumMod val="95000"/>
                  </a:schemeClr>
                </a:solidFill>
                <a:cs typeface="+mn-cs"/>
              </a:rPr>
              <a:t>1979م</a:t>
            </a:r>
            <a:endParaRPr lang="ar-SA" sz="4400" b="1" dirty="0">
              <a:solidFill>
                <a:schemeClr val="bg1">
                  <a:lumMod val="95000"/>
                </a:schemeClr>
              </a:solidFill>
              <a:cs typeface="+mn-cs"/>
            </a:endParaRPr>
          </a:p>
        </p:txBody>
      </p:sp>
      <p:sp>
        <p:nvSpPr>
          <p:cNvPr id="19468" name="TextBox 27"/>
          <p:cNvSpPr txBox="1">
            <a:spLocks noChangeArrowheads="1"/>
          </p:cNvSpPr>
          <p:nvPr/>
        </p:nvSpPr>
        <p:spPr bwMode="auto">
          <a:xfrm>
            <a:off x="7020273" y="1557338"/>
            <a:ext cx="158397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ar-SA" sz="3200" b="1" dirty="0" smtClean="0"/>
              <a:t>-1-كمجال</a:t>
            </a:r>
            <a:r>
              <a:rPr lang="ar-SA" sz="3200" b="1" dirty="0"/>
              <a:t>: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3" name="مجموعة 21"/>
          <p:cNvGrpSpPr>
            <a:grpSpLocks/>
          </p:cNvGrpSpPr>
          <p:nvPr/>
        </p:nvGrpSpPr>
        <p:grpSpPr bwMode="auto">
          <a:xfrm>
            <a:off x="1285875" y="6191250"/>
            <a:ext cx="6500813" cy="547688"/>
            <a:chOff x="1285852" y="6191928"/>
            <a:chExt cx="6500858" cy="546374"/>
          </a:xfrm>
        </p:grpSpPr>
        <p:sp>
          <p:nvSpPr>
            <p:cNvPr id="23" name="مستطيل 22"/>
            <p:cNvSpPr/>
            <p:nvPr/>
          </p:nvSpPr>
          <p:spPr bwMode="auto">
            <a:xfrm>
              <a:off x="1285852" y="6286520"/>
              <a:ext cx="6500858" cy="428604"/>
            </a:xfrm>
            <a:prstGeom prst="rect">
              <a:avLst/>
            </a:prstGeom>
            <a:gradFill>
              <a:gsLst>
                <a:gs pos="21000">
                  <a:schemeClr val="dk1">
                    <a:tint val="50000"/>
                    <a:satMod val="300000"/>
                  </a:schemeClr>
                </a:gs>
                <a:gs pos="35000">
                  <a:schemeClr val="dk1">
                    <a:tint val="37000"/>
                    <a:satMod val="300000"/>
                  </a:schemeClr>
                </a:gs>
                <a:gs pos="100000">
                  <a:schemeClr val="dk1">
                    <a:tint val="15000"/>
                    <a:satMod val="350000"/>
                  </a:schemeClr>
                </a:gs>
              </a:gsLst>
            </a:gradFill>
            <a:ln>
              <a:noFill/>
              <a:headEnd type="none" w="med" len="med"/>
              <a:tailEnd type="none" w="med" len="med"/>
            </a:ln>
            <a:effectLst>
              <a:glow rad="101600">
                <a:schemeClr val="accent4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/>
            <a:lstStyle/>
            <a:p>
              <a:pPr algn="l" rtl="0">
                <a:defRPr/>
              </a:pPr>
              <a:endParaRPr lang="ar-SA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4" name="مستطيل 23">
              <a:hlinkClick r:id="rId2" action="ppaction://hlinksldjump"/>
            </p:cNvPr>
            <p:cNvSpPr/>
            <p:nvPr/>
          </p:nvSpPr>
          <p:spPr>
            <a:xfrm>
              <a:off x="1428728" y="6191928"/>
              <a:ext cx="1061508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rtl="0"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+mn-cs"/>
                </a:rPr>
                <a:t>Begin</a:t>
              </a:r>
              <a:endParaRPr lang="ar-S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5" name="مستطيل 24"/>
            <p:cNvSpPr/>
            <p:nvPr/>
          </p:nvSpPr>
          <p:spPr>
            <a:xfrm>
              <a:off x="3058508" y="6191928"/>
              <a:ext cx="151349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rtl="0"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+mn-cs"/>
                </a:rPr>
                <a:t>Previous</a:t>
              </a:r>
              <a:endParaRPr lang="ar-S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6" name="مستطيل 25">
              <a:hlinkClick r:id="rId2" action="ppaction://hlinksldjump"/>
            </p:cNvPr>
            <p:cNvSpPr/>
            <p:nvPr/>
          </p:nvSpPr>
          <p:spPr>
            <a:xfrm>
              <a:off x="5072066" y="6215082"/>
              <a:ext cx="90281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rtl="0"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+mn-cs"/>
                </a:rPr>
                <a:t>Next</a:t>
              </a:r>
              <a:endParaRPr lang="ar-S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7" name="مستطيل 26"/>
            <p:cNvSpPr/>
            <p:nvPr/>
          </p:nvSpPr>
          <p:spPr>
            <a:xfrm>
              <a:off x="6819569" y="6191928"/>
              <a:ext cx="824265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rtl="0"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+mn-cs"/>
                </a:rPr>
                <a:t>End</a:t>
              </a:r>
              <a:endParaRPr lang="ar-S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endParaRPr>
            </a:p>
          </p:txBody>
        </p:sp>
      </p:grpSp>
      <p:sp>
        <p:nvSpPr>
          <p:cNvPr id="20484" name="عنوان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dirty="0" smtClean="0"/>
              <a:t> 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785813" y="1571625"/>
            <a:ext cx="77724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ar-SA" sz="3200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defRPr/>
            </a:pPr>
            <a:r>
              <a:rPr lang="ar-SA" sz="3200" kern="0" dirty="0">
                <a:latin typeface="+mn-lt"/>
                <a:cs typeface="+mn-cs"/>
              </a:rPr>
              <a:t>2- </a:t>
            </a:r>
            <a:r>
              <a:rPr lang="ar-SA" sz="3200" b="1" kern="0" dirty="0">
                <a:latin typeface="+mn-lt"/>
                <a:cs typeface="+mn-cs"/>
              </a:rPr>
              <a:t>كعملية</a:t>
            </a:r>
            <a:r>
              <a:rPr lang="ar-SA" sz="3200" kern="0" dirty="0">
                <a:latin typeface="+mn-lt"/>
                <a:cs typeface="+mn-cs"/>
              </a:rPr>
              <a:t>:</a:t>
            </a:r>
          </a:p>
          <a:p>
            <a:pPr marL="514350" indent="-514350">
              <a:spcBef>
                <a:spcPct val="20000"/>
              </a:spcBef>
              <a:defRPr/>
            </a:pPr>
            <a:endParaRPr lang="ar-SA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ar-SA" sz="3200" kern="0" dirty="0">
                <a:latin typeface="+mn-lt"/>
                <a:cs typeface="+mn-cs"/>
              </a:rPr>
              <a:t>هو استخدام منهجي للمكونات الثمانية للمجال بحيث ينتج عن ذلك بيئة تعليمية صالحة لتحقيق تعليم أكثر فاعلية.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ar-SA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ar-SA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ar-SA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ar-SA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ar-SA" sz="3200" kern="0" dirty="0">
              <a:latin typeface="+mn-lt"/>
              <a:cs typeface="+mn-cs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1619672" y="332656"/>
            <a:ext cx="5957080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ar-SA" sz="40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تكنولوجيا التعليم كعملية</a:t>
            </a:r>
          </a:p>
        </p:txBody>
      </p:sp>
      <p:sp>
        <p:nvSpPr>
          <p:cNvPr id="15" name="مربع نص 14"/>
          <p:cNvSpPr txBox="1"/>
          <p:nvPr/>
        </p:nvSpPr>
        <p:spPr>
          <a:xfrm>
            <a:off x="1785938" y="5500688"/>
            <a:ext cx="4991100" cy="58420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rtl="0">
              <a:defRPr/>
            </a:pPr>
            <a:r>
              <a:rPr lang="ar-SA" sz="32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التصور الأول عام 1979م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7" name="مجموعة 21"/>
          <p:cNvGrpSpPr>
            <a:grpSpLocks/>
          </p:cNvGrpSpPr>
          <p:nvPr/>
        </p:nvGrpSpPr>
        <p:grpSpPr bwMode="auto">
          <a:xfrm>
            <a:off x="1285875" y="6191250"/>
            <a:ext cx="6500813" cy="547688"/>
            <a:chOff x="1285852" y="6191928"/>
            <a:chExt cx="6500858" cy="546374"/>
          </a:xfrm>
        </p:grpSpPr>
        <p:sp>
          <p:nvSpPr>
            <p:cNvPr id="23" name="مستطيل 22"/>
            <p:cNvSpPr/>
            <p:nvPr/>
          </p:nvSpPr>
          <p:spPr bwMode="auto">
            <a:xfrm>
              <a:off x="1285852" y="6286520"/>
              <a:ext cx="6500858" cy="428604"/>
            </a:xfrm>
            <a:prstGeom prst="rect">
              <a:avLst/>
            </a:prstGeom>
            <a:gradFill>
              <a:gsLst>
                <a:gs pos="21000">
                  <a:schemeClr val="dk1">
                    <a:tint val="50000"/>
                    <a:satMod val="300000"/>
                  </a:schemeClr>
                </a:gs>
                <a:gs pos="35000">
                  <a:schemeClr val="dk1">
                    <a:tint val="37000"/>
                    <a:satMod val="300000"/>
                  </a:schemeClr>
                </a:gs>
                <a:gs pos="100000">
                  <a:schemeClr val="dk1">
                    <a:tint val="15000"/>
                    <a:satMod val="350000"/>
                  </a:schemeClr>
                </a:gs>
              </a:gsLst>
            </a:gradFill>
            <a:ln>
              <a:noFill/>
              <a:headEnd type="none" w="med" len="med"/>
              <a:tailEnd type="none" w="med" len="med"/>
            </a:ln>
            <a:effectLst>
              <a:glow rad="101600">
                <a:schemeClr val="accent4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1"/>
            <a:lstStyle/>
            <a:p>
              <a:pPr algn="l" rtl="0">
                <a:defRPr/>
              </a:pPr>
              <a:endParaRPr lang="ar-SA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4" name="مستطيل 23">
              <a:hlinkClick r:id="rId2" action="ppaction://hlinksldjump"/>
            </p:cNvPr>
            <p:cNvSpPr/>
            <p:nvPr/>
          </p:nvSpPr>
          <p:spPr>
            <a:xfrm>
              <a:off x="1428728" y="6191928"/>
              <a:ext cx="1061508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rtl="0"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+mn-cs"/>
                </a:rPr>
                <a:t>Begin</a:t>
              </a:r>
              <a:endParaRPr lang="ar-S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5" name="مستطيل 24"/>
            <p:cNvSpPr/>
            <p:nvPr/>
          </p:nvSpPr>
          <p:spPr>
            <a:xfrm>
              <a:off x="3058508" y="6191928"/>
              <a:ext cx="151349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rtl="0"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+mn-cs"/>
                </a:rPr>
                <a:t>Previous</a:t>
              </a:r>
              <a:endParaRPr lang="ar-S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6" name="مستطيل 25">
              <a:hlinkClick r:id="rId2" action="ppaction://hlinksldjump"/>
            </p:cNvPr>
            <p:cNvSpPr/>
            <p:nvPr/>
          </p:nvSpPr>
          <p:spPr>
            <a:xfrm>
              <a:off x="5072066" y="6215082"/>
              <a:ext cx="90281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rtl="0"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+mn-cs"/>
                </a:rPr>
                <a:t>Next</a:t>
              </a:r>
              <a:endParaRPr lang="ar-S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27" name="مستطيل 26"/>
            <p:cNvSpPr/>
            <p:nvPr/>
          </p:nvSpPr>
          <p:spPr>
            <a:xfrm>
              <a:off x="6819569" y="6191928"/>
              <a:ext cx="824265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rtl="0">
                <a:defRPr/>
              </a:pPr>
              <a:r>
                <a: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+mn-cs"/>
                </a:rPr>
                <a:t>End</a:t>
              </a:r>
              <a:endParaRPr lang="ar-SA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endParaRPr>
            </a:p>
          </p:txBody>
        </p:sp>
      </p:grpSp>
      <p:sp>
        <p:nvSpPr>
          <p:cNvPr id="21508" name="عنوان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mtClean="0"/>
              <a:t> 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1043608" y="0"/>
            <a:ext cx="5367338" cy="92392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ar-SA" sz="54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تكنولوجيا التعليم كمهنة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928688" y="1571625"/>
            <a:ext cx="77724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ar-SA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ar-SA" sz="3200" kern="0" dirty="0">
                <a:latin typeface="+mn-lt"/>
                <a:cs typeface="+mn-cs"/>
              </a:rPr>
              <a:t>3- </a:t>
            </a:r>
            <a:r>
              <a:rPr lang="ar-SA" sz="3200" b="1" kern="0" dirty="0">
                <a:latin typeface="+mn-lt"/>
                <a:cs typeface="+mn-cs"/>
              </a:rPr>
              <a:t>كمهنة</a:t>
            </a:r>
            <a:r>
              <a:rPr lang="ar-SA" sz="3200" kern="0" dirty="0">
                <a:latin typeface="+mn-lt"/>
                <a:cs typeface="+mn-cs"/>
              </a:rPr>
              <a:t>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ar-SA" sz="3200" kern="0" dirty="0">
                <a:latin typeface="+mn-lt"/>
                <a:cs typeface="+mn-cs"/>
              </a:rPr>
              <a:t>توفير أشخاص ذوي كفاءة عالية وخلفية نظرية لأداء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ar-SA" sz="3200" kern="0" dirty="0">
                <a:latin typeface="+mn-lt"/>
                <a:cs typeface="+mn-cs"/>
              </a:rPr>
              <a:t>هذه الأنشطة مثل المصمم التعليمي, المبرمج, أخصائي تكنولوجيا التعليم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endParaRPr lang="ar-SA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ar-SA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ar-SA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ar-SA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ar-SA" sz="3200" kern="0" dirty="0">
              <a:latin typeface="+mn-lt"/>
              <a:cs typeface="+mn-cs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1724025" y="5559425"/>
            <a:ext cx="4991100" cy="58420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rtl="0">
              <a:defRPr/>
            </a:pPr>
            <a:r>
              <a:rPr lang="ar-SA" sz="32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التصور الأول عام 1979م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عنوان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mtClean="0"/>
              <a:t> 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395536" y="260648"/>
            <a:ext cx="8494633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ar-SA" sz="48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التصور</a:t>
            </a:r>
            <a:r>
              <a:rPr lang="ar-SA" sz="54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 الثاني : عام 1994م</a:t>
            </a:r>
          </a:p>
        </p:txBody>
      </p:sp>
      <p:sp>
        <p:nvSpPr>
          <p:cNvPr id="16" name="سهم إلى الأعلى والأسفل 15"/>
          <p:cNvSpPr/>
          <p:nvPr/>
        </p:nvSpPr>
        <p:spPr bwMode="auto">
          <a:xfrm>
            <a:off x="4300538" y="3214688"/>
            <a:ext cx="342900" cy="471487"/>
          </a:xfrm>
          <a:prstGeom prst="up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/>
          <a:lstStyle/>
          <a:p>
            <a:pPr algn="l" rtl="0">
              <a:defRPr/>
            </a:pPr>
            <a:endParaRPr lang="ar-SA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22534" name="مجموعة 31"/>
          <p:cNvGrpSpPr>
            <a:grpSpLocks/>
          </p:cNvGrpSpPr>
          <p:nvPr/>
        </p:nvGrpSpPr>
        <p:grpSpPr bwMode="auto">
          <a:xfrm>
            <a:off x="827584" y="1412776"/>
            <a:ext cx="7704856" cy="5229200"/>
            <a:chOff x="1000100" y="1357298"/>
            <a:chExt cx="7704909" cy="5229237"/>
          </a:xfrm>
        </p:grpSpPr>
        <p:graphicFrame>
          <p:nvGraphicFramePr>
            <p:cNvPr id="14" name="رسم تخطيطي 13"/>
            <p:cNvGraphicFramePr/>
            <p:nvPr/>
          </p:nvGraphicFramePr>
          <p:xfrm>
            <a:off x="1000100" y="1357298"/>
            <a:ext cx="7704909" cy="522923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22537" name="مجموعة 30"/>
            <p:cNvGrpSpPr>
              <a:grpSpLocks/>
            </p:cNvGrpSpPr>
            <p:nvPr/>
          </p:nvGrpSpPr>
          <p:grpSpPr bwMode="auto">
            <a:xfrm>
              <a:off x="3627961" y="3499989"/>
              <a:ext cx="2243262" cy="1581787"/>
              <a:chOff x="3627961" y="3499989"/>
              <a:chExt cx="2243262" cy="1581787"/>
            </a:xfrm>
          </p:grpSpPr>
          <p:grpSp>
            <p:nvGrpSpPr>
              <p:cNvPr id="22538" name="مجموعة 5"/>
              <p:cNvGrpSpPr>
                <a:grpSpLocks/>
              </p:cNvGrpSpPr>
              <p:nvPr/>
            </p:nvGrpSpPr>
            <p:grpSpPr bwMode="auto">
              <a:xfrm>
                <a:off x="4024457" y="3517554"/>
                <a:ext cx="1272541" cy="1272541"/>
                <a:chOff x="1999820" y="3271111"/>
                <a:chExt cx="1272541" cy="1272541"/>
              </a:xfrm>
            </p:grpSpPr>
            <p:sp>
              <p:nvSpPr>
                <p:cNvPr id="18" name="شكل بيضاوي 17"/>
                <p:cNvSpPr/>
                <p:nvPr/>
              </p:nvSpPr>
              <p:spPr>
                <a:xfrm>
                  <a:off x="1999820" y="3271111"/>
                  <a:ext cx="1272541" cy="1272541"/>
                </a:xfrm>
                <a:prstGeom prst="ellipse">
                  <a:avLst/>
                </a:prstGeom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5">
                    <a:hueOff val="0"/>
                    <a:satOff val="0"/>
                    <a:lumOff val="0"/>
                    <a:alphaOff val="0"/>
                  </a:schemeClr>
                </a:fillRef>
                <a:effectRef idx="3">
                  <a:schemeClr val="accent5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9" name="شكل بيضاوي 4"/>
                <p:cNvSpPr/>
                <p:nvPr/>
              </p:nvSpPr>
              <p:spPr>
                <a:xfrm>
                  <a:off x="2215845" y="3343119"/>
                  <a:ext cx="896944" cy="90488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lIns="30480" tIns="30480" rIns="30480" bIns="30480" spcCol="1270" anchor="ctr"/>
                <a:lstStyle/>
                <a:p>
                  <a:pPr algn="ctr" defTabSz="1066800">
                    <a:lnSpc>
                      <a:spcPct val="90000"/>
                    </a:lnSpc>
                    <a:spcAft>
                      <a:spcPct val="35000"/>
                    </a:spcAft>
                    <a:defRPr/>
                  </a:pPr>
                  <a:r>
                    <a:rPr lang="ar-SA" sz="1800" b="1" dirty="0">
                      <a:solidFill>
                        <a:schemeClr val="bg2"/>
                      </a:solidFill>
                    </a:rPr>
                    <a:t>النظرية والتطبيق</a:t>
                  </a:r>
                </a:p>
              </p:txBody>
            </p:sp>
          </p:grpSp>
          <p:sp>
            <p:nvSpPr>
              <p:cNvPr id="20" name="سهم إلى الأعلى والأسفل 19"/>
              <p:cNvSpPr/>
              <p:nvPr/>
            </p:nvSpPr>
            <p:spPr bwMode="auto">
              <a:xfrm rot="3986226">
                <a:off x="5442595" y="3459167"/>
                <a:ext cx="357190" cy="500066"/>
              </a:xfrm>
              <a:prstGeom prst="upDownArrow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1"/>
              <a:lstStyle/>
              <a:p>
                <a:pPr algn="l" rtl="0">
                  <a:defRPr/>
                </a:pPr>
                <a:endParaRPr lang="ar-SA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1" name="سهم إلى الأعلى والأسفل 20"/>
              <p:cNvSpPr/>
              <p:nvPr/>
            </p:nvSpPr>
            <p:spPr bwMode="auto">
              <a:xfrm rot="19164156">
                <a:off x="5080286" y="4581709"/>
                <a:ext cx="357191" cy="500067"/>
              </a:xfrm>
              <a:prstGeom prst="upDownArrow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1"/>
              <a:lstStyle/>
              <a:p>
                <a:pPr algn="l" rtl="0">
                  <a:defRPr/>
                </a:pPr>
                <a:endParaRPr lang="ar-SA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2" name="سهم إلى الأعلى والأسفل 21"/>
              <p:cNvSpPr/>
              <p:nvPr/>
            </p:nvSpPr>
            <p:spPr bwMode="auto">
              <a:xfrm rot="17156590">
                <a:off x="3688286" y="3439664"/>
                <a:ext cx="320677" cy="441328"/>
              </a:xfrm>
              <a:prstGeom prst="upDownArrow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1"/>
              <a:lstStyle/>
              <a:p>
                <a:pPr algn="l" rtl="0">
                  <a:defRPr/>
                </a:pPr>
                <a:endParaRPr lang="ar-SA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8" name="سهم إلى الأعلى والأسفل 27"/>
              <p:cNvSpPr/>
              <p:nvPr/>
            </p:nvSpPr>
            <p:spPr bwMode="auto">
              <a:xfrm rot="2606285">
                <a:off x="3859423" y="4435973"/>
                <a:ext cx="357190" cy="500066"/>
              </a:xfrm>
              <a:prstGeom prst="upDownArrow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1"/>
              <a:lstStyle/>
              <a:p>
                <a:pPr algn="l" rtl="0">
                  <a:defRPr/>
                </a:pPr>
                <a:endParaRPr lang="ar-SA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22535" name="TextBox 22"/>
          <p:cNvSpPr txBox="1">
            <a:spLocks noChangeArrowheads="1"/>
          </p:cNvSpPr>
          <p:nvPr/>
        </p:nvSpPr>
        <p:spPr bwMode="auto">
          <a:xfrm>
            <a:off x="5940425" y="6165850"/>
            <a:ext cx="26638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ص  305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مربع نص 8"/>
          <p:cNvSpPr txBox="1">
            <a:spLocks noChangeArrowheads="1"/>
          </p:cNvSpPr>
          <p:nvPr/>
        </p:nvSpPr>
        <p:spPr bwMode="auto">
          <a:xfrm>
            <a:off x="179167" y="1412875"/>
            <a:ext cx="8712642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ar-SA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هي </a:t>
            </a:r>
            <a:r>
              <a:rPr lang="ar-SA" sz="3200" b="1" dirty="0">
                <a:latin typeface="Traditional Arabic" pitchFamily="18" charset="-78"/>
                <a:cs typeface="Traditional Arabic" pitchFamily="18" charset="-78"/>
              </a:rPr>
              <a:t>كلمة مركبة من مقطعين الأول </a:t>
            </a:r>
            <a:r>
              <a:rPr lang="vi-VN" sz="3200" b="1" dirty="0">
                <a:latin typeface="Traditional Arabic" pitchFamily="18" charset="-78"/>
                <a:cs typeface="Traditional Arabic" pitchFamily="18" charset="-78"/>
              </a:rPr>
              <a:t> Techno</a:t>
            </a:r>
            <a:r>
              <a:rPr lang="en-US" sz="3200" b="1" dirty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 dirty="0">
                <a:latin typeface="Traditional Arabic" pitchFamily="18" charset="-78"/>
                <a:cs typeface="Traditional Arabic" pitchFamily="18" charset="-78"/>
              </a:rPr>
              <a:t>وتعني حرفة أو صنعة </a:t>
            </a:r>
          </a:p>
          <a:p>
            <a:pPr algn="ctr"/>
            <a:r>
              <a:rPr lang="ar-SA" sz="3200" b="1" dirty="0">
                <a:latin typeface="Traditional Arabic" pitchFamily="18" charset="-78"/>
                <a:cs typeface="Traditional Arabic" pitchFamily="18" charset="-78"/>
              </a:rPr>
              <a:t>والثاني </a:t>
            </a:r>
            <a:r>
              <a:rPr lang="en-US" sz="3200" b="1" dirty="0">
                <a:latin typeface="Traditional Arabic" pitchFamily="18" charset="-78"/>
                <a:cs typeface="Traditional Arabic" pitchFamily="18" charset="-78"/>
              </a:rPr>
              <a:t>Logy</a:t>
            </a:r>
            <a:r>
              <a:rPr lang="ar-SA" sz="3200" b="1" dirty="0">
                <a:latin typeface="Traditional Arabic" pitchFamily="18" charset="-78"/>
                <a:cs typeface="Traditional Arabic" pitchFamily="18" charset="-78"/>
              </a:rPr>
              <a:t> ويعني علم, أي تشير الكلمة بمجملها إلى معنى علم الحرفة </a:t>
            </a:r>
          </a:p>
          <a:p>
            <a:pPr algn="ctr"/>
            <a:r>
              <a:rPr lang="ar-SA" sz="3200" b="1" dirty="0">
                <a:latin typeface="Traditional Arabic" pitchFamily="18" charset="-78"/>
                <a:cs typeface="Traditional Arabic" pitchFamily="18" charset="-78"/>
              </a:rPr>
              <a:t>أو علم الصنعة. </a:t>
            </a:r>
          </a:p>
          <a:p>
            <a:pPr algn="ctr"/>
            <a:endParaRPr lang="ar-SA" sz="3200" b="1" dirty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en-US" sz="3200" b="1" dirty="0">
                <a:latin typeface="Traditional Arabic" pitchFamily="18" charset="-78"/>
                <a:cs typeface="Traditional Arabic" pitchFamily="18" charset="-78"/>
              </a:rPr>
              <a:t>Technology </a:t>
            </a:r>
            <a:r>
              <a:rPr lang="ar-SA" sz="3200" b="1" dirty="0">
                <a:latin typeface="Traditional Arabic" pitchFamily="18" charset="-78"/>
                <a:cs typeface="Traditional Arabic" pitchFamily="18" charset="-78"/>
              </a:rPr>
              <a:t>مشتقة من كلمة </a:t>
            </a:r>
            <a:endParaRPr lang="en-US" sz="3200" b="1" dirty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en-US" sz="3200" b="1" dirty="0">
                <a:latin typeface="Traditional Arabic" pitchFamily="18" charset="-78"/>
                <a:cs typeface="Traditional Arabic" pitchFamily="18" charset="-78"/>
              </a:rPr>
              <a:t> Technique </a:t>
            </a:r>
            <a:r>
              <a:rPr lang="ar-SA" sz="3200" b="1" dirty="0">
                <a:latin typeface="Traditional Arabic" pitchFamily="18" charset="-78"/>
                <a:cs typeface="Traditional Arabic" pitchFamily="18" charset="-78"/>
              </a:rPr>
              <a:t>و تعني التقنية او الأداء التطبيقي </a:t>
            </a:r>
          </a:p>
          <a:p>
            <a:pPr algn="ctr"/>
            <a:endParaRPr lang="ar-SA" sz="3200" b="1" dirty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r>
              <a:rPr lang="ar-SA" sz="3200" b="1" dirty="0">
                <a:latin typeface="Traditional Arabic" pitchFamily="18" charset="-78"/>
                <a:cs typeface="Traditional Arabic" pitchFamily="18" charset="-78"/>
              </a:rPr>
              <a:t>1.  هي عملية تطبيق المعرفة العلمية لانتاج منتج جديد يحل مشكلة</a:t>
            </a:r>
          </a:p>
          <a:p>
            <a:pPr algn="ctr"/>
            <a:r>
              <a:rPr lang="ar-SA" b="1" dirty="0">
                <a:latin typeface="Traditional Arabic" pitchFamily="18" charset="-78"/>
                <a:cs typeface="Traditional Arabic" pitchFamily="18" charset="-78"/>
              </a:rPr>
              <a:t>لايقتصر هذا التعريف على المواد والاجهزه فقط بل يشمل ايضا العمليات</a:t>
            </a:r>
          </a:p>
          <a:p>
            <a:pPr algn="ctr"/>
            <a:r>
              <a:rPr lang="ar-SA" sz="3200" b="1" dirty="0">
                <a:latin typeface="Traditional Arabic" pitchFamily="18" charset="-78"/>
                <a:cs typeface="Traditional Arabic" pitchFamily="18" charset="-78"/>
              </a:rPr>
              <a:t>2.  هي التطبيق المنظم للمعرفة العملية.  تعريف جالبريث </a:t>
            </a:r>
            <a:r>
              <a:rPr lang="en-US" b="1" dirty="0">
                <a:latin typeface="Traditional Arabic" pitchFamily="18" charset="-78"/>
                <a:cs typeface="Traditional Arabic" pitchFamily="18" charset="-78"/>
              </a:rPr>
              <a:t>Galbraith</a:t>
            </a:r>
            <a:endParaRPr lang="ar-SA" sz="3200" b="1" dirty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ar-SA" sz="3200" b="1" dirty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ar-SA" sz="3200" b="1" dirty="0">
              <a:latin typeface="Traditional Arabic" pitchFamily="18" charset="-78"/>
              <a:cs typeface="Traditional Arabic" pitchFamily="18" charset="-78"/>
            </a:endParaRPr>
          </a:p>
          <a:p>
            <a:pPr algn="ctr"/>
            <a:endParaRPr lang="ar-SA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500313" y="142875"/>
            <a:ext cx="4651375" cy="101600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ar-SA" sz="60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مفهوم التكنولوجيا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مستطيل مستدير الزوايا 7"/>
          <p:cNvSpPr>
            <a:spLocks noChangeArrowheads="1"/>
          </p:cNvSpPr>
          <p:nvPr/>
        </p:nvSpPr>
        <p:spPr bwMode="auto">
          <a:xfrm>
            <a:off x="2071670" y="264715"/>
            <a:ext cx="6786610" cy="970729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rtl="0"/>
            <a:endParaRPr lang="ar-SA"/>
          </a:p>
        </p:txBody>
      </p:sp>
      <p:sp>
        <p:nvSpPr>
          <p:cNvPr id="23555" name="عنوان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dirty="0" smtClean="0"/>
              <a:t> 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755576" y="260648"/>
            <a:ext cx="7503913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>
              <a:defRPr/>
            </a:pPr>
            <a:r>
              <a:rPr lang="ar-SA" sz="28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دور تكنولوجيا التعليم في التكيف </a:t>
            </a:r>
          </a:p>
          <a:p>
            <a:pPr algn="ctr" rtl="0">
              <a:defRPr/>
            </a:pPr>
            <a:r>
              <a:rPr lang="ar-SA" sz="28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مع التغيرات الحادثة في التربية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0" y="1700213"/>
            <a:ext cx="87010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ar-SA" sz="3200" kern="0" dirty="0">
                <a:latin typeface="+mn-lt"/>
                <a:cs typeface="+mn-cs"/>
              </a:rPr>
              <a:t>1- حل الكثير من المشكلات التربوية والتعليمية.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ar-SA" sz="3200" kern="0" dirty="0">
                <a:latin typeface="+mn-lt"/>
                <a:cs typeface="+mn-cs"/>
              </a:rPr>
              <a:t>2- تغير دور المعلم من ملقن إلى موجه ومرشد.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ar-SA" sz="3200" kern="0" dirty="0">
                <a:latin typeface="+mn-lt"/>
                <a:cs typeface="+mn-cs"/>
              </a:rPr>
              <a:t>3- تغير دور المتعلم من متلقي إلى مشارك في تنفيذ المواقف التعليمية.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ar-SA" sz="3200" kern="0" dirty="0">
                <a:latin typeface="+mn-lt"/>
                <a:cs typeface="+mn-cs"/>
              </a:rPr>
              <a:t>4- الاهتمام باستخدام مصادر التعلم المختلفة.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ar-SA" sz="3200" kern="0" dirty="0">
                <a:latin typeface="+mn-lt"/>
                <a:cs typeface="+mn-cs"/>
              </a:rPr>
              <a:t>5- الاهتمام بتطبيق نظريات التصميم التعليمي ونظريات التعلم المختلفة.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ar-SA" sz="3200" kern="0" dirty="0">
                <a:latin typeface="+mn-lt"/>
                <a:cs typeface="+mn-cs"/>
              </a:rPr>
              <a:t>6- الاهتمام بصياغة أهداف سلوكية قابلة للقياس 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ar-SA" sz="3200" kern="0" dirty="0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عنوان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dirty="0" smtClean="0"/>
              <a:t> 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2051720" y="260648"/>
            <a:ext cx="5634876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>
              <a:defRPr/>
            </a:pPr>
            <a:r>
              <a:rPr lang="ar-SA" sz="28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دور تكنولوجيا التعليم في التكيف </a:t>
            </a:r>
          </a:p>
          <a:p>
            <a:pPr algn="ctr" rtl="0">
              <a:defRPr/>
            </a:pPr>
            <a:r>
              <a:rPr lang="ar-SA" sz="28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مع التغيرات الحادثة في التربية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928688" y="2160588"/>
            <a:ext cx="77724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ar-SA" sz="3200" kern="0" dirty="0">
                <a:latin typeface="+mn-lt"/>
                <a:cs typeface="+mn-cs"/>
              </a:rPr>
              <a:t>7- التنويع في استخدام استراتيجيات وطرق التدريس المختلفة.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ar-SA" sz="3200" kern="0" dirty="0">
                <a:latin typeface="+mn-lt"/>
                <a:cs typeface="+mn-cs"/>
              </a:rPr>
              <a:t>8- الاهتمام بالتقويم القبلي والبنائي </a:t>
            </a:r>
            <a:r>
              <a:rPr lang="ar-SA" sz="3200" kern="0" dirty="0" err="1">
                <a:latin typeface="+mn-lt"/>
                <a:cs typeface="+mn-cs"/>
              </a:rPr>
              <a:t>والبعدي</a:t>
            </a:r>
            <a:r>
              <a:rPr lang="ar-SA" sz="3200" kern="0" dirty="0">
                <a:latin typeface="+mn-lt"/>
                <a:cs typeface="+mn-cs"/>
              </a:rPr>
              <a:t>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ar-SA" sz="3200" kern="0" dirty="0">
                <a:latin typeface="+mn-lt"/>
                <a:cs typeface="+mn-cs"/>
              </a:rPr>
              <a:t>9- الأخذ بأساليب ونماذج التعلم الحديثة.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ar-SA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ar-SA" sz="32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ar-SA" sz="3200" kern="0" dirty="0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مجموعة 5"/>
          <p:cNvGrpSpPr>
            <a:grpSpLocks/>
          </p:cNvGrpSpPr>
          <p:nvPr/>
        </p:nvGrpSpPr>
        <p:grpSpPr bwMode="auto">
          <a:xfrm>
            <a:off x="0" y="0"/>
            <a:ext cx="9144000" cy="1214438"/>
            <a:chOff x="0" y="0"/>
            <a:chExt cx="9144000" cy="1214422"/>
          </a:xfrm>
        </p:grpSpPr>
        <p:pic>
          <p:nvPicPr>
            <p:cNvPr id="25605" name="Picture 2" descr="Click to view next slide"/>
            <p:cNvPicPr>
              <a:picLocks noChangeAspect="1" noChangeArrowheads="1"/>
            </p:cNvPicPr>
            <p:nvPr/>
          </p:nvPicPr>
          <p:blipFill>
            <a:blip r:embed="rId2" cstate="print"/>
            <a:srcRect b="82292"/>
            <a:stretch>
              <a:fillRect/>
            </a:stretch>
          </p:blipFill>
          <p:spPr bwMode="auto">
            <a:xfrm>
              <a:off x="0" y="0"/>
              <a:ext cx="9144000" cy="1214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06" name="مستطيل مستدير الزوايا 7"/>
            <p:cNvSpPr>
              <a:spLocks noChangeArrowheads="1"/>
            </p:cNvSpPr>
            <p:nvPr/>
          </p:nvSpPr>
          <p:spPr bwMode="auto">
            <a:xfrm>
              <a:off x="2071670" y="214290"/>
              <a:ext cx="6786610" cy="785818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/>
              <a:endParaRPr lang="ar-SA"/>
            </a:p>
          </p:txBody>
        </p:sp>
      </p:grpSp>
      <p:sp>
        <p:nvSpPr>
          <p:cNvPr id="25603" name="مربع نص 8"/>
          <p:cNvSpPr txBox="1">
            <a:spLocks noChangeArrowheads="1"/>
          </p:cNvSpPr>
          <p:nvPr/>
        </p:nvSpPr>
        <p:spPr bwMode="auto">
          <a:xfrm>
            <a:off x="1271588" y="1598613"/>
            <a:ext cx="6992937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/>
            <a:r>
              <a:rPr lang="en-US" sz="3200" b="1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3200" b="1">
                <a:latin typeface="Traditional Arabic" pitchFamily="18" charset="-78"/>
                <a:cs typeface="Traditional Arabic" pitchFamily="18" charset="-78"/>
              </a:rPr>
              <a:t>مفهوم التكنولوجيا ومكونات العملية التكنولوجية</a:t>
            </a:r>
          </a:p>
          <a:p>
            <a:pPr rtl="0"/>
            <a:endParaRPr lang="ar-SA" sz="1600" b="1">
              <a:latin typeface="Traditional Arabic" pitchFamily="18" charset="-78"/>
              <a:cs typeface="Traditional Arabic" pitchFamily="18" charset="-78"/>
            </a:endParaRPr>
          </a:p>
          <a:p>
            <a:pPr rtl="0"/>
            <a:r>
              <a:rPr lang="ar-SA" sz="3200" b="1">
                <a:latin typeface="Traditional Arabic" pitchFamily="18" charset="-78"/>
                <a:cs typeface="Traditional Arabic" pitchFamily="18" charset="-78"/>
              </a:rPr>
              <a:t>تطور مفهوم تكنولوجيا التعليم</a:t>
            </a:r>
          </a:p>
          <a:p>
            <a:pPr rtl="0"/>
            <a:endParaRPr lang="ar-SA" sz="1600" b="1">
              <a:latin typeface="Traditional Arabic" pitchFamily="18" charset="-78"/>
              <a:cs typeface="Traditional Arabic" pitchFamily="18" charset="-78"/>
            </a:endParaRPr>
          </a:p>
          <a:p>
            <a:pPr rtl="0"/>
            <a:r>
              <a:rPr lang="ar-SA" sz="3200" b="1">
                <a:latin typeface="Traditional Arabic" pitchFamily="18" charset="-78"/>
                <a:cs typeface="Traditional Arabic" pitchFamily="18" charset="-78"/>
              </a:rPr>
              <a:t>تعريف تكنولوجيا التعليم</a:t>
            </a:r>
          </a:p>
          <a:p>
            <a:pPr rtl="0"/>
            <a:endParaRPr lang="ar-SA" sz="1600" b="1">
              <a:latin typeface="Traditional Arabic" pitchFamily="18" charset="-78"/>
              <a:cs typeface="Traditional Arabic" pitchFamily="18" charset="-78"/>
            </a:endParaRPr>
          </a:p>
          <a:p>
            <a:pPr rtl="0"/>
            <a:r>
              <a:rPr lang="ar-SA" sz="3200" b="1">
                <a:latin typeface="Traditional Arabic" pitchFamily="18" charset="-78"/>
                <a:cs typeface="Traditional Arabic" pitchFamily="18" charset="-78"/>
              </a:rPr>
              <a:t>علاقة تكنولوجيا التعليم ببعض مفاهيم الأخرى</a:t>
            </a:r>
          </a:p>
          <a:p>
            <a:pPr rtl="0"/>
            <a:endParaRPr lang="ar-SA" sz="1600" b="1">
              <a:latin typeface="Traditional Arabic" pitchFamily="18" charset="-78"/>
              <a:cs typeface="Traditional Arabic" pitchFamily="18" charset="-78"/>
            </a:endParaRPr>
          </a:p>
          <a:p>
            <a:pPr rtl="0"/>
            <a:r>
              <a:rPr lang="ar-SA" sz="3200" b="1">
                <a:latin typeface="Traditional Arabic" pitchFamily="18" charset="-78"/>
                <a:cs typeface="Traditional Arabic" pitchFamily="18" charset="-78"/>
              </a:rPr>
              <a:t>مكونات تكنولوجيا التعليم</a:t>
            </a:r>
          </a:p>
          <a:p>
            <a:pPr rtl="0"/>
            <a:endParaRPr lang="ar-SA" sz="1600" b="1">
              <a:latin typeface="Traditional Arabic" pitchFamily="18" charset="-78"/>
              <a:cs typeface="Traditional Arabic" pitchFamily="18" charset="-78"/>
            </a:endParaRPr>
          </a:p>
          <a:p>
            <a:pPr rtl="0"/>
            <a:r>
              <a:rPr lang="ar-SA" sz="3200" b="1">
                <a:latin typeface="Traditional Arabic" pitchFamily="18" charset="-78"/>
                <a:cs typeface="Traditional Arabic" pitchFamily="18" charset="-78"/>
              </a:rPr>
              <a:t>كيف تساعد تكنولوجيا التعليم في التكيف مع تغيرات التربية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3089275" y="127000"/>
            <a:ext cx="2906713" cy="92392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ar-SA" sz="54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تعلمنا اليوم: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ar-SA" sz="4800" dirty="0" smtClean="0">
                <a:solidFill>
                  <a:schemeClr val="bg1">
                    <a:lumMod val="95000"/>
                  </a:schemeClr>
                </a:solidFill>
              </a:rPr>
              <a:t>مفهوم تكنولوجيا التعليم</a:t>
            </a:r>
            <a:br>
              <a:rPr lang="ar-SA" sz="4800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ar-SA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SA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09AFE2-282C-4089-9CF3-C4321860459B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" name="Diagram 9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buNone/>
            </a:pPr>
            <a:r>
              <a:rPr lang="ar-SA" dirty="0" smtClean="0"/>
              <a:t>التعليم عبارة عن منظومة: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DFAFA-731D-4FDF-9480-2BAA15181E7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43213" y="476250"/>
            <a:ext cx="2786062" cy="831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>
              <a:defRPr/>
            </a:pPr>
            <a:r>
              <a:rPr lang="ar-SA" sz="48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مفهوم التعليم</a:t>
            </a:r>
          </a:p>
        </p:txBody>
      </p:sp>
      <p:graphicFrame>
        <p:nvGraphicFramePr>
          <p:cNvPr id="10" name="Diagram 9"/>
          <p:cNvGraphicFramePr/>
          <p:nvPr/>
        </p:nvGraphicFramePr>
        <p:xfrm>
          <a:off x="323528" y="2276872"/>
          <a:ext cx="7608168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ربع نص 9"/>
          <p:cNvSpPr txBox="1"/>
          <p:nvPr/>
        </p:nvSpPr>
        <p:spPr>
          <a:xfrm>
            <a:off x="1259632" y="0"/>
            <a:ext cx="6946132" cy="193899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ar-SA" sz="6000" b="1" dirty="0">
                <a:solidFill>
                  <a:schemeClr val="bg1">
                    <a:lumMod val="95000"/>
                  </a:schemeClr>
                </a:solidFill>
              </a:rPr>
              <a:t>مكونات العملية التكنولوجية</a:t>
            </a:r>
          </a:p>
          <a:p>
            <a:pPr algn="l" rtl="0">
              <a:defRPr/>
            </a:pPr>
            <a:endParaRPr lang="ar-SA" sz="6000" b="1" dirty="0">
              <a:solidFill>
                <a:schemeClr val="bg1">
                  <a:lumMod val="95000"/>
                </a:schemeClr>
              </a:solidFill>
              <a:cs typeface="+mn-cs"/>
            </a:endParaRPr>
          </a:p>
        </p:txBody>
      </p:sp>
      <p:graphicFrame>
        <p:nvGraphicFramePr>
          <p:cNvPr id="25" name="رسم تخطيطي 24"/>
          <p:cNvGraphicFramePr/>
          <p:nvPr/>
        </p:nvGraphicFramePr>
        <p:xfrm>
          <a:off x="1403648" y="1268760"/>
          <a:ext cx="609600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197" name="TextBox 8"/>
          <p:cNvSpPr txBox="1">
            <a:spLocks noChangeArrowheads="1"/>
          </p:cNvSpPr>
          <p:nvPr/>
        </p:nvSpPr>
        <p:spPr bwMode="auto">
          <a:xfrm>
            <a:off x="755650" y="6092825"/>
            <a:ext cx="7993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ar-SA" b="1"/>
              <a:t>الانسان مكتشف المواد – الانسان مصمم للادوات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ar-SA" smtClean="0"/>
          </a:p>
          <a:p>
            <a:pPr algn="ctr" eaLnBrk="1" hangingPunct="1">
              <a:buFont typeface="Arial" pitchFamily="34" charset="0"/>
              <a:buNone/>
            </a:pPr>
            <a:r>
              <a:rPr lang="ar-SA" b="1" smtClean="0"/>
              <a:t>تفاعل انسان + مواد + أدوات = تكنولوجيا</a:t>
            </a:r>
          </a:p>
          <a:p>
            <a:pPr algn="ctr" eaLnBrk="1" hangingPunct="1">
              <a:buFont typeface="Arial" pitchFamily="34" charset="0"/>
              <a:buNone/>
            </a:pPr>
            <a:endParaRPr lang="ar-SA" b="1" smtClean="0"/>
          </a:p>
          <a:p>
            <a:pPr algn="ctr" eaLnBrk="1" hangingPunct="1">
              <a:buFont typeface="Arial" pitchFamily="34" charset="0"/>
              <a:buNone/>
            </a:pPr>
            <a:endParaRPr lang="ar-SA" b="1" smtClean="0"/>
          </a:p>
          <a:p>
            <a:pPr algn="ctr" eaLnBrk="1" hangingPunct="1">
              <a:buFont typeface="Arial" pitchFamily="34" charset="0"/>
              <a:buNone/>
            </a:pPr>
            <a:r>
              <a:rPr lang="ar-SA" sz="2400" b="1" smtClean="0"/>
              <a:t>ان مجرد وجود الالة لا يعنى وجود التكنولوجيا ولكن عملية استخدام الالة هي بداية عملية التكنولوجيا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www.brainybetty.com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77C9C7-463B-45BC-ACC2-EF00D3C04A0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59632" y="332656"/>
            <a:ext cx="62664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0"/>
            <a:r>
              <a:rPr lang="ar-SA" sz="5400" b="1" dirty="0" smtClean="0">
                <a:solidFill>
                  <a:schemeClr val="bg1"/>
                </a:solidFill>
              </a:rPr>
              <a:t>مكونات العمليه التكنولوجية</a:t>
            </a:r>
            <a:endParaRPr lang="ar-SA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مستطيل مستدير الزوايا 7"/>
          <p:cNvSpPr>
            <a:spLocks noChangeArrowheads="1"/>
          </p:cNvSpPr>
          <p:nvPr/>
        </p:nvSpPr>
        <p:spPr bwMode="auto">
          <a:xfrm>
            <a:off x="2071670" y="214293"/>
            <a:ext cx="6786610" cy="785828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l" rtl="0"/>
            <a:endParaRPr lang="ar-SA"/>
          </a:p>
        </p:txBody>
      </p:sp>
      <p:sp>
        <p:nvSpPr>
          <p:cNvPr id="10" name="مربع نص 9"/>
          <p:cNvSpPr txBox="1"/>
          <p:nvPr/>
        </p:nvSpPr>
        <p:spPr>
          <a:xfrm>
            <a:off x="1043608" y="332656"/>
            <a:ext cx="7808548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ar-SA" sz="44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تطور مفهوم تكنولوجيا التعليم</a:t>
            </a:r>
          </a:p>
        </p:txBody>
      </p:sp>
      <p:graphicFrame>
        <p:nvGraphicFramePr>
          <p:cNvPr id="12" name="رسم تخطيطي 11"/>
          <p:cNvGraphicFramePr/>
          <p:nvPr/>
        </p:nvGraphicFramePr>
        <p:xfrm>
          <a:off x="1214414" y="1397000"/>
          <a:ext cx="6786610" cy="4460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ربع نص 9"/>
          <p:cNvSpPr txBox="1"/>
          <p:nvPr/>
        </p:nvSpPr>
        <p:spPr>
          <a:xfrm>
            <a:off x="1622425" y="142875"/>
            <a:ext cx="6296916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defRPr/>
            </a:pPr>
            <a:r>
              <a:rPr lang="ar-SA" sz="4400" b="1" dirty="0">
                <a:solidFill>
                  <a:schemeClr val="bg1">
                    <a:lumMod val="95000"/>
                  </a:schemeClr>
                </a:solidFill>
                <a:cs typeface="+mn-cs"/>
              </a:rPr>
              <a:t>تعريف تكنولوجيا التعليم</a:t>
            </a:r>
          </a:p>
        </p:txBody>
      </p:sp>
      <p:sp>
        <p:nvSpPr>
          <p:cNvPr id="11268" name="TextBox 13"/>
          <p:cNvSpPr txBox="1">
            <a:spLocks noChangeArrowheads="1"/>
          </p:cNvSpPr>
          <p:nvPr/>
        </p:nvSpPr>
        <p:spPr bwMode="auto">
          <a:xfrm>
            <a:off x="684213" y="1700213"/>
            <a:ext cx="7488237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/>
            <a:endParaRPr lang="en-US" sz="2800" b="1" dirty="0"/>
          </a:p>
          <a:p>
            <a:pPr rtl="0"/>
            <a:r>
              <a:rPr lang="ar-SA" sz="2800" b="1" dirty="0"/>
              <a:t>تعريف المجلس البريطاني لتكنولوجيا التربية:</a:t>
            </a:r>
          </a:p>
          <a:p>
            <a:pPr algn="ctr" rtl="0"/>
            <a:endParaRPr lang="en-US" sz="3200" dirty="0"/>
          </a:p>
          <a:p>
            <a:pPr algn="ctr" rtl="0"/>
            <a:r>
              <a:rPr lang="ar-SA" sz="3200" b="1" dirty="0"/>
              <a:t>تكنولوجيا التعليم</a:t>
            </a:r>
            <a:r>
              <a:rPr lang="ar-SA" sz="3200" dirty="0"/>
              <a:t>:    هي تطوير و تطبيق النظم والأساليب و الوسائل لتحسين عملية التعلم الإنساني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>
              <a:defRPr/>
            </a:pPr>
            <a:r>
              <a:rPr lang="ar-SA" sz="4800" dirty="0" smtClean="0">
                <a:solidFill>
                  <a:schemeClr val="bg1">
                    <a:lumMod val="95000"/>
                  </a:schemeClr>
                </a:solidFill>
              </a:rPr>
              <a:t>تعريف تكنولوجيا التعليم</a:t>
            </a:r>
            <a:endParaRPr lang="ar-SA" sz="4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latin typeface="Arial" pitchFamily="34" charset="0"/>
                <a:cs typeface="Arial" pitchFamily="34" charset="0"/>
              </a:rPr>
              <a:t>تعرف الرابطه الأمريكية للاتصالات التربوية والتكنولوجيا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(AECT)</a:t>
            </a:r>
            <a:r>
              <a:rPr lang="ar-SA" dirty="0" smtClean="0">
                <a:latin typeface="Arial" pitchFamily="34" charset="0"/>
                <a:cs typeface="Arial" pitchFamily="34" charset="0"/>
              </a:rPr>
              <a:t> تكنولوجيا التعليم بأنه:</a:t>
            </a:r>
          </a:p>
          <a:p>
            <a:pPr>
              <a:buNone/>
            </a:pPr>
            <a:r>
              <a:rPr lang="ar-SA" dirty="0" smtClean="0">
                <a:latin typeface="Arial" pitchFamily="34" charset="0"/>
                <a:cs typeface="Arial" pitchFamily="34" charset="0"/>
              </a:rPr>
              <a:t>علم يبحث في النظرية والتطبيق الخاصه بتصميم العمليات والمصادر وتطويرها واستخدامها وادارتها وتقويمها من أجل التعلم.</a:t>
            </a:r>
            <a:endParaRPr lang="ar-S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www.brainybetty.com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0586B-16BA-4EF0-925E-944B0E2E077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927575B00A2C48BBFA6989502E20C8" ma:contentTypeVersion="0" ma:contentTypeDescription="Create a new document." ma:contentTypeScope="" ma:versionID="94255eb030dfd00ea2a9f08c39d1f97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AEBC10D-8076-4BE3-BE96-E88341D599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63E80B2-706A-4137-BED8-B1D02E9107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AED319-3D3F-4F04-B0E9-26269283E0ED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1915</TotalTime>
  <Words>748</Words>
  <Application>Microsoft Office PowerPoint</Application>
  <PresentationFormat>On-screen Show (4:3)</PresentationFormat>
  <Paragraphs>196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Module</vt:lpstr>
      <vt:lpstr>  المقرر: 241تقنيات التعليم والاتصال  المحاضره الأولى تكنلوجيا التعليم  </vt:lpstr>
      <vt:lpstr>Slide 2</vt:lpstr>
      <vt:lpstr>مفهوم تكنولوجيا التعليم </vt:lpstr>
      <vt:lpstr>Slide 4</vt:lpstr>
      <vt:lpstr>Slide 5</vt:lpstr>
      <vt:lpstr>Slide 6</vt:lpstr>
      <vt:lpstr>Slide 7</vt:lpstr>
      <vt:lpstr>Slide 8</vt:lpstr>
      <vt:lpstr>تعريف تكنولوجيا التعليم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 </vt:lpstr>
      <vt:lpstr> </vt:lpstr>
      <vt:lpstr> </vt:lpstr>
      <vt:lpstr> </vt:lpstr>
      <vt:lpstr> </vt:lpstr>
      <vt:lpstr>Slide 22</vt:lpstr>
    </vt:vector>
  </TitlesOfParts>
  <Company>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Science</dc:title>
  <dc:creator>Windows User</dc:creator>
  <cp:lastModifiedBy>admin</cp:lastModifiedBy>
  <cp:revision>122</cp:revision>
  <dcterms:created xsi:type="dcterms:W3CDTF">2009-06-15T17:17:33Z</dcterms:created>
  <dcterms:modified xsi:type="dcterms:W3CDTF">2012-10-08T09:06:14Z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0x01010034927575B00A2C48BBFA6989502E20C8</vt:lpwstr>
  </property>
</Properties>
</file>