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58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58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ar-SA" noProof="0" smtClean="0"/>
              <a:t>انقر لتحرير نمط العنوان الرئيسي</a:t>
            </a:r>
          </a:p>
        </p:txBody>
      </p:sp>
      <p:sp>
        <p:nvSpPr>
          <p:cNvPr id="358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ar-SA" noProof="0" smtClean="0"/>
              <a:t>انقر لتحرير نمط العنوان الثانوي الرئيسي</a:t>
            </a:r>
          </a:p>
        </p:txBody>
      </p:sp>
      <p:sp>
        <p:nvSpPr>
          <p:cNvPr id="3586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6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6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F3FAE0-B992-48C2-85F1-0CD73153B2F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1EF5E-83F3-46BB-9B32-1204439D100E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7F8401-B3CF-40A6-90C7-A3C79842466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6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365548-482B-4983-91C9-F284C2C08EB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92EC84-3438-4354-9807-AB37516CAE6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8892B-D1C1-428C-91E1-8A1BE671697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7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E7223-09D1-4C3C-A535-3D52A748B73A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48E196-DE04-4A59-86A8-DC9ED5DB407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14606-5E52-4249-B998-6E670A26312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1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BBFF18-53EE-4638-B54F-60492F04E7B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7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9B4D2-9DAD-47D1-A623-E2A2353D669D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48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97531B7-80B3-413F-9B92-AD4CFA624AA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48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الــنــســب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/>
              <a:t>الطالب : زيـاد سليمان بن حمد </a:t>
            </a:r>
            <a:br>
              <a:rPr lang="ar-SA"/>
            </a:br>
            <a:r>
              <a:rPr lang="ar-SA"/>
              <a:t>الدكتور : يوسف فجال</a:t>
            </a:r>
            <a:br>
              <a:rPr lang="ar-SA"/>
            </a:br>
            <a:r>
              <a:rPr lang="ar-SA"/>
              <a:t>مقرر : عرب 101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مــا هـو الـنـسـب ؟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تعريفه : أن تلحق آخر الاسم ياء مشددة مكسورة ما قبلها ، للدلالة على نسبة شيء إلى آخر . 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دلالاته : دلالات النسب متعددة مثل :</a:t>
            </a:r>
            <a:br>
              <a:rPr lang="ar-SA"/>
            </a:br>
            <a:r>
              <a:rPr lang="ar-SA"/>
              <a:t>الدلاله على المدينة : مكي , قدسي , مدني .</a:t>
            </a:r>
            <a:br>
              <a:rPr lang="ar-SA"/>
            </a:br>
            <a:r>
              <a:rPr lang="ar-SA"/>
              <a:t>الصفة : بحري , جوي , بري .</a:t>
            </a:r>
            <a:br>
              <a:rPr lang="ar-SA"/>
            </a:br>
            <a:r>
              <a:rPr lang="ar-SA"/>
              <a:t>اللـون : ذهبي , فضي , معدني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أنــواعـه 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أولا : نسب المختوم بتاء التأنيث :</a:t>
            </a:r>
            <a:br>
              <a:rPr lang="ar-SA"/>
            </a:br>
            <a:r>
              <a:rPr lang="ar-SA"/>
              <a:t>في هذه الحاله , نقوم بحذف تاء الـتأنيث المربوطة .</a:t>
            </a:r>
            <a:br>
              <a:rPr lang="ar-SA"/>
            </a:br>
            <a:r>
              <a:rPr lang="ar-SA"/>
              <a:t>مثال ::     مــكــة – مــكــي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ثــانــيــا : نـســب المختوم بياء مشددة :</a:t>
            </a:r>
            <a:br>
              <a:rPr lang="ar-SA"/>
            </a:br>
            <a:r>
              <a:rPr lang="ar-SA"/>
              <a:t>في هذه الحالة , يجب مراعاة عدد الحروف التي قبل الياء .</a:t>
            </a:r>
            <a:br>
              <a:rPr lang="ar-SA"/>
            </a:br>
            <a:r>
              <a:rPr lang="ar-SA"/>
              <a:t>1_ الياء المشددة بعد حرف واحد :</a:t>
            </a:r>
            <a:br>
              <a:rPr lang="ar-SA"/>
            </a:br>
            <a:r>
              <a:rPr lang="ar-SA"/>
              <a:t>في هذه الحاله نبقي الياء الاصلية مع اضافة واو بينها وبين الياء المضافة . مثال : حي _ حيوي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r>
              <a:rPr lang="ar-SA"/>
              <a:t/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2- إذا كانت الياء المشددة بعد حرفين :</a:t>
            </a:r>
            <a:br>
              <a:rPr lang="ar-SA"/>
            </a:br>
            <a:r>
              <a:rPr lang="ar-SA"/>
              <a:t>في هذه الحاله نقلب الياء المشددة إلى واو مع إضافة ياء النسب  . مثال : علي , علوي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ثالثا : نسب المقصور :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1_ إذا كانت ألف المقصور الحرف الثالث نقلبها لحرف الواو مع إضافة ياء النسب . مثال : عصا _ عصوي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2_ إذا كانت ألف المقصور الحرف الرابع والحرف الثاني من الاسم كان متحرك نحذف الألف مع إضافة ياء النسب . </a:t>
            </a:r>
            <a:br>
              <a:rPr lang="ar-SA"/>
            </a:br>
            <a:r>
              <a:rPr lang="ar-SA"/>
              <a:t>مثال : كندا _ كندي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3- إذا كانت ألف المقصور الحرف الخامس أو أكثر نحذف الألف مع إضافة ياء النسب . مثال : أمريكا _ أمريكي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رابعا : نـسـب الممدود :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1_ إذا كانت همزته أصلية , تبقى كما هي مع إضافة ياء النسب . مثال : وباء _ وبائي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2_ إذا كانت همزته للـتأنيث , نقلب الهمزة إلى واو مع إضافة ياء النسب .  مـثـال : حمراء _ حمراوي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خـامـسـا : نسب المنقوص :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1- إذا كان حرف الياء هو الحرف الثالث , نقلبه إلى واو ونفتح ما قبله . مثال : الشجي _ الشجوي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2_ إذا كان حرف الياء هو الحرف الرابع يبقى الاسم كما هو أو نقلب الياء إلى واو ونفتح ما قبله . مثال :النادي _ النادي(النادوي).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3_ إذا كان حرف الياء هو السادس أو أكثر نحذف الواو مع إضافة ياء النسب كما هو . مثال : جابري _ جابري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سـادسـا : نسب الجمع والمثنى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في الجمع والمثنى يجب تحويل الاسم إلى مفرد واستخراج النسب من المفرد . </a:t>
            </a:r>
            <a:br>
              <a:rPr lang="ar-SA"/>
            </a:br>
            <a:r>
              <a:rPr lang="ar-SA"/>
              <a:t>مـثـال في الجمع : مدارس _ مدرسة _ مدرسي.</a:t>
            </a:r>
            <a:br>
              <a:rPr lang="ar-SA"/>
            </a:br>
            <a:r>
              <a:rPr lang="ar-SA"/>
              <a:t>مـثـال في المثنى : جامعتان _ جامعة _ جامعي .</a:t>
            </a:r>
            <a:br>
              <a:rPr lang="ar-SA"/>
            </a:br>
            <a:r>
              <a:rPr lang="ar-SA"/>
              <a:t/>
            </a:r>
            <a:br>
              <a:rPr lang="ar-SA"/>
            </a:br>
            <a:r>
              <a:rPr lang="ar-SA"/>
              <a:t>ويستثنى في الجمع الاسم المجموع الذي لا مفرد له .</a:t>
            </a:r>
            <a:br>
              <a:rPr lang="ar-SA"/>
            </a:br>
            <a:r>
              <a:rPr lang="ar-SA"/>
              <a:t>مــثــال : قوم _ قومي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9" name="Rectangle 2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87587"/>
          </a:xfrm>
        </p:spPr>
        <p:txBody>
          <a:bodyPr/>
          <a:lstStyle/>
          <a:p>
            <a:r>
              <a:rPr lang="ar-SA"/>
              <a:t>أنسب الكلمات التالية مع ذكر نوعها </a:t>
            </a:r>
            <a:br>
              <a:rPr lang="ar-SA"/>
            </a:br>
            <a:r>
              <a:rPr lang="ar-SA"/>
              <a:t>1- المدينة . 2- إنشاء. 3- مدرستان. 4- عرب. 5- فرنسا .</a:t>
            </a:r>
            <a:endParaRPr lang="en-US"/>
          </a:p>
        </p:txBody>
      </p:sp>
      <p:sp>
        <p:nvSpPr>
          <p:cNvPr id="4611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r>
              <a:rPr lang="ar-SA"/>
              <a:t>المدينة – مدني , نوع النسب : نسب المختوم بتاء التأنيث.</a:t>
            </a:r>
            <a:br>
              <a:rPr lang="ar-SA"/>
            </a:br>
            <a:r>
              <a:rPr lang="ar-SA"/>
              <a:t>إنشاء – إنشائي , نوع النسب : نسب الممدود .</a:t>
            </a:r>
            <a:br>
              <a:rPr lang="ar-SA"/>
            </a:br>
            <a:r>
              <a:rPr lang="ar-SA"/>
              <a:t>مدرستان – مدرسي , نوع النسب : نسب المثنى .</a:t>
            </a:r>
            <a:br>
              <a:rPr lang="ar-SA"/>
            </a:br>
            <a:r>
              <a:rPr lang="ar-SA"/>
              <a:t>عرب – عربي , نوع النسب : نسب الجمع الذي لامفرد له .</a:t>
            </a:r>
            <a:br>
              <a:rPr lang="ar-SA"/>
            </a:br>
            <a:r>
              <a:rPr lang="ar-SA"/>
              <a:t>فرنسا – فرنسي , نوع النسب : نسب المقصور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0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151</TotalTime>
  <Words>154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Curtain Call</vt:lpstr>
      <vt:lpstr>الــنــســب</vt:lpstr>
      <vt:lpstr>مــا هـو الـنـسـب ؟</vt:lpstr>
      <vt:lpstr>أنــواعـه </vt:lpstr>
      <vt:lpstr>عرض تقديمي في PowerPoint</vt:lpstr>
      <vt:lpstr>ثالثا : نسب المقصور :</vt:lpstr>
      <vt:lpstr>رابعا : نـسـب الممدود :</vt:lpstr>
      <vt:lpstr>خـامـسـا : نسب المنقوص :</vt:lpstr>
      <vt:lpstr>سـادسـا : نسب الجمع والمثنى</vt:lpstr>
      <vt:lpstr>أنسب الكلمات التالية مع ذكر نوعها  1- المدينة . 2- إنشاء. 3- مدرستان. 4- عرب. 5- فرنسا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الــنــســب</dc:title>
  <dc:creator>DELL</dc:creator>
  <cp:lastModifiedBy>dr yousef</cp:lastModifiedBy>
  <cp:revision>4</cp:revision>
  <dcterms:created xsi:type="dcterms:W3CDTF">2012-07-17T04:05:00Z</dcterms:created>
  <dcterms:modified xsi:type="dcterms:W3CDTF">2012-07-25T11:27:30Z</dcterms:modified>
</cp:coreProperties>
</file>