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Masters/slideMaster5.xml" ContentType="application/vnd.openxmlformats-officedocument.presentationml.slideMaster+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84" r:id="rId1"/>
    <p:sldMasterId id="2147483709" r:id="rId2"/>
    <p:sldMasterId id="2147483721" r:id="rId3"/>
    <p:sldMasterId id="2147483733" r:id="rId4"/>
    <p:sldMasterId id="2147483745" r:id="rId5"/>
  </p:sldMasterIdLst>
  <p:notesMasterIdLst>
    <p:notesMasterId r:id="rId45"/>
  </p:notesMasterIdLst>
  <p:sldIdLst>
    <p:sldId id="305" r:id="rId6"/>
    <p:sldId id="306" r:id="rId7"/>
    <p:sldId id="265" r:id="rId8"/>
    <p:sldId id="266" r:id="rId9"/>
    <p:sldId id="292" r:id="rId10"/>
    <p:sldId id="259" r:id="rId11"/>
    <p:sldId id="289" r:id="rId12"/>
    <p:sldId id="264" r:id="rId13"/>
    <p:sldId id="267" r:id="rId14"/>
    <p:sldId id="290" r:id="rId15"/>
    <p:sldId id="269" r:id="rId16"/>
    <p:sldId id="270" r:id="rId17"/>
    <p:sldId id="294" r:id="rId18"/>
    <p:sldId id="271" r:id="rId19"/>
    <p:sldId id="272" r:id="rId20"/>
    <p:sldId id="295" r:id="rId21"/>
    <p:sldId id="296" r:id="rId22"/>
    <p:sldId id="273" r:id="rId23"/>
    <p:sldId id="274" r:id="rId24"/>
    <p:sldId id="275" r:id="rId25"/>
    <p:sldId id="276" r:id="rId26"/>
    <p:sldId id="278" r:id="rId27"/>
    <p:sldId id="280" r:id="rId28"/>
    <p:sldId id="297" r:id="rId29"/>
    <p:sldId id="281" r:id="rId30"/>
    <p:sldId id="298" r:id="rId31"/>
    <p:sldId id="304" r:id="rId32"/>
    <p:sldId id="283" r:id="rId33"/>
    <p:sldId id="291" r:id="rId34"/>
    <p:sldId id="285" r:id="rId35"/>
    <p:sldId id="303" r:id="rId36"/>
    <p:sldId id="286" r:id="rId37"/>
    <p:sldId id="287" r:id="rId38"/>
    <p:sldId id="288" r:id="rId39"/>
    <p:sldId id="300" r:id="rId40"/>
    <p:sldId id="301" r:id="rId41"/>
    <p:sldId id="302" r:id="rId42"/>
    <p:sldId id="307" r:id="rId43"/>
    <p:sldId id="262" r:id="rId4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3333FF"/>
    <a:srgbClr val="66FF66"/>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3827" autoAdjust="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388CF-C8FE-4530-AFED-704E5052C60B}" type="doc">
      <dgm:prSet loTypeId="urn:microsoft.com/office/officeart/2005/8/layout/arrow1" loCatId="relationship" qsTypeId="urn:microsoft.com/office/officeart/2005/8/quickstyle/3d6" qsCatId="3D" csTypeId="urn:microsoft.com/office/officeart/2005/8/colors/accent1_2" csCatId="accent1" phldr="1"/>
      <dgm:spPr/>
      <dgm:t>
        <a:bodyPr/>
        <a:lstStyle/>
        <a:p>
          <a:pPr rtl="1"/>
          <a:endParaRPr lang="ar-SA"/>
        </a:p>
      </dgm:t>
    </dgm:pt>
    <dgm:pt modelId="{FB169590-F28A-47B8-BA5C-B8FC7DE4E007}">
      <dgm:prSet phldrT="[نص]" custT="1"/>
      <dgm:spPr/>
      <dgm:t>
        <a:bodyPr>
          <a:sp3d/>
        </a:bodyPr>
        <a:lstStyle/>
        <a:p>
          <a:pPr rtl="1"/>
          <a:r>
            <a:rPr kumimoji="0" lang="ar-SA" sz="3600" b="1" i="0" u="none" strike="noStrike" cap="none" normalizeH="0" baseline="0" smtClean="0">
              <a:ln/>
              <a:effectLst/>
              <a:latin typeface="Verdana" pitchFamily="34" charset="0"/>
              <a:ea typeface="Times New Roman" pitchFamily="18" charset="0"/>
            </a:rPr>
            <a:t>النموّ وعلاقته بالمنهج </a:t>
          </a:r>
          <a:endParaRPr lang="ar-SA" sz="3600" b="1" dirty="0">
            <a:ln/>
          </a:endParaRPr>
        </a:p>
      </dgm:t>
    </dgm:pt>
    <dgm:pt modelId="{0106FBF3-8CE1-42D5-A8D4-B50414D2FD29}" type="parTrans" cxnId="{26CE297F-545B-45DE-9428-DDC94E3E6E87}">
      <dgm:prSet/>
      <dgm:spPr/>
      <dgm:t>
        <a:bodyPr/>
        <a:lstStyle/>
        <a:p>
          <a:pPr rtl="1"/>
          <a:endParaRPr lang="ar-SA" sz="3600" b="1">
            <a:ln>
              <a:solidFill>
                <a:schemeClr val="bg1"/>
              </a:solidFill>
            </a:ln>
            <a:solidFill>
              <a:srgbClr val="FFFF00"/>
            </a:solidFill>
          </a:endParaRPr>
        </a:p>
      </dgm:t>
    </dgm:pt>
    <dgm:pt modelId="{C358BF29-7036-4D22-9070-EF9C6E9B9A62}" type="sibTrans" cxnId="{26CE297F-545B-45DE-9428-DDC94E3E6E87}">
      <dgm:prSet/>
      <dgm:spPr/>
      <dgm:t>
        <a:bodyPr/>
        <a:lstStyle/>
        <a:p>
          <a:pPr rtl="1"/>
          <a:endParaRPr lang="ar-SA" sz="3600" b="1">
            <a:ln>
              <a:solidFill>
                <a:schemeClr val="bg1"/>
              </a:solidFill>
            </a:ln>
            <a:solidFill>
              <a:srgbClr val="FFFF00"/>
            </a:solidFill>
          </a:endParaRPr>
        </a:p>
      </dgm:t>
    </dgm:pt>
    <dgm:pt modelId="{C677B972-EC24-4C04-A262-BB35F7479F0A}">
      <dgm:prSet phldrT="[نص]" custT="1"/>
      <dgm:spPr/>
      <dgm:t>
        <a:bodyPr>
          <a:sp3d/>
        </a:bodyPr>
        <a:lstStyle/>
        <a:p>
          <a:pPr rtl="1"/>
          <a:r>
            <a:rPr kumimoji="0" lang="ar-SA" sz="3600" b="1" i="0" u="none" strike="noStrike" cap="none" normalizeH="0" baseline="0" smtClean="0">
              <a:ln/>
              <a:effectLst/>
              <a:latin typeface="Verdana" pitchFamily="34" charset="0"/>
              <a:ea typeface="Times New Roman" pitchFamily="18" charset="0"/>
            </a:rPr>
            <a:t>التعلّم وعلاقته بالمنهج </a:t>
          </a:r>
          <a:endParaRPr lang="ar-SA" sz="3600" b="1" dirty="0">
            <a:ln/>
          </a:endParaRPr>
        </a:p>
      </dgm:t>
    </dgm:pt>
    <dgm:pt modelId="{AE259122-D7EB-46AF-BF21-7DFECDE7ADF5}" type="parTrans" cxnId="{B72BA252-04A2-462D-8C98-10C5EDE228DB}">
      <dgm:prSet/>
      <dgm:spPr/>
      <dgm:t>
        <a:bodyPr/>
        <a:lstStyle/>
        <a:p>
          <a:pPr rtl="1"/>
          <a:endParaRPr lang="ar-SA" sz="3600" b="1">
            <a:ln>
              <a:solidFill>
                <a:schemeClr val="bg1"/>
              </a:solidFill>
            </a:ln>
            <a:solidFill>
              <a:srgbClr val="FFFF00"/>
            </a:solidFill>
          </a:endParaRPr>
        </a:p>
      </dgm:t>
    </dgm:pt>
    <dgm:pt modelId="{671E7A1B-7762-4F7A-9C40-7ECEDFCFADC9}" type="sibTrans" cxnId="{B72BA252-04A2-462D-8C98-10C5EDE228DB}">
      <dgm:prSet/>
      <dgm:spPr/>
      <dgm:t>
        <a:bodyPr/>
        <a:lstStyle/>
        <a:p>
          <a:pPr rtl="1"/>
          <a:endParaRPr lang="ar-SA" sz="3600" b="1">
            <a:ln>
              <a:solidFill>
                <a:schemeClr val="bg1"/>
              </a:solidFill>
            </a:ln>
            <a:solidFill>
              <a:srgbClr val="FFFF00"/>
            </a:solidFill>
          </a:endParaRPr>
        </a:p>
      </dgm:t>
    </dgm:pt>
    <dgm:pt modelId="{A25C42F2-692C-4F1C-94D6-FC9547F58BB5}" type="pres">
      <dgm:prSet presAssocID="{52D388CF-C8FE-4530-AFED-704E5052C60B}" presName="cycle" presStyleCnt="0">
        <dgm:presLayoutVars>
          <dgm:dir val="rev"/>
          <dgm:resizeHandles val="exact"/>
        </dgm:presLayoutVars>
      </dgm:prSet>
      <dgm:spPr/>
    </dgm:pt>
    <dgm:pt modelId="{C4EE4C00-70D3-433B-A0C8-0A374E3FCEE4}" type="pres">
      <dgm:prSet presAssocID="{FB169590-F28A-47B8-BA5C-B8FC7DE4E007}" presName="arrow" presStyleLbl="node1" presStyleIdx="0" presStyleCnt="2">
        <dgm:presLayoutVars>
          <dgm:bulletEnabled val="1"/>
        </dgm:presLayoutVars>
      </dgm:prSet>
      <dgm:spPr/>
      <dgm:t>
        <a:bodyPr/>
        <a:lstStyle/>
        <a:p>
          <a:pPr rtl="1"/>
          <a:endParaRPr lang="ar-SA"/>
        </a:p>
      </dgm:t>
    </dgm:pt>
    <dgm:pt modelId="{EF199D7C-65E5-4D33-A1B5-44C38FE14812}" type="pres">
      <dgm:prSet presAssocID="{C677B972-EC24-4C04-A262-BB35F7479F0A}" presName="arrow" presStyleLbl="node1" presStyleIdx="1" presStyleCnt="2">
        <dgm:presLayoutVars>
          <dgm:bulletEnabled val="1"/>
        </dgm:presLayoutVars>
      </dgm:prSet>
      <dgm:spPr/>
      <dgm:t>
        <a:bodyPr/>
        <a:lstStyle/>
        <a:p>
          <a:pPr rtl="1"/>
          <a:endParaRPr lang="ar-SA"/>
        </a:p>
      </dgm:t>
    </dgm:pt>
  </dgm:ptLst>
  <dgm:cxnLst>
    <dgm:cxn modelId="{259C533F-13B0-4A39-9FC8-B2127ABC1CFA}" type="presOf" srcId="{C677B972-EC24-4C04-A262-BB35F7479F0A}" destId="{EF199D7C-65E5-4D33-A1B5-44C38FE14812}" srcOrd="0" destOrd="0" presId="urn:microsoft.com/office/officeart/2005/8/layout/arrow1"/>
    <dgm:cxn modelId="{D7D891C4-CDC8-40C8-8C6F-3D69FE284EC0}" type="presOf" srcId="{52D388CF-C8FE-4530-AFED-704E5052C60B}" destId="{A25C42F2-692C-4F1C-94D6-FC9547F58BB5}" srcOrd="0" destOrd="0" presId="urn:microsoft.com/office/officeart/2005/8/layout/arrow1"/>
    <dgm:cxn modelId="{218A4354-A04E-4208-9E54-9408A69A7702}" type="presOf" srcId="{FB169590-F28A-47B8-BA5C-B8FC7DE4E007}" destId="{C4EE4C00-70D3-433B-A0C8-0A374E3FCEE4}" srcOrd="0" destOrd="0" presId="urn:microsoft.com/office/officeart/2005/8/layout/arrow1"/>
    <dgm:cxn modelId="{B72BA252-04A2-462D-8C98-10C5EDE228DB}" srcId="{52D388CF-C8FE-4530-AFED-704E5052C60B}" destId="{C677B972-EC24-4C04-A262-BB35F7479F0A}" srcOrd="1" destOrd="0" parTransId="{AE259122-D7EB-46AF-BF21-7DFECDE7ADF5}" sibTransId="{671E7A1B-7762-4F7A-9C40-7ECEDFCFADC9}"/>
    <dgm:cxn modelId="{26CE297F-545B-45DE-9428-DDC94E3E6E87}" srcId="{52D388CF-C8FE-4530-AFED-704E5052C60B}" destId="{FB169590-F28A-47B8-BA5C-B8FC7DE4E007}" srcOrd="0" destOrd="0" parTransId="{0106FBF3-8CE1-42D5-A8D4-B50414D2FD29}" sibTransId="{C358BF29-7036-4D22-9070-EF9C6E9B9A62}"/>
    <dgm:cxn modelId="{73889396-32A3-46AA-8399-855891AD22E8}" type="presParOf" srcId="{A25C42F2-692C-4F1C-94D6-FC9547F58BB5}" destId="{C4EE4C00-70D3-433B-A0C8-0A374E3FCEE4}" srcOrd="0" destOrd="0" presId="urn:microsoft.com/office/officeart/2005/8/layout/arrow1"/>
    <dgm:cxn modelId="{637CDD91-895D-4AA2-AC1A-D990DB41B940}" type="presParOf" srcId="{A25C42F2-692C-4F1C-94D6-FC9547F58BB5}" destId="{EF199D7C-65E5-4D33-A1B5-44C38FE14812}" srcOrd="1"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E4DDDF-D934-4109-939A-F624DE29B670}" type="doc">
      <dgm:prSet loTypeId="urn:microsoft.com/office/officeart/2005/8/layout/chevron2" loCatId="process" qsTypeId="urn:microsoft.com/office/officeart/2005/8/quickstyle/3d1" qsCatId="3D" csTypeId="urn:microsoft.com/office/officeart/2005/8/colors/colorful4" csCatId="colorful" phldr="1"/>
      <dgm:spPr/>
      <dgm:t>
        <a:bodyPr/>
        <a:lstStyle/>
        <a:p>
          <a:pPr rtl="1"/>
          <a:endParaRPr lang="ar-SA"/>
        </a:p>
      </dgm:t>
    </dgm:pt>
    <dgm:pt modelId="{28FF4237-5190-4F18-BE13-951E03A75B3B}">
      <dgm:prSet phldrT="[نص]" custT="1"/>
      <dgm:spPr/>
      <dgm:t>
        <a:bodyPr/>
        <a:lstStyle/>
        <a:p>
          <a:pPr rtl="1"/>
          <a:r>
            <a:rPr lang="ar-SA" sz="3600" dirty="0" smtClean="0">
              <a:solidFill>
                <a:srgbClr val="3333FF"/>
              </a:solidFill>
            </a:rPr>
            <a:t>1</a:t>
          </a:r>
          <a:endParaRPr lang="ar-SA" sz="3600" dirty="0">
            <a:solidFill>
              <a:srgbClr val="3333FF"/>
            </a:solidFill>
          </a:endParaRPr>
        </a:p>
      </dgm:t>
    </dgm:pt>
    <dgm:pt modelId="{C3B11652-CEA4-45FB-AA78-64BFA0E8D480}" type="parTrans" cxnId="{F58BC712-62AD-4118-BA63-F7697A000B6B}">
      <dgm:prSet/>
      <dgm:spPr/>
      <dgm:t>
        <a:bodyPr/>
        <a:lstStyle/>
        <a:p>
          <a:pPr rtl="1"/>
          <a:endParaRPr lang="ar-SA">
            <a:solidFill>
              <a:srgbClr val="3333FF"/>
            </a:solidFill>
          </a:endParaRPr>
        </a:p>
      </dgm:t>
    </dgm:pt>
    <dgm:pt modelId="{8B0C2857-D19C-4DBE-83C5-67629A78F3CA}" type="sibTrans" cxnId="{F58BC712-62AD-4118-BA63-F7697A000B6B}">
      <dgm:prSet/>
      <dgm:spPr/>
      <dgm:t>
        <a:bodyPr/>
        <a:lstStyle/>
        <a:p>
          <a:pPr rtl="1"/>
          <a:endParaRPr lang="ar-SA">
            <a:solidFill>
              <a:srgbClr val="3333FF"/>
            </a:solidFill>
          </a:endParaRPr>
        </a:p>
      </dgm:t>
    </dgm:pt>
    <dgm:pt modelId="{98DB147E-A88E-4FDE-8DDE-EA5917E12B80}">
      <dgm:prSet phldrT="[نص]" custT="1"/>
      <dgm:spPr/>
      <dgm:t>
        <a:bodyPr/>
        <a:lstStyle/>
        <a:p>
          <a:pPr rtl="1"/>
          <a:r>
            <a:rPr lang="ar-SA" sz="3600" dirty="0" smtClean="0">
              <a:solidFill>
                <a:srgbClr val="3333FF"/>
              </a:solidFill>
            </a:rPr>
            <a:t>2</a:t>
          </a:r>
          <a:endParaRPr lang="ar-SA" sz="3600" dirty="0">
            <a:solidFill>
              <a:srgbClr val="3333FF"/>
            </a:solidFill>
          </a:endParaRPr>
        </a:p>
      </dgm:t>
    </dgm:pt>
    <dgm:pt modelId="{F695847E-0517-4216-B1DC-937C1DF4F86D}" type="parTrans" cxnId="{EC76A43C-6FAF-4AEC-9964-6E7AB2CDA09D}">
      <dgm:prSet/>
      <dgm:spPr/>
      <dgm:t>
        <a:bodyPr/>
        <a:lstStyle/>
        <a:p>
          <a:pPr rtl="1"/>
          <a:endParaRPr lang="ar-SA">
            <a:solidFill>
              <a:srgbClr val="3333FF"/>
            </a:solidFill>
          </a:endParaRPr>
        </a:p>
      </dgm:t>
    </dgm:pt>
    <dgm:pt modelId="{077EA980-CE60-400D-BA86-88B021D8A66A}" type="sibTrans" cxnId="{EC76A43C-6FAF-4AEC-9964-6E7AB2CDA09D}">
      <dgm:prSet/>
      <dgm:spPr/>
      <dgm:t>
        <a:bodyPr/>
        <a:lstStyle/>
        <a:p>
          <a:pPr rtl="1"/>
          <a:endParaRPr lang="ar-SA">
            <a:solidFill>
              <a:srgbClr val="3333FF"/>
            </a:solidFill>
          </a:endParaRPr>
        </a:p>
      </dgm:t>
    </dgm:pt>
    <dgm:pt modelId="{22FA9BFF-F5E3-42BF-9797-22AA22893EB5}">
      <dgm:prSet phldrT="[نص]"/>
      <dgm:spPr/>
      <dgm:t>
        <a:bodyPr/>
        <a:lstStyle/>
        <a:p>
          <a:pPr rtl="1"/>
          <a:r>
            <a:rPr kumimoji="0" lang="ar-SA" b="0" i="0" u="none" strike="noStrike" cap="none" normalizeH="0" baseline="0" smtClean="0">
              <a:ln/>
              <a:solidFill>
                <a:srgbClr val="3333FF"/>
              </a:solidFill>
              <a:effectLst/>
              <a:latin typeface="Calibri" pitchFamily="34" charset="0"/>
              <a:ea typeface="Calibri" pitchFamily="34" charset="0"/>
              <a:cs typeface="Arial" pitchFamily="34" charset="0"/>
            </a:rPr>
            <a:t>النمو عملية مستمرة ومتصلة</a:t>
          </a:r>
          <a:endParaRPr lang="ar-SA" dirty="0">
            <a:solidFill>
              <a:srgbClr val="3333FF"/>
            </a:solidFill>
          </a:endParaRPr>
        </a:p>
      </dgm:t>
    </dgm:pt>
    <dgm:pt modelId="{AC5D5C7E-D73F-432E-9109-6409231177A7}" type="parTrans" cxnId="{D15E4ADE-AACB-4319-93EE-FD9ACCBA0F4F}">
      <dgm:prSet/>
      <dgm:spPr/>
      <dgm:t>
        <a:bodyPr/>
        <a:lstStyle/>
        <a:p>
          <a:pPr rtl="1"/>
          <a:endParaRPr lang="ar-SA">
            <a:solidFill>
              <a:srgbClr val="3333FF"/>
            </a:solidFill>
          </a:endParaRPr>
        </a:p>
      </dgm:t>
    </dgm:pt>
    <dgm:pt modelId="{AEE31E62-0118-4F7B-9383-DD66E0F4E4BF}" type="sibTrans" cxnId="{D15E4ADE-AACB-4319-93EE-FD9ACCBA0F4F}">
      <dgm:prSet/>
      <dgm:spPr/>
      <dgm:t>
        <a:bodyPr/>
        <a:lstStyle/>
        <a:p>
          <a:pPr rtl="1"/>
          <a:endParaRPr lang="ar-SA">
            <a:solidFill>
              <a:srgbClr val="3333FF"/>
            </a:solidFill>
          </a:endParaRPr>
        </a:p>
      </dgm:t>
    </dgm:pt>
    <dgm:pt modelId="{E87BBF62-FA26-4814-AAE4-F4B049362884}">
      <dgm:prSet phldrT="[نص]" custT="1"/>
      <dgm:spPr/>
      <dgm:t>
        <a:bodyPr/>
        <a:lstStyle/>
        <a:p>
          <a:pPr rtl="1"/>
          <a:r>
            <a:rPr lang="ar-SA" sz="3200" dirty="0" smtClean="0">
              <a:solidFill>
                <a:srgbClr val="3333FF"/>
              </a:solidFill>
            </a:rPr>
            <a:t>3</a:t>
          </a:r>
          <a:endParaRPr lang="ar-SA" sz="3200" dirty="0">
            <a:solidFill>
              <a:srgbClr val="3333FF"/>
            </a:solidFill>
          </a:endParaRPr>
        </a:p>
      </dgm:t>
    </dgm:pt>
    <dgm:pt modelId="{4188A87E-5089-4338-98AD-72851AD00A93}" type="parTrans" cxnId="{C7B5260A-F98F-49DD-B15A-20BC8A868124}">
      <dgm:prSet/>
      <dgm:spPr/>
      <dgm:t>
        <a:bodyPr/>
        <a:lstStyle/>
        <a:p>
          <a:pPr rtl="1"/>
          <a:endParaRPr lang="ar-SA">
            <a:solidFill>
              <a:srgbClr val="3333FF"/>
            </a:solidFill>
          </a:endParaRPr>
        </a:p>
      </dgm:t>
    </dgm:pt>
    <dgm:pt modelId="{153E71F2-2703-4587-9CA6-B643AA4F8A91}" type="sibTrans" cxnId="{C7B5260A-F98F-49DD-B15A-20BC8A868124}">
      <dgm:prSet/>
      <dgm:spPr/>
      <dgm:t>
        <a:bodyPr/>
        <a:lstStyle/>
        <a:p>
          <a:pPr rtl="1"/>
          <a:endParaRPr lang="ar-SA">
            <a:solidFill>
              <a:srgbClr val="3333FF"/>
            </a:solidFill>
          </a:endParaRPr>
        </a:p>
      </dgm:t>
    </dgm:pt>
    <dgm:pt modelId="{8D98F2E1-53C6-40BF-AF80-E03CEA73E1D0}">
      <dgm:prSet phldrT="[نص]"/>
      <dgm:spPr/>
      <dgm:t>
        <a:bodyPr/>
        <a:lstStyle/>
        <a:p>
          <a:pPr rtl="1"/>
          <a:r>
            <a:rPr kumimoji="0" lang="ar-SA" b="0" i="0" u="none" strike="noStrike" cap="none" normalizeH="0" baseline="0" smtClean="0">
              <a:ln/>
              <a:solidFill>
                <a:srgbClr val="3333FF"/>
              </a:solidFill>
              <a:effectLst/>
              <a:latin typeface="Calibri" pitchFamily="34" charset="0"/>
              <a:ea typeface="Calibri" pitchFamily="34" charset="0"/>
              <a:cs typeface="Arial" pitchFamily="34" charset="0"/>
            </a:rPr>
            <a:t>النمو يسير من العام إلى الخاص</a:t>
          </a:r>
          <a:endParaRPr lang="ar-SA" dirty="0">
            <a:solidFill>
              <a:srgbClr val="3333FF"/>
            </a:solidFill>
          </a:endParaRPr>
        </a:p>
      </dgm:t>
    </dgm:pt>
    <dgm:pt modelId="{8D1E657E-98AE-4BFB-AC9F-C3D6546D92F4}" type="parTrans" cxnId="{B69CB372-2E3E-4355-9A6E-2997F778AA8D}">
      <dgm:prSet/>
      <dgm:spPr/>
      <dgm:t>
        <a:bodyPr/>
        <a:lstStyle/>
        <a:p>
          <a:pPr rtl="1"/>
          <a:endParaRPr lang="ar-SA">
            <a:solidFill>
              <a:srgbClr val="3333FF"/>
            </a:solidFill>
          </a:endParaRPr>
        </a:p>
      </dgm:t>
    </dgm:pt>
    <dgm:pt modelId="{29C4289E-DC1D-49FE-93A9-D78B2199C353}" type="sibTrans" cxnId="{B69CB372-2E3E-4355-9A6E-2997F778AA8D}">
      <dgm:prSet/>
      <dgm:spPr/>
      <dgm:t>
        <a:bodyPr/>
        <a:lstStyle/>
        <a:p>
          <a:pPr rtl="1"/>
          <a:endParaRPr lang="ar-SA">
            <a:solidFill>
              <a:srgbClr val="3333FF"/>
            </a:solidFill>
          </a:endParaRPr>
        </a:p>
      </dgm:t>
    </dgm:pt>
    <dgm:pt modelId="{CB98C85D-D150-4F73-B346-BA0EB116E841}">
      <dgm:prSet phldrT="[نص]" custT="1"/>
      <dgm:spPr/>
      <dgm:t>
        <a:bodyPr/>
        <a:lstStyle/>
        <a:p>
          <a:pPr rtl="1"/>
          <a:r>
            <a:rPr lang="ar-SA" sz="3200" dirty="0" smtClean="0">
              <a:solidFill>
                <a:srgbClr val="3333FF"/>
              </a:solidFill>
            </a:rPr>
            <a:t>4</a:t>
          </a:r>
          <a:endParaRPr lang="ar-SA" sz="1700" dirty="0">
            <a:solidFill>
              <a:srgbClr val="3333FF"/>
            </a:solidFill>
          </a:endParaRPr>
        </a:p>
      </dgm:t>
    </dgm:pt>
    <dgm:pt modelId="{AECF95B8-F5A5-45BC-ACA9-33C77593CA82}" type="parTrans" cxnId="{7D9396CE-260E-42D8-ADE7-493D0BC9A225}">
      <dgm:prSet/>
      <dgm:spPr/>
      <dgm:t>
        <a:bodyPr/>
        <a:lstStyle/>
        <a:p>
          <a:pPr rtl="1"/>
          <a:endParaRPr lang="ar-SA">
            <a:solidFill>
              <a:srgbClr val="3333FF"/>
            </a:solidFill>
          </a:endParaRPr>
        </a:p>
      </dgm:t>
    </dgm:pt>
    <dgm:pt modelId="{ADC19E17-53F1-4B3E-A3D6-AB128EAD7BB5}" type="sibTrans" cxnId="{7D9396CE-260E-42D8-ADE7-493D0BC9A225}">
      <dgm:prSet/>
      <dgm:spPr/>
      <dgm:t>
        <a:bodyPr/>
        <a:lstStyle/>
        <a:p>
          <a:pPr rtl="1"/>
          <a:endParaRPr lang="ar-SA">
            <a:solidFill>
              <a:srgbClr val="3333FF"/>
            </a:solidFill>
          </a:endParaRPr>
        </a:p>
      </dgm:t>
    </dgm:pt>
    <dgm:pt modelId="{4FEC7055-DE65-4EEB-9DE3-8E90BDF0FBCB}">
      <dgm:prSet phldrT="[نص]" custT="1"/>
      <dgm:spPr/>
      <dgm:t>
        <a:bodyPr/>
        <a:lstStyle/>
        <a:p>
          <a:pPr rtl="1"/>
          <a:r>
            <a:rPr lang="ar-SA" sz="3200" dirty="0" smtClean="0">
              <a:solidFill>
                <a:srgbClr val="3333FF"/>
              </a:solidFill>
            </a:rPr>
            <a:t>5</a:t>
          </a:r>
          <a:endParaRPr lang="ar-SA" sz="3200" dirty="0">
            <a:solidFill>
              <a:srgbClr val="3333FF"/>
            </a:solidFill>
          </a:endParaRPr>
        </a:p>
      </dgm:t>
    </dgm:pt>
    <dgm:pt modelId="{F2750E17-E19B-487E-A88E-7C3AA7B00B55}" type="parTrans" cxnId="{7C5B7B48-EB87-4160-B2D4-9BED0A46E9EA}">
      <dgm:prSet/>
      <dgm:spPr/>
      <dgm:t>
        <a:bodyPr/>
        <a:lstStyle/>
        <a:p>
          <a:pPr rtl="1"/>
          <a:endParaRPr lang="ar-SA">
            <a:solidFill>
              <a:srgbClr val="3333FF"/>
            </a:solidFill>
          </a:endParaRPr>
        </a:p>
      </dgm:t>
    </dgm:pt>
    <dgm:pt modelId="{453F7BA8-4E9F-4CD7-9F23-E052371F4CAB}" type="sibTrans" cxnId="{7C5B7B48-EB87-4160-B2D4-9BED0A46E9EA}">
      <dgm:prSet/>
      <dgm:spPr/>
      <dgm:t>
        <a:bodyPr/>
        <a:lstStyle/>
        <a:p>
          <a:pPr rtl="1"/>
          <a:endParaRPr lang="ar-SA">
            <a:solidFill>
              <a:srgbClr val="3333FF"/>
            </a:solidFill>
          </a:endParaRPr>
        </a:p>
      </dgm:t>
    </dgm:pt>
    <dgm:pt modelId="{78F5F493-E3EB-4B80-9B8E-6DE4030D0DE0}">
      <dgm:prSet phldrT="[نص]" custT="1"/>
      <dgm:spPr/>
      <dgm:t>
        <a:bodyPr/>
        <a:lstStyle/>
        <a:p>
          <a:pPr rtl="1"/>
          <a:r>
            <a:rPr lang="ar-SA" sz="3200" dirty="0" smtClean="0">
              <a:solidFill>
                <a:srgbClr val="3333FF"/>
              </a:solidFill>
            </a:rPr>
            <a:t>6</a:t>
          </a:r>
          <a:endParaRPr lang="ar-SA" sz="1700" dirty="0">
            <a:solidFill>
              <a:srgbClr val="3333FF"/>
            </a:solidFill>
          </a:endParaRPr>
        </a:p>
      </dgm:t>
    </dgm:pt>
    <dgm:pt modelId="{EE923092-8C7D-440B-867A-D36717628CA2}" type="parTrans" cxnId="{FD4C5AC2-C494-4FBC-908C-83184FD93FBD}">
      <dgm:prSet/>
      <dgm:spPr/>
      <dgm:t>
        <a:bodyPr/>
        <a:lstStyle/>
        <a:p>
          <a:pPr rtl="1"/>
          <a:endParaRPr lang="ar-SA">
            <a:solidFill>
              <a:srgbClr val="3333FF"/>
            </a:solidFill>
          </a:endParaRPr>
        </a:p>
      </dgm:t>
    </dgm:pt>
    <dgm:pt modelId="{9654AB15-DA9B-4668-A990-073E1525D863}" type="sibTrans" cxnId="{FD4C5AC2-C494-4FBC-908C-83184FD93FBD}">
      <dgm:prSet/>
      <dgm:spPr/>
      <dgm:t>
        <a:bodyPr/>
        <a:lstStyle/>
        <a:p>
          <a:pPr rtl="1"/>
          <a:endParaRPr lang="ar-SA">
            <a:solidFill>
              <a:srgbClr val="3333FF"/>
            </a:solidFill>
          </a:endParaRPr>
        </a:p>
      </dgm:t>
    </dgm:pt>
    <dgm:pt modelId="{3C808573-0CC5-43C7-B051-04E844456784}">
      <dgm:prSet phldrT="[نص]" custT="1"/>
      <dgm:spPr/>
      <dgm:t>
        <a:bodyPr/>
        <a:lstStyle/>
        <a:p>
          <a:pPr rtl="1"/>
          <a:r>
            <a:rPr lang="ar-SA" sz="3200" dirty="0" smtClean="0">
              <a:solidFill>
                <a:srgbClr val="3333FF"/>
              </a:solidFill>
            </a:rPr>
            <a:t>7</a:t>
          </a:r>
          <a:endParaRPr lang="ar-SA" sz="3200" dirty="0">
            <a:solidFill>
              <a:srgbClr val="3333FF"/>
            </a:solidFill>
          </a:endParaRPr>
        </a:p>
      </dgm:t>
    </dgm:pt>
    <dgm:pt modelId="{B7120DE9-6A23-4B1A-B5F5-0D6BAC46CFE5}" type="parTrans" cxnId="{420D9B1F-0BB3-433A-B013-F092A011E93A}">
      <dgm:prSet/>
      <dgm:spPr/>
      <dgm:t>
        <a:bodyPr/>
        <a:lstStyle/>
        <a:p>
          <a:pPr rtl="1"/>
          <a:endParaRPr lang="ar-SA">
            <a:solidFill>
              <a:srgbClr val="3333FF"/>
            </a:solidFill>
          </a:endParaRPr>
        </a:p>
      </dgm:t>
    </dgm:pt>
    <dgm:pt modelId="{704928A9-2EE1-455D-B6D2-3D1CC6F3FFB2}" type="sibTrans" cxnId="{420D9B1F-0BB3-433A-B013-F092A011E93A}">
      <dgm:prSet/>
      <dgm:spPr/>
      <dgm:t>
        <a:bodyPr/>
        <a:lstStyle/>
        <a:p>
          <a:pPr rtl="1"/>
          <a:endParaRPr lang="ar-SA">
            <a:solidFill>
              <a:srgbClr val="3333FF"/>
            </a:solidFill>
          </a:endParaRPr>
        </a:p>
      </dgm:t>
    </dgm:pt>
    <dgm:pt modelId="{1791D44D-5EFB-4E80-A081-81F4C5D29D03}">
      <dgm:prSet/>
      <dgm:spPr/>
      <dgm:t>
        <a:bodyPr/>
        <a:lstStyle/>
        <a:p>
          <a:pPr rtl="1"/>
          <a:r>
            <a:rPr kumimoji="0" lang="ar-SA" b="0" i="0" u="none" strike="noStrike" cap="none" normalizeH="0" baseline="0" smtClean="0">
              <a:ln/>
              <a:solidFill>
                <a:srgbClr val="3333FF"/>
              </a:solidFill>
              <a:effectLst/>
              <a:latin typeface="Calibri" pitchFamily="34" charset="0"/>
              <a:ea typeface="Calibri" pitchFamily="34" charset="0"/>
              <a:cs typeface="Arial" pitchFamily="34" charset="0"/>
            </a:rPr>
            <a:t>الطفولة تمثل مرحلة النمو الأساسية</a:t>
          </a:r>
          <a:endParaRPr lang="ar-SA" dirty="0">
            <a:solidFill>
              <a:srgbClr val="3333FF"/>
            </a:solidFill>
          </a:endParaRPr>
        </a:p>
      </dgm:t>
    </dgm:pt>
    <dgm:pt modelId="{EA724F80-5C3F-42F4-B20E-CC22F13050C8}" type="parTrans" cxnId="{8AF167C4-4302-4362-848B-F8B8DA6CCB91}">
      <dgm:prSet/>
      <dgm:spPr/>
      <dgm:t>
        <a:bodyPr/>
        <a:lstStyle/>
        <a:p>
          <a:pPr rtl="1"/>
          <a:endParaRPr lang="ar-SA">
            <a:solidFill>
              <a:srgbClr val="3333FF"/>
            </a:solidFill>
          </a:endParaRPr>
        </a:p>
      </dgm:t>
    </dgm:pt>
    <dgm:pt modelId="{C1873A29-8156-46E2-94A1-75452C0FB107}" type="sibTrans" cxnId="{8AF167C4-4302-4362-848B-F8B8DA6CCB91}">
      <dgm:prSet/>
      <dgm:spPr/>
      <dgm:t>
        <a:bodyPr/>
        <a:lstStyle/>
        <a:p>
          <a:pPr rtl="1"/>
          <a:endParaRPr lang="ar-SA">
            <a:solidFill>
              <a:srgbClr val="3333FF"/>
            </a:solidFill>
          </a:endParaRPr>
        </a:p>
      </dgm:t>
    </dgm:pt>
    <dgm:pt modelId="{C26CFE1D-B7BB-4818-92CB-E8F6F416FD4F}">
      <dgm:prSet/>
      <dgm:spPr/>
      <dgm:t>
        <a:bodyPr/>
        <a:lstStyle/>
        <a:p>
          <a:pPr rtl="1"/>
          <a:r>
            <a:rPr kumimoji="0" lang="ar-SA" b="0" i="0" u="none" strike="noStrike" cap="none" normalizeH="0" baseline="0" smtClean="0">
              <a:ln/>
              <a:solidFill>
                <a:srgbClr val="3333FF"/>
              </a:solidFill>
              <a:effectLst/>
              <a:latin typeface="Calibri" pitchFamily="34" charset="0"/>
              <a:ea typeface="Calibri" pitchFamily="34" charset="0"/>
              <a:cs typeface="Arial" pitchFamily="34" charset="0"/>
            </a:rPr>
            <a:t>النمو يسير في مراحل</a:t>
          </a:r>
          <a:endParaRPr lang="ar-SA" dirty="0">
            <a:solidFill>
              <a:srgbClr val="3333FF"/>
            </a:solidFill>
          </a:endParaRPr>
        </a:p>
      </dgm:t>
    </dgm:pt>
    <dgm:pt modelId="{D274D78D-385B-485E-A33D-5CE3AA3599BA}" type="parTrans" cxnId="{0E4F51B9-5B5C-4C14-AAEF-F31EF2340CC7}">
      <dgm:prSet/>
      <dgm:spPr/>
      <dgm:t>
        <a:bodyPr/>
        <a:lstStyle/>
        <a:p>
          <a:pPr rtl="1"/>
          <a:endParaRPr lang="ar-SA">
            <a:solidFill>
              <a:srgbClr val="3333FF"/>
            </a:solidFill>
          </a:endParaRPr>
        </a:p>
      </dgm:t>
    </dgm:pt>
    <dgm:pt modelId="{210B05E6-E2F1-4DF4-9E01-5E33915BF470}" type="sibTrans" cxnId="{0E4F51B9-5B5C-4C14-AAEF-F31EF2340CC7}">
      <dgm:prSet/>
      <dgm:spPr/>
      <dgm:t>
        <a:bodyPr/>
        <a:lstStyle/>
        <a:p>
          <a:pPr rtl="1"/>
          <a:endParaRPr lang="ar-SA">
            <a:solidFill>
              <a:srgbClr val="3333FF"/>
            </a:solidFill>
          </a:endParaRPr>
        </a:p>
      </dgm:t>
    </dgm:pt>
    <dgm:pt modelId="{2A2F8D53-CE28-4669-8CC1-9D0750E5B055}">
      <dgm:prSet/>
      <dgm:spPr/>
      <dgm:t>
        <a:bodyPr/>
        <a:lstStyle/>
        <a:p>
          <a:pPr rtl="1"/>
          <a:r>
            <a:rPr kumimoji="0" lang="ar-SA" b="0" i="0" u="none" strike="noStrike" cap="none" normalizeH="0" baseline="0" smtClean="0">
              <a:ln/>
              <a:solidFill>
                <a:srgbClr val="3333FF"/>
              </a:solidFill>
              <a:effectLst/>
              <a:latin typeface="Calibri" pitchFamily="34" charset="0"/>
              <a:ea typeface="Calibri" pitchFamily="34" charset="0"/>
              <a:cs typeface="Arial" pitchFamily="34" charset="0"/>
            </a:rPr>
            <a:t>النمو عملية شاملة ومتكاملة</a:t>
          </a:r>
          <a:endParaRPr lang="ar-SA" dirty="0">
            <a:solidFill>
              <a:srgbClr val="3333FF"/>
            </a:solidFill>
          </a:endParaRPr>
        </a:p>
      </dgm:t>
    </dgm:pt>
    <dgm:pt modelId="{8BED9BA1-8807-46BC-BC73-54A2F4DE22F4}" type="parTrans" cxnId="{5CA477BA-BF0F-4E94-8CF2-A80225F58A4F}">
      <dgm:prSet/>
      <dgm:spPr/>
      <dgm:t>
        <a:bodyPr/>
        <a:lstStyle/>
        <a:p>
          <a:pPr rtl="1"/>
          <a:endParaRPr lang="ar-SA">
            <a:solidFill>
              <a:srgbClr val="3333FF"/>
            </a:solidFill>
          </a:endParaRPr>
        </a:p>
      </dgm:t>
    </dgm:pt>
    <dgm:pt modelId="{863A6D7A-794E-4C3A-AD33-4A46486DB72B}" type="sibTrans" cxnId="{5CA477BA-BF0F-4E94-8CF2-A80225F58A4F}">
      <dgm:prSet/>
      <dgm:spPr/>
      <dgm:t>
        <a:bodyPr/>
        <a:lstStyle/>
        <a:p>
          <a:pPr rtl="1"/>
          <a:endParaRPr lang="ar-SA">
            <a:solidFill>
              <a:srgbClr val="3333FF"/>
            </a:solidFill>
          </a:endParaRPr>
        </a:p>
      </dgm:t>
    </dgm:pt>
    <dgm:pt modelId="{FEEEC1FD-E51E-4B84-915E-BF4A8CB331AE}">
      <dgm:prSet/>
      <dgm:spPr/>
      <dgm:t>
        <a:bodyPr/>
        <a:lstStyle/>
        <a:p>
          <a:pPr rtl="1"/>
          <a:r>
            <a:rPr kumimoji="0" lang="ar-SA" b="0" i="0" u="none" strike="noStrike" cap="none" normalizeH="0" baseline="0" smtClean="0">
              <a:ln/>
              <a:solidFill>
                <a:srgbClr val="3333FF"/>
              </a:solidFill>
              <a:effectLst/>
              <a:latin typeface="Calibri" pitchFamily="34" charset="0"/>
              <a:ea typeface="Calibri" pitchFamily="34" charset="0"/>
              <a:cs typeface="Arial" pitchFamily="34" charset="0"/>
            </a:rPr>
            <a:t>النمو يؤدي إلى النضج والتعلم</a:t>
          </a:r>
          <a:endParaRPr lang="ar-SA" dirty="0">
            <a:solidFill>
              <a:srgbClr val="3333FF"/>
            </a:solidFill>
          </a:endParaRPr>
        </a:p>
      </dgm:t>
    </dgm:pt>
    <dgm:pt modelId="{07535437-0063-48A7-BC8B-95D9205FD5F9}" type="parTrans" cxnId="{DC7C9E4E-CCF6-4E8E-B9AB-77A5B1BDDF2C}">
      <dgm:prSet/>
      <dgm:spPr/>
      <dgm:t>
        <a:bodyPr/>
        <a:lstStyle/>
        <a:p>
          <a:pPr rtl="1"/>
          <a:endParaRPr lang="ar-SA">
            <a:solidFill>
              <a:srgbClr val="3333FF"/>
            </a:solidFill>
          </a:endParaRPr>
        </a:p>
      </dgm:t>
    </dgm:pt>
    <dgm:pt modelId="{8F744F65-BCE0-4373-807C-4356E6321BA5}" type="sibTrans" cxnId="{DC7C9E4E-CCF6-4E8E-B9AB-77A5B1BDDF2C}">
      <dgm:prSet/>
      <dgm:spPr/>
      <dgm:t>
        <a:bodyPr/>
        <a:lstStyle/>
        <a:p>
          <a:pPr rtl="1"/>
          <a:endParaRPr lang="ar-SA">
            <a:solidFill>
              <a:srgbClr val="3333FF"/>
            </a:solidFill>
          </a:endParaRPr>
        </a:p>
      </dgm:t>
    </dgm:pt>
    <dgm:pt modelId="{5771B8FC-1396-46C0-A1D3-A24A56FC0438}">
      <dgm:prSet/>
      <dgm:spPr/>
      <dgm:t>
        <a:bodyPr/>
        <a:lstStyle/>
        <a:p>
          <a:pPr rtl="1"/>
          <a:r>
            <a:rPr kumimoji="0" lang="ar-SA" b="0" i="0" u="none" strike="noStrike" cap="none" normalizeH="0" baseline="0" dirty="0" smtClean="0">
              <a:ln/>
              <a:solidFill>
                <a:srgbClr val="3333FF"/>
              </a:solidFill>
              <a:effectLst/>
              <a:latin typeface="Calibri" pitchFamily="34" charset="0"/>
              <a:ea typeface="Calibri" pitchFamily="34" charset="0"/>
              <a:cs typeface="Arial" pitchFamily="34" charset="0"/>
            </a:rPr>
            <a:t>النمو عملية فردية</a:t>
          </a:r>
          <a:endParaRPr lang="ar-SA" dirty="0">
            <a:solidFill>
              <a:srgbClr val="3333FF"/>
            </a:solidFill>
          </a:endParaRPr>
        </a:p>
      </dgm:t>
    </dgm:pt>
    <dgm:pt modelId="{699CE700-79C2-4778-8B5B-DF6B52A44DB8}" type="parTrans" cxnId="{CDC8EBB0-7A4F-4C2B-B9FC-512427FA3245}">
      <dgm:prSet/>
      <dgm:spPr/>
      <dgm:t>
        <a:bodyPr/>
        <a:lstStyle/>
        <a:p>
          <a:pPr rtl="1"/>
          <a:endParaRPr lang="ar-SA">
            <a:solidFill>
              <a:srgbClr val="3333FF"/>
            </a:solidFill>
          </a:endParaRPr>
        </a:p>
      </dgm:t>
    </dgm:pt>
    <dgm:pt modelId="{EAAA4FD8-32B8-4C10-853F-965AE72B8634}" type="sibTrans" cxnId="{CDC8EBB0-7A4F-4C2B-B9FC-512427FA3245}">
      <dgm:prSet/>
      <dgm:spPr/>
      <dgm:t>
        <a:bodyPr/>
        <a:lstStyle/>
        <a:p>
          <a:pPr rtl="1"/>
          <a:endParaRPr lang="ar-SA">
            <a:solidFill>
              <a:srgbClr val="3333FF"/>
            </a:solidFill>
          </a:endParaRPr>
        </a:p>
      </dgm:t>
    </dgm:pt>
    <dgm:pt modelId="{F8F3CBAF-1194-4DBC-B04D-5C9F1B85EA57}" type="pres">
      <dgm:prSet presAssocID="{13E4DDDF-D934-4109-939A-F624DE29B670}" presName="linearFlow" presStyleCnt="0">
        <dgm:presLayoutVars>
          <dgm:dir val="rev"/>
          <dgm:animLvl val="lvl"/>
          <dgm:resizeHandles val="exact"/>
        </dgm:presLayoutVars>
      </dgm:prSet>
      <dgm:spPr/>
      <dgm:t>
        <a:bodyPr/>
        <a:lstStyle/>
        <a:p>
          <a:pPr rtl="1"/>
          <a:endParaRPr lang="ar-SA"/>
        </a:p>
      </dgm:t>
    </dgm:pt>
    <dgm:pt modelId="{4CDDDB67-0064-4645-906C-D574D21D5F08}" type="pres">
      <dgm:prSet presAssocID="{28FF4237-5190-4F18-BE13-951E03A75B3B}" presName="composite" presStyleCnt="0"/>
      <dgm:spPr/>
      <dgm:t>
        <a:bodyPr/>
        <a:lstStyle/>
        <a:p>
          <a:pPr rtl="1"/>
          <a:endParaRPr lang="ar-SA"/>
        </a:p>
      </dgm:t>
    </dgm:pt>
    <dgm:pt modelId="{0AD6DBFD-58A1-4E1B-8002-0DEB0A9984D4}" type="pres">
      <dgm:prSet presAssocID="{28FF4237-5190-4F18-BE13-951E03A75B3B}" presName="parentText" presStyleLbl="alignNode1" presStyleIdx="0" presStyleCnt="7">
        <dgm:presLayoutVars>
          <dgm:chMax val="1"/>
          <dgm:bulletEnabled val="1"/>
        </dgm:presLayoutVars>
      </dgm:prSet>
      <dgm:spPr/>
      <dgm:t>
        <a:bodyPr/>
        <a:lstStyle/>
        <a:p>
          <a:pPr rtl="1"/>
          <a:endParaRPr lang="ar-SA"/>
        </a:p>
      </dgm:t>
    </dgm:pt>
    <dgm:pt modelId="{755DFEC3-6413-4C97-BE6E-026E66E255BF}" type="pres">
      <dgm:prSet presAssocID="{28FF4237-5190-4F18-BE13-951E03A75B3B}" presName="descendantText" presStyleLbl="alignAcc1" presStyleIdx="0" presStyleCnt="7">
        <dgm:presLayoutVars>
          <dgm:bulletEnabled val="1"/>
        </dgm:presLayoutVars>
      </dgm:prSet>
      <dgm:spPr/>
      <dgm:t>
        <a:bodyPr/>
        <a:lstStyle/>
        <a:p>
          <a:pPr rtl="1"/>
          <a:endParaRPr lang="ar-SA"/>
        </a:p>
      </dgm:t>
    </dgm:pt>
    <dgm:pt modelId="{125048CB-1297-46F0-AEE5-8C49E444232D}" type="pres">
      <dgm:prSet presAssocID="{8B0C2857-D19C-4DBE-83C5-67629A78F3CA}" presName="sp" presStyleCnt="0"/>
      <dgm:spPr/>
      <dgm:t>
        <a:bodyPr/>
        <a:lstStyle/>
        <a:p>
          <a:pPr rtl="1"/>
          <a:endParaRPr lang="ar-SA"/>
        </a:p>
      </dgm:t>
    </dgm:pt>
    <dgm:pt modelId="{2D97EB88-8269-45E1-A60E-6C5216940F8D}" type="pres">
      <dgm:prSet presAssocID="{98DB147E-A88E-4FDE-8DDE-EA5917E12B80}" presName="composite" presStyleCnt="0"/>
      <dgm:spPr/>
      <dgm:t>
        <a:bodyPr/>
        <a:lstStyle/>
        <a:p>
          <a:pPr rtl="1"/>
          <a:endParaRPr lang="ar-SA"/>
        </a:p>
      </dgm:t>
    </dgm:pt>
    <dgm:pt modelId="{DFECDC77-F304-4213-A4EF-A49A686072EB}" type="pres">
      <dgm:prSet presAssocID="{98DB147E-A88E-4FDE-8DDE-EA5917E12B80}" presName="parentText" presStyleLbl="alignNode1" presStyleIdx="1" presStyleCnt="7">
        <dgm:presLayoutVars>
          <dgm:chMax val="1"/>
          <dgm:bulletEnabled val="1"/>
        </dgm:presLayoutVars>
      </dgm:prSet>
      <dgm:spPr/>
      <dgm:t>
        <a:bodyPr/>
        <a:lstStyle/>
        <a:p>
          <a:pPr rtl="1"/>
          <a:endParaRPr lang="ar-SA"/>
        </a:p>
      </dgm:t>
    </dgm:pt>
    <dgm:pt modelId="{97F218B6-0A9A-4697-B958-31DA435BBFB6}" type="pres">
      <dgm:prSet presAssocID="{98DB147E-A88E-4FDE-8DDE-EA5917E12B80}" presName="descendantText" presStyleLbl="alignAcc1" presStyleIdx="1" presStyleCnt="7">
        <dgm:presLayoutVars>
          <dgm:bulletEnabled val="1"/>
        </dgm:presLayoutVars>
      </dgm:prSet>
      <dgm:spPr/>
      <dgm:t>
        <a:bodyPr/>
        <a:lstStyle/>
        <a:p>
          <a:pPr rtl="1"/>
          <a:endParaRPr lang="ar-SA"/>
        </a:p>
      </dgm:t>
    </dgm:pt>
    <dgm:pt modelId="{3FB8627B-EDE9-4E16-B598-39D5DFDFB940}" type="pres">
      <dgm:prSet presAssocID="{077EA980-CE60-400D-BA86-88B021D8A66A}" presName="sp" presStyleCnt="0"/>
      <dgm:spPr/>
      <dgm:t>
        <a:bodyPr/>
        <a:lstStyle/>
        <a:p>
          <a:pPr rtl="1"/>
          <a:endParaRPr lang="ar-SA"/>
        </a:p>
      </dgm:t>
    </dgm:pt>
    <dgm:pt modelId="{9C1FB07B-F685-49B2-805D-AEA077B50A2F}" type="pres">
      <dgm:prSet presAssocID="{E87BBF62-FA26-4814-AAE4-F4B049362884}" presName="composite" presStyleCnt="0"/>
      <dgm:spPr/>
      <dgm:t>
        <a:bodyPr/>
        <a:lstStyle/>
        <a:p>
          <a:pPr rtl="1"/>
          <a:endParaRPr lang="ar-SA"/>
        </a:p>
      </dgm:t>
    </dgm:pt>
    <dgm:pt modelId="{B58E247D-57CD-40B9-9700-E9E77A11B3A1}" type="pres">
      <dgm:prSet presAssocID="{E87BBF62-FA26-4814-AAE4-F4B049362884}" presName="parentText" presStyleLbl="alignNode1" presStyleIdx="2" presStyleCnt="7">
        <dgm:presLayoutVars>
          <dgm:chMax val="1"/>
          <dgm:bulletEnabled val="1"/>
        </dgm:presLayoutVars>
      </dgm:prSet>
      <dgm:spPr/>
      <dgm:t>
        <a:bodyPr/>
        <a:lstStyle/>
        <a:p>
          <a:pPr rtl="1"/>
          <a:endParaRPr lang="ar-SA"/>
        </a:p>
      </dgm:t>
    </dgm:pt>
    <dgm:pt modelId="{4CBE8875-9281-49E7-934E-A61E919D09E7}" type="pres">
      <dgm:prSet presAssocID="{E87BBF62-FA26-4814-AAE4-F4B049362884}" presName="descendantText" presStyleLbl="alignAcc1" presStyleIdx="2" presStyleCnt="7">
        <dgm:presLayoutVars>
          <dgm:bulletEnabled val="1"/>
        </dgm:presLayoutVars>
      </dgm:prSet>
      <dgm:spPr/>
      <dgm:t>
        <a:bodyPr/>
        <a:lstStyle/>
        <a:p>
          <a:pPr rtl="1"/>
          <a:endParaRPr lang="ar-SA"/>
        </a:p>
      </dgm:t>
    </dgm:pt>
    <dgm:pt modelId="{A5EFA7B1-719C-4FC5-A86B-B9BD78106C27}" type="pres">
      <dgm:prSet presAssocID="{153E71F2-2703-4587-9CA6-B643AA4F8A91}" presName="sp" presStyleCnt="0"/>
      <dgm:spPr/>
      <dgm:t>
        <a:bodyPr/>
        <a:lstStyle/>
        <a:p>
          <a:pPr rtl="1"/>
          <a:endParaRPr lang="ar-SA"/>
        </a:p>
      </dgm:t>
    </dgm:pt>
    <dgm:pt modelId="{BB9E9F69-DAD8-4988-96DA-90C897F5A890}" type="pres">
      <dgm:prSet presAssocID="{CB98C85D-D150-4F73-B346-BA0EB116E841}" presName="composite" presStyleCnt="0"/>
      <dgm:spPr/>
      <dgm:t>
        <a:bodyPr/>
        <a:lstStyle/>
        <a:p>
          <a:pPr rtl="1"/>
          <a:endParaRPr lang="ar-SA"/>
        </a:p>
      </dgm:t>
    </dgm:pt>
    <dgm:pt modelId="{4DBBF8C2-FF1A-4F9E-A588-23F6B923E4B5}" type="pres">
      <dgm:prSet presAssocID="{CB98C85D-D150-4F73-B346-BA0EB116E841}" presName="parentText" presStyleLbl="alignNode1" presStyleIdx="3" presStyleCnt="7">
        <dgm:presLayoutVars>
          <dgm:chMax val="1"/>
          <dgm:bulletEnabled val="1"/>
        </dgm:presLayoutVars>
      </dgm:prSet>
      <dgm:spPr/>
      <dgm:t>
        <a:bodyPr/>
        <a:lstStyle/>
        <a:p>
          <a:pPr rtl="1"/>
          <a:endParaRPr lang="ar-SA"/>
        </a:p>
      </dgm:t>
    </dgm:pt>
    <dgm:pt modelId="{2C7FFC91-1B8E-4196-A3C8-3615DD3950D8}" type="pres">
      <dgm:prSet presAssocID="{CB98C85D-D150-4F73-B346-BA0EB116E841}" presName="descendantText" presStyleLbl="alignAcc1" presStyleIdx="3" presStyleCnt="7">
        <dgm:presLayoutVars>
          <dgm:bulletEnabled val="1"/>
        </dgm:presLayoutVars>
      </dgm:prSet>
      <dgm:spPr/>
      <dgm:t>
        <a:bodyPr/>
        <a:lstStyle/>
        <a:p>
          <a:pPr rtl="1"/>
          <a:endParaRPr lang="ar-SA"/>
        </a:p>
      </dgm:t>
    </dgm:pt>
    <dgm:pt modelId="{478AB058-88AE-4D97-8295-AA27D2B414DC}" type="pres">
      <dgm:prSet presAssocID="{ADC19E17-53F1-4B3E-A3D6-AB128EAD7BB5}" presName="sp" presStyleCnt="0"/>
      <dgm:spPr/>
      <dgm:t>
        <a:bodyPr/>
        <a:lstStyle/>
        <a:p>
          <a:pPr rtl="1"/>
          <a:endParaRPr lang="ar-SA"/>
        </a:p>
      </dgm:t>
    </dgm:pt>
    <dgm:pt modelId="{4DF015FC-11AB-4353-A655-9D42D38893A0}" type="pres">
      <dgm:prSet presAssocID="{4FEC7055-DE65-4EEB-9DE3-8E90BDF0FBCB}" presName="composite" presStyleCnt="0"/>
      <dgm:spPr/>
      <dgm:t>
        <a:bodyPr/>
        <a:lstStyle/>
        <a:p>
          <a:pPr rtl="1"/>
          <a:endParaRPr lang="ar-SA"/>
        </a:p>
      </dgm:t>
    </dgm:pt>
    <dgm:pt modelId="{3744A124-F44E-4CBA-8D31-2358163D9659}" type="pres">
      <dgm:prSet presAssocID="{4FEC7055-DE65-4EEB-9DE3-8E90BDF0FBCB}" presName="parentText" presStyleLbl="alignNode1" presStyleIdx="4" presStyleCnt="7">
        <dgm:presLayoutVars>
          <dgm:chMax val="1"/>
          <dgm:bulletEnabled val="1"/>
        </dgm:presLayoutVars>
      </dgm:prSet>
      <dgm:spPr/>
      <dgm:t>
        <a:bodyPr/>
        <a:lstStyle/>
        <a:p>
          <a:pPr rtl="1"/>
          <a:endParaRPr lang="ar-SA"/>
        </a:p>
      </dgm:t>
    </dgm:pt>
    <dgm:pt modelId="{BCBE325B-CFD1-4C89-AE97-12497FF42CCC}" type="pres">
      <dgm:prSet presAssocID="{4FEC7055-DE65-4EEB-9DE3-8E90BDF0FBCB}" presName="descendantText" presStyleLbl="alignAcc1" presStyleIdx="4" presStyleCnt="7" custLinFactNeighborX="3" custLinFactNeighborY="-14111">
        <dgm:presLayoutVars>
          <dgm:bulletEnabled val="1"/>
        </dgm:presLayoutVars>
      </dgm:prSet>
      <dgm:spPr/>
      <dgm:t>
        <a:bodyPr/>
        <a:lstStyle/>
        <a:p>
          <a:pPr rtl="1"/>
          <a:endParaRPr lang="ar-SA"/>
        </a:p>
      </dgm:t>
    </dgm:pt>
    <dgm:pt modelId="{628E3940-446B-4893-AFDC-D0CDC0FF6B95}" type="pres">
      <dgm:prSet presAssocID="{453F7BA8-4E9F-4CD7-9F23-E052371F4CAB}" presName="sp" presStyleCnt="0"/>
      <dgm:spPr/>
      <dgm:t>
        <a:bodyPr/>
        <a:lstStyle/>
        <a:p>
          <a:pPr rtl="1"/>
          <a:endParaRPr lang="ar-SA"/>
        </a:p>
      </dgm:t>
    </dgm:pt>
    <dgm:pt modelId="{EA878DD6-2511-402E-8A0C-CE4DC5670084}" type="pres">
      <dgm:prSet presAssocID="{78F5F493-E3EB-4B80-9B8E-6DE4030D0DE0}" presName="composite" presStyleCnt="0"/>
      <dgm:spPr/>
      <dgm:t>
        <a:bodyPr/>
        <a:lstStyle/>
        <a:p>
          <a:pPr rtl="1"/>
          <a:endParaRPr lang="ar-SA"/>
        </a:p>
      </dgm:t>
    </dgm:pt>
    <dgm:pt modelId="{037D8875-D000-48CD-A0A4-1B701B5257CA}" type="pres">
      <dgm:prSet presAssocID="{78F5F493-E3EB-4B80-9B8E-6DE4030D0DE0}" presName="parentText" presStyleLbl="alignNode1" presStyleIdx="5" presStyleCnt="7">
        <dgm:presLayoutVars>
          <dgm:chMax val="1"/>
          <dgm:bulletEnabled val="1"/>
        </dgm:presLayoutVars>
      </dgm:prSet>
      <dgm:spPr/>
      <dgm:t>
        <a:bodyPr/>
        <a:lstStyle/>
        <a:p>
          <a:pPr rtl="1"/>
          <a:endParaRPr lang="ar-SA"/>
        </a:p>
      </dgm:t>
    </dgm:pt>
    <dgm:pt modelId="{65668954-3869-42CA-87B7-BEC568482423}" type="pres">
      <dgm:prSet presAssocID="{78F5F493-E3EB-4B80-9B8E-6DE4030D0DE0}" presName="descendantText" presStyleLbl="alignAcc1" presStyleIdx="5" presStyleCnt="7">
        <dgm:presLayoutVars>
          <dgm:bulletEnabled val="1"/>
        </dgm:presLayoutVars>
      </dgm:prSet>
      <dgm:spPr/>
      <dgm:t>
        <a:bodyPr/>
        <a:lstStyle/>
        <a:p>
          <a:pPr rtl="1"/>
          <a:endParaRPr lang="ar-SA"/>
        </a:p>
      </dgm:t>
    </dgm:pt>
    <dgm:pt modelId="{12709B87-F4F8-4CA3-A0E3-8FB18ABCEC1A}" type="pres">
      <dgm:prSet presAssocID="{9654AB15-DA9B-4668-A990-073E1525D863}" presName="sp" presStyleCnt="0"/>
      <dgm:spPr/>
      <dgm:t>
        <a:bodyPr/>
        <a:lstStyle/>
        <a:p>
          <a:pPr rtl="1"/>
          <a:endParaRPr lang="ar-SA"/>
        </a:p>
      </dgm:t>
    </dgm:pt>
    <dgm:pt modelId="{E45B3596-A4D1-49F9-AF53-31E093866900}" type="pres">
      <dgm:prSet presAssocID="{3C808573-0CC5-43C7-B051-04E844456784}" presName="composite" presStyleCnt="0"/>
      <dgm:spPr/>
      <dgm:t>
        <a:bodyPr/>
        <a:lstStyle/>
        <a:p>
          <a:pPr rtl="1"/>
          <a:endParaRPr lang="ar-SA"/>
        </a:p>
      </dgm:t>
    </dgm:pt>
    <dgm:pt modelId="{898AFFBF-16BA-493F-A921-DDBAAFA30E75}" type="pres">
      <dgm:prSet presAssocID="{3C808573-0CC5-43C7-B051-04E844456784}" presName="parentText" presStyleLbl="alignNode1" presStyleIdx="6" presStyleCnt="7">
        <dgm:presLayoutVars>
          <dgm:chMax val="1"/>
          <dgm:bulletEnabled val="1"/>
        </dgm:presLayoutVars>
      </dgm:prSet>
      <dgm:spPr/>
      <dgm:t>
        <a:bodyPr/>
        <a:lstStyle/>
        <a:p>
          <a:pPr rtl="1"/>
          <a:endParaRPr lang="ar-SA"/>
        </a:p>
      </dgm:t>
    </dgm:pt>
    <dgm:pt modelId="{A1DDAE83-B68F-443D-8B00-B4F71A42DFB6}" type="pres">
      <dgm:prSet presAssocID="{3C808573-0CC5-43C7-B051-04E844456784}" presName="descendantText" presStyleLbl="alignAcc1" presStyleIdx="6" presStyleCnt="7">
        <dgm:presLayoutVars>
          <dgm:bulletEnabled val="1"/>
        </dgm:presLayoutVars>
      </dgm:prSet>
      <dgm:spPr/>
      <dgm:t>
        <a:bodyPr/>
        <a:lstStyle/>
        <a:p>
          <a:pPr rtl="1"/>
          <a:endParaRPr lang="ar-SA"/>
        </a:p>
      </dgm:t>
    </dgm:pt>
  </dgm:ptLst>
  <dgm:cxnLst>
    <dgm:cxn modelId="{8AF167C4-4302-4362-848B-F8B8DA6CCB91}" srcId="{78F5F493-E3EB-4B80-9B8E-6DE4030D0DE0}" destId="{1791D44D-5EFB-4E80-A081-81F4C5D29D03}" srcOrd="0" destOrd="0" parTransId="{EA724F80-5C3F-42F4-B20E-CC22F13050C8}" sibTransId="{C1873A29-8156-46E2-94A1-75452C0FB107}"/>
    <dgm:cxn modelId="{27D45109-9EAB-43A3-A0DE-0685FAEF1E4D}" type="presOf" srcId="{22FA9BFF-F5E3-42BF-9797-22AA22893EB5}" destId="{97F218B6-0A9A-4697-B958-31DA435BBFB6}" srcOrd="0" destOrd="0" presId="urn:microsoft.com/office/officeart/2005/8/layout/chevron2"/>
    <dgm:cxn modelId="{DC7C9E4E-CCF6-4E8E-B9AB-77A5B1BDDF2C}" srcId="{CB98C85D-D150-4F73-B346-BA0EB116E841}" destId="{FEEEC1FD-E51E-4B84-915E-BF4A8CB331AE}" srcOrd="0" destOrd="0" parTransId="{07535437-0063-48A7-BC8B-95D9205FD5F9}" sibTransId="{8F744F65-BCE0-4373-807C-4356E6321BA5}"/>
    <dgm:cxn modelId="{7D9396CE-260E-42D8-ADE7-493D0BC9A225}" srcId="{13E4DDDF-D934-4109-939A-F624DE29B670}" destId="{CB98C85D-D150-4F73-B346-BA0EB116E841}" srcOrd="3" destOrd="0" parTransId="{AECF95B8-F5A5-45BC-ACA9-33C77593CA82}" sibTransId="{ADC19E17-53F1-4B3E-A3D6-AB128EAD7BB5}"/>
    <dgm:cxn modelId="{D15E4ADE-AACB-4319-93EE-FD9ACCBA0F4F}" srcId="{98DB147E-A88E-4FDE-8DDE-EA5917E12B80}" destId="{22FA9BFF-F5E3-42BF-9797-22AA22893EB5}" srcOrd="0" destOrd="0" parTransId="{AC5D5C7E-D73F-432E-9109-6409231177A7}" sibTransId="{AEE31E62-0118-4F7B-9383-DD66E0F4E4BF}"/>
    <dgm:cxn modelId="{FD4C5AC2-C494-4FBC-908C-83184FD93FBD}" srcId="{13E4DDDF-D934-4109-939A-F624DE29B670}" destId="{78F5F493-E3EB-4B80-9B8E-6DE4030D0DE0}" srcOrd="5" destOrd="0" parTransId="{EE923092-8C7D-440B-867A-D36717628CA2}" sibTransId="{9654AB15-DA9B-4668-A990-073E1525D863}"/>
    <dgm:cxn modelId="{CDC8EBB0-7A4F-4C2B-B9FC-512427FA3245}" srcId="{28FF4237-5190-4F18-BE13-951E03A75B3B}" destId="{5771B8FC-1396-46C0-A1D3-A24A56FC0438}" srcOrd="0" destOrd="0" parTransId="{699CE700-79C2-4778-8B5B-DF6B52A44DB8}" sibTransId="{EAAA4FD8-32B8-4C10-853F-965AE72B8634}"/>
    <dgm:cxn modelId="{B69CB372-2E3E-4355-9A6E-2997F778AA8D}" srcId="{3C808573-0CC5-43C7-B051-04E844456784}" destId="{8D98F2E1-53C6-40BF-AF80-E03CEA73E1D0}" srcOrd="0" destOrd="0" parTransId="{8D1E657E-98AE-4BFB-AC9F-C3D6546D92F4}" sibTransId="{29C4289E-DC1D-49FE-93A9-D78B2199C353}"/>
    <dgm:cxn modelId="{C7B5260A-F98F-49DD-B15A-20BC8A868124}" srcId="{13E4DDDF-D934-4109-939A-F624DE29B670}" destId="{E87BBF62-FA26-4814-AAE4-F4B049362884}" srcOrd="2" destOrd="0" parTransId="{4188A87E-5089-4338-98AD-72851AD00A93}" sibTransId="{153E71F2-2703-4587-9CA6-B643AA4F8A91}"/>
    <dgm:cxn modelId="{A9720680-8F40-4634-95E6-5A21122F2E7C}" type="presOf" srcId="{C26CFE1D-B7BB-4818-92CB-E8F6F416FD4F}" destId="{4CBE8875-9281-49E7-934E-A61E919D09E7}" srcOrd="0" destOrd="0" presId="urn:microsoft.com/office/officeart/2005/8/layout/chevron2"/>
    <dgm:cxn modelId="{420D9B1F-0BB3-433A-B013-F092A011E93A}" srcId="{13E4DDDF-D934-4109-939A-F624DE29B670}" destId="{3C808573-0CC5-43C7-B051-04E844456784}" srcOrd="6" destOrd="0" parTransId="{B7120DE9-6A23-4B1A-B5F5-0D6BAC46CFE5}" sibTransId="{704928A9-2EE1-455D-B6D2-3D1CC6F3FFB2}"/>
    <dgm:cxn modelId="{77E4B825-B9FA-45C5-8F77-ECC947BCF955}" type="presOf" srcId="{1791D44D-5EFB-4E80-A081-81F4C5D29D03}" destId="{65668954-3869-42CA-87B7-BEC568482423}" srcOrd="0" destOrd="0" presId="urn:microsoft.com/office/officeart/2005/8/layout/chevron2"/>
    <dgm:cxn modelId="{FAF721FE-408E-4BC5-A359-EF0C3A976EE6}" type="presOf" srcId="{E87BBF62-FA26-4814-AAE4-F4B049362884}" destId="{B58E247D-57CD-40B9-9700-E9E77A11B3A1}" srcOrd="0" destOrd="0" presId="urn:microsoft.com/office/officeart/2005/8/layout/chevron2"/>
    <dgm:cxn modelId="{7C5B7B48-EB87-4160-B2D4-9BED0A46E9EA}" srcId="{13E4DDDF-D934-4109-939A-F624DE29B670}" destId="{4FEC7055-DE65-4EEB-9DE3-8E90BDF0FBCB}" srcOrd="4" destOrd="0" parTransId="{F2750E17-E19B-487E-A88E-7C3AA7B00B55}" sibTransId="{453F7BA8-4E9F-4CD7-9F23-E052371F4CAB}"/>
    <dgm:cxn modelId="{F58BC712-62AD-4118-BA63-F7697A000B6B}" srcId="{13E4DDDF-D934-4109-939A-F624DE29B670}" destId="{28FF4237-5190-4F18-BE13-951E03A75B3B}" srcOrd="0" destOrd="0" parTransId="{C3B11652-CEA4-45FB-AA78-64BFA0E8D480}" sibTransId="{8B0C2857-D19C-4DBE-83C5-67629A78F3CA}"/>
    <dgm:cxn modelId="{0E4F51B9-5B5C-4C14-AAEF-F31EF2340CC7}" srcId="{E87BBF62-FA26-4814-AAE4-F4B049362884}" destId="{C26CFE1D-B7BB-4818-92CB-E8F6F416FD4F}" srcOrd="0" destOrd="0" parTransId="{D274D78D-385B-485E-A33D-5CE3AA3599BA}" sibTransId="{210B05E6-E2F1-4DF4-9E01-5E33915BF470}"/>
    <dgm:cxn modelId="{BBEA0A31-CA83-4E17-86BA-64706738D5E8}" type="presOf" srcId="{28FF4237-5190-4F18-BE13-951E03A75B3B}" destId="{0AD6DBFD-58A1-4E1B-8002-0DEB0A9984D4}" srcOrd="0" destOrd="0" presId="urn:microsoft.com/office/officeart/2005/8/layout/chevron2"/>
    <dgm:cxn modelId="{F97FC1CB-835D-406E-952D-0F2152492215}" type="presOf" srcId="{98DB147E-A88E-4FDE-8DDE-EA5917E12B80}" destId="{DFECDC77-F304-4213-A4EF-A49A686072EB}" srcOrd="0" destOrd="0" presId="urn:microsoft.com/office/officeart/2005/8/layout/chevron2"/>
    <dgm:cxn modelId="{EC76A43C-6FAF-4AEC-9964-6E7AB2CDA09D}" srcId="{13E4DDDF-D934-4109-939A-F624DE29B670}" destId="{98DB147E-A88E-4FDE-8DDE-EA5917E12B80}" srcOrd="1" destOrd="0" parTransId="{F695847E-0517-4216-B1DC-937C1DF4F86D}" sibTransId="{077EA980-CE60-400D-BA86-88B021D8A66A}"/>
    <dgm:cxn modelId="{D867401D-FE3B-4B6E-8614-D95632C86DAB}" type="presOf" srcId="{8D98F2E1-53C6-40BF-AF80-E03CEA73E1D0}" destId="{A1DDAE83-B68F-443D-8B00-B4F71A42DFB6}" srcOrd="0" destOrd="0" presId="urn:microsoft.com/office/officeart/2005/8/layout/chevron2"/>
    <dgm:cxn modelId="{771C8842-8BCD-4930-9EEF-3B27F350F584}" type="presOf" srcId="{FEEEC1FD-E51E-4B84-915E-BF4A8CB331AE}" destId="{2C7FFC91-1B8E-4196-A3C8-3615DD3950D8}" srcOrd="0" destOrd="0" presId="urn:microsoft.com/office/officeart/2005/8/layout/chevron2"/>
    <dgm:cxn modelId="{12D82067-A0CC-40BF-95E1-5E9400E595D0}" type="presOf" srcId="{3C808573-0CC5-43C7-B051-04E844456784}" destId="{898AFFBF-16BA-493F-A921-DDBAAFA30E75}" srcOrd="0" destOrd="0" presId="urn:microsoft.com/office/officeart/2005/8/layout/chevron2"/>
    <dgm:cxn modelId="{81455B5D-CD1F-4EA7-80F9-B808CD86BA38}" type="presOf" srcId="{2A2F8D53-CE28-4669-8CC1-9D0750E5B055}" destId="{BCBE325B-CFD1-4C89-AE97-12497FF42CCC}" srcOrd="0" destOrd="0" presId="urn:microsoft.com/office/officeart/2005/8/layout/chevron2"/>
    <dgm:cxn modelId="{EC4FA720-7741-46E1-AC8D-B15BD1E42729}" type="presOf" srcId="{CB98C85D-D150-4F73-B346-BA0EB116E841}" destId="{4DBBF8C2-FF1A-4F9E-A588-23F6B923E4B5}" srcOrd="0" destOrd="0" presId="urn:microsoft.com/office/officeart/2005/8/layout/chevron2"/>
    <dgm:cxn modelId="{A9119F91-D582-431E-A6E5-0A81E6407D23}" type="presOf" srcId="{5771B8FC-1396-46C0-A1D3-A24A56FC0438}" destId="{755DFEC3-6413-4C97-BE6E-026E66E255BF}" srcOrd="0" destOrd="0" presId="urn:microsoft.com/office/officeart/2005/8/layout/chevron2"/>
    <dgm:cxn modelId="{671F46AB-3442-424A-A6FF-BEA0928E4F55}" type="presOf" srcId="{13E4DDDF-D934-4109-939A-F624DE29B670}" destId="{F8F3CBAF-1194-4DBC-B04D-5C9F1B85EA57}" srcOrd="0" destOrd="0" presId="urn:microsoft.com/office/officeart/2005/8/layout/chevron2"/>
    <dgm:cxn modelId="{BA185416-B9F0-40C1-B9DF-79AE9D55DABA}" type="presOf" srcId="{4FEC7055-DE65-4EEB-9DE3-8E90BDF0FBCB}" destId="{3744A124-F44E-4CBA-8D31-2358163D9659}" srcOrd="0" destOrd="0" presId="urn:microsoft.com/office/officeart/2005/8/layout/chevron2"/>
    <dgm:cxn modelId="{228DF106-6320-4416-9937-849C40091BA1}" type="presOf" srcId="{78F5F493-E3EB-4B80-9B8E-6DE4030D0DE0}" destId="{037D8875-D000-48CD-A0A4-1B701B5257CA}" srcOrd="0" destOrd="0" presId="urn:microsoft.com/office/officeart/2005/8/layout/chevron2"/>
    <dgm:cxn modelId="{5CA477BA-BF0F-4E94-8CF2-A80225F58A4F}" srcId="{4FEC7055-DE65-4EEB-9DE3-8E90BDF0FBCB}" destId="{2A2F8D53-CE28-4669-8CC1-9D0750E5B055}" srcOrd="0" destOrd="0" parTransId="{8BED9BA1-8807-46BC-BC73-54A2F4DE22F4}" sibTransId="{863A6D7A-794E-4C3A-AD33-4A46486DB72B}"/>
    <dgm:cxn modelId="{310CA363-7F7F-4676-8E3A-21DD05E839E8}" type="presParOf" srcId="{F8F3CBAF-1194-4DBC-B04D-5C9F1B85EA57}" destId="{4CDDDB67-0064-4645-906C-D574D21D5F08}" srcOrd="0" destOrd="0" presId="urn:microsoft.com/office/officeart/2005/8/layout/chevron2"/>
    <dgm:cxn modelId="{5A2F6897-57DA-46F8-B12D-BDA3090D1B07}" type="presParOf" srcId="{4CDDDB67-0064-4645-906C-D574D21D5F08}" destId="{0AD6DBFD-58A1-4E1B-8002-0DEB0A9984D4}" srcOrd="0" destOrd="0" presId="urn:microsoft.com/office/officeart/2005/8/layout/chevron2"/>
    <dgm:cxn modelId="{D4AD2BC4-5A1E-4C23-846E-4C927A687916}" type="presParOf" srcId="{4CDDDB67-0064-4645-906C-D574D21D5F08}" destId="{755DFEC3-6413-4C97-BE6E-026E66E255BF}" srcOrd="1" destOrd="0" presId="urn:microsoft.com/office/officeart/2005/8/layout/chevron2"/>
    <dgm:cxn modelId="{8AA8EBA4-2264-4650-A282-286C4C21EF5B}" type="presParOf" srcId="{F8F3CBAF-1194-4DBC-B04D-5C9F1B85EA57}" destId="{125048CB-1297-46F0-AEE5-8C49E444232D}" srcOrd="1" destOrd="0" presId="urn:microsoft.com/office/officeart/2005/8/layout/chevron2"/>
    <dgm:cxn modelId="{50409429-9911-4D9F-9F8F-3E4B8B9476E8}" type="presParOf" srcId="{F8F3CBAF-1194-4DBC-B04D-5C9F1B85EA57}" destId="{2D97EB88-8269-45E1-A60E-6C5216940F8D}" srcOrd="2" destOrd="0" presId="urn:microsoft.com/office/officeart/2005/8/layout/chevron2"/>
    <dgm:cxn modelId="{958707FB-3110-489B-8027-CDF4A3B1BE72}" type="presParOf" srcId="{2D97EB88-8269-45E1-A60E-6C5216940F8D}" destId="{DFECDC77-F304-4213-A4EF-A49A686072EB}" srcOrd="0" destOrd="0" presId="urn:microsoft.com/office/officeart/2005/8/layout/chevron2"/>
    <dgm:cxn modelId="{F3AEB7EA-668A-4B80-AEB4-45797D1FCA90}" type="presParOf" srcId="{2D97EB88-8269-45E1-A60E-6C5216940F8D}" destId="{97F218B6-0A9A-4697-B958-31DA435BBFB6}" srcOrd="1" destOrd="0" presId="urn:microsoft.com/office/officeart/2005/8/layout/chevron2"/>
    <dgm:cxn modelId="{FFE369C4-DA94-435C-8AD2-321F34560649}" type="presParOf" srcId="{F8F3CBAF-1194-4DBC-B04D-5C9F1B85EA57}" destId="{3FB8627B-EDE9-4E16-B598-39D5DFDFB940}" srcOrd="3" destOrd="0" presId="urn:microsoft.com/office/officeart/2005/8/layout/chevron2"/>
    <dgm:cxn modelId="{32762A22-0A0A-480E-B2F9-2ED66258DFCE}" type="presParOf" srcId="{F8F3CBAF-1194-4DBC-B04D-5C9F1B85EA57}" destId="{9C1FB07B-F685-49B2-805D-AEA077B50A2F}" srcOrd="4" destOrd="0" presId="urn:microsoft.com/office/officeart/2005/8/layout/chevron2"/>
    <dgm:cxn modelId="{8A11A476-8726-48D8-88AB-03FAFF97B535}" type="presParOf" srcId="{9C1FB07B-F685-49B2-805D-AEA077B50A2F}" destId="{B58E247D-57CD-40B9-9700-E9E77A11B3A1}" srcOrd="0" destOrd="0" presId="urn:microsoft.com/office/officeart/2005/8/layout/chevron2"/>
    <dgm:cxn modelId="{86CF5AD6-C786-447C-B022-D635AB78EB8B}" type="presParOf" srcId="{9C1FB07B-F685-49B2-805D-AEA077B50A2F}" destId="{4CBE8875-9281-49E7-934E-A61E919D09E7}" srcOrd="1" destOrd="0" presId="urn:microsoft.com/office/officeart/2005/8/layout/chevron2"/>
    <dgm:cxn modelId="{C798846F-DCC8-4B8C-9B65-6672D7951377}" type="presParOf" srcId="{F8F3CBAF-1194-4DBC-B04D-5C9F1B85EA57}" destId="{A5EFA7B1-719C-4FC5-A86B-B9BD78106C27}" srcOrd="5" destOrd="0" presId="urn:microsoft.com/office/officeart/2005/8/layout/chevron2"/>
    <dgm:cxn modelId="{4D11A567-3F1A-43A3-8D43-EDBE7E7016AA}" type="presParOf" srcId="{F8F3CBAF-1194-4DBC-B04D-5C9F1B85EA57}" destId="{BB9E9F69-DAD8-4988-96DA-90C897F5A890}" srcOrd="6" destOrd="0" presId="urn:microsoft.com/office/officeart/2005/8/layout/chevron2"/>
    <dgm:cxn modelId="{E2D47835-885C-47AC-B514-F9FBC5FAF26D}" type="presParOf" srcId="{BB9E9F69-DAD8-4988-96DA-90C897F5A890}" destId="{4DBBF8C2-FF1A-4F9E-A588-23F6B923E4B5}" srcOrd="0" destOrd="0" presId="urn:microsoft.com/office/officeart/2005/8/layout/chevron2"/>
    <dgm:cxn modelId="{A2C5D5F1-BD3D-41AA-A12B-51AE58402AFE}" type="presParOf" srcId="{BB9E9F69-DAD8-4988-96DA-90C897F5A890}" destId="{2C7FFC91-1B8E-4196-A3C8-3615DD3950D8}" srcOrd="1" destOrd="0" presId="urn:microsoft.com/office/officeart/2005/8/layout/chevron2"/>
    <dgm:cxn modelId="{6499D92B-C1A9-47C4-B9DC-C214F1655801}" type="presParOf" srcId="{F8F3CBAF-1194-4DBC-B04D-5C9F1B85EA57}" destId="{478AB058-88AE-4D97-8295-AA27D2B414DC}" srcOrd="7" destOrd="0" presId="urn:microsoft.com/office/officeart/2005/8/layout/chevron2"/>
    <dgm:cxn modelId="{F9E8D3DA-DD4D-4113-B41A-961515A298CE}" type="presParOf" srcId="{F8F3CBAF-1194-4DBC-B04D-5C9F1B85EA57}" destId="{4DF015FC-11AB-4353-A655-9D42D38893A0}" srcOrd="8" destOrd="0" presId="urn:microsoft.com/office/officeart/2005/8/layout/chevron2"/>
    <dgm:cxn modelId="{4AAE780A-F21B-47A4-8805-2E0D02FC0870}" type="presParOf" srcId="{4DF015FC-11AB-4353-A655-9D42D38893A0}" destId="{3744A124-F44E-4CBA-8D31-2358163D9659}" srcOrd="0" destOrd="0" presId="urn:microsoft.com/office/officeart/2005/8/layout/chevron2"/>
    <dgm:cxn modelId="{49212FC3-ED76-42A7-A5C8-999A47537852}" type="presParOf" srcId="{4DF015FC-11AB-4353-A655-9D42D38893A0}" destId="{BCBE325B-CFD1-4C89-AE97-12497FF42CCC}" srcOrd="1" destOrd="0" presId="urn:microsoft.com/office/officeart/2005/8/layout/chevron2"/>
    <dgm:cxn modelId="{A5D81650-E0EA-4494-92A2-0128314827E3}" type="presParOf" srcId="{F8F3CBAF-1194-4DBC-B04D-5C9F1B85EA57}" destId="{628E3940-446B-4893-AFDC-D0CDC0FF6B95}" srcOrd="9" destOrd="0" presId="urn:microsoft.com/office/officeart/2005/8/layout/chevron2"/>
    <dgm:cxn modelId="{78BC6DEE-E486-465E-A031-A4921EA8AE86}" type="presParOf" srcId="{F8F3CBAF-1194-4DBC-B04D-5C9F1B85EA57}" destId="{EA878DD6-2511-402E-8A0C-CE4DC5670084}" srcOrd="10" destOrd="0" presId="urn:microsoft.com/office/officeart/2005/8/layout/chevron2"/>
    <dgm:cxn modelId="{6A5E9DF4-CF99-4F44-923B-8C23B5D0BCB7}" type="presParOf" srcId="{EA878DD6-2511-402E-8A0C-CE4DC5670084}" destId="{037D8875-D000-48CD-A0A4-1B701B5257CA}" srcOrd="0" destOrd="0" presId="urn:microsoft.com/office/officeart/2005/8/layout/chevron2"/>
    <dgm:cxn modelId="{AAD60E9C-CC74-4673-81DF-46666239FFDA}" type="presParOf" srcId="{EA878DD6-2511-402E-8A0C-CE4DC5670084}" destId="{65668954-3869-42CA-87B7-BEC568482423}" srcOrd="1" destOrd="0" presId="urn:microsoft.com/office/officeart/2005/8/layout/chevron2"/>
    <dgm:cxn modelId="{A9412BC3-419B-4A60-9EB2-4C92DB75EB11}" type="presParOf" srcId="{F8F3CBAF-1194-4DBC-B04D-5C9F1B85EA57}" destId="{12709B87-F4F8-4CA3-A0E3-8FB18ABCEC1A}" srcOrd="11" destOrd="0" presId="urn:microsoft.com/office/officeart/2005/8/layout/chevron2"/>
    <dgm:cxn modelId="{1CB19BFE-E807-4255-8088-056989282692}" type="presParOf" srcId="{F8F3CBAF-1194-4DBC-B04D-5C9F1B85EA57}" destId="{E45B3596-A4D1-49F9-AF53-31E093866900}" srcOrd="12" destOrd="0" presId="urn:microsoft.com/office/officeart/2005/8/layout/chevron2"/>
    <dgm:cxn modelId="{B5E273E1-92A4-4A4E-A3D8-E85B4DB67A8E}" type="presParOf" srcId="{E45B3596-A4D1-49F9-AF53-31E093866900}" destId="{898AFFBF-16BA-493F-A921-DDBAAFA30E75}" srcOrd="0" destOrd="0" presId="urn:microsoft.com/office/officeart/2005/8/layout/chevron2"/>
    <dgm:cxn modelId="{35C6A4AD-8A88-446B-A696-D709E3FBFC37}" type="presParOf" srcId="{E45B3596-A4D1-49F9-AF53-31E093866900}" destId="{A1DDAE83-B68F-443D-8B00-B4F71A42DFB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E5E22C-FE5D-45CE-B3ED-2E0CA975340B}"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pPr rtl="1"/>
          <a:endParaRPr lang="ar-SA"/>
        </a:p>
      </dgm:t>
    </dgm:pt>
    <dgm:pt modelId="{3C3B433F-F508-446B-BEF1-6F528430C0D9}">
      <dgm:prSet phldrT="[نص]" custT="1"/>
      <dgm:spPr/>
      <dgm:t>
        <a:bodyPr/>
        <a:lstStyle/>
        <a:p>
          <a:pPr rtl="1"/>
          <a:r>
            <a:rPr lang="ar-SA" sz="2400" b="1" smtClean="0">
              <a:solidFill>
                <a:srgbClr val="3333FF"/>
              </a:solidFill>
            </a:rPr>
            <a:t>مرحلة المهد </a:t>
          </a:r>
          <a:endParaRPr lang="ar-SA" sz="2400" b="1" dirty="0">
            <a:solidFill>
              <a:srgbClr val="3333FF"/>
            </a:solidFill>
          </a:endParaRPr>
        </a:p>
      </dgm:t>
    </dgm:pt>
    <dgm:pt modelId="{8A073A09-C886-41B0-93BD-1F0D626DE68A}" type="parTrans" cxnId="{90E52065-037E-429B-A8C2-181CDE698D6C}">
      <dgm:prSet/>
      <dgm:spPr/>
      <dgm:t>
        <a:bodyPr/>
        <a:lstStyle/>
        <a:p>
          <a:pPr rtl="1"/>
          <a:endParaRPr lang="ar-SA" sz="2400" b="1">
            <a:solidFill>
              <a:srgbClr val="3333FF"/>
            </a:solidFill>
          </a:endParaRPr>
        </a:p>
      </dgm:t>
    </dgm:pt>
    <dgm:pt modelId="{9C0C79CC-C082-460F-A96C-0BB52D76560A}" type="sibTrans" cxnId="{90E52065-037E-429B-A8C2-181CDE698D6C}">
      <dgm:prSet/>
      <dgm:spPr/>
      <dgm:t>
        <a:bodyPr/>
        <a:lstStyle/>
        <a:p>
          <a:pPr rtl="1"/>
          <a:endParaRPr lang="ar-SA" sz="2400" b="1">
            <a:solidFill>
              <a:srgbClr val="3333FF"/>
            </a:solidFill>
          </a:endParaRPr>
        </a:p>
      </dgm:t>
    </dgm:pt>
    <dgm:pt modelId="{679AAA95-06E5-4B86-BBF6-0E39D1FCCE98}">
      <dgm:prSet phldrT="[نص]" custT="1"/>
      <dgm:spPr/>
      <dgm:t>
        <a:bodyPr/>
        <a:lstStyle/>
        <a:p>
          <a:pPr rtl="1"/>
          <a:r>
            <a:rPr lang="ar-SA" sz="2400" b="1" smtClean="0">
              <a:solidFill>
                <a:srgbClr val="3333FF"/>
              </a:solidFill>
            </a:rPr>
            <a:t>مرحلة الطفولة المبكرة </a:t>
          </a:r>
          <a:endParaRPr lang="ar-SA" sz="2400" b="1" dirty="0">
            <a:solidFill>
              <a:srgbClr val="3333FF"/>
            </a:solidFill>
          </a:endParaRPr>
        </a:p>
      </dgm:t>
    </dgm:pt>
    <dgm:pt modelId="{887CBFFE-0755-4CC6-BB55-18DDCAB092BA}" type="parTrans" cxnId="{9B5EB0A8-58A4-4D77-935B-D2E906020692}">
      <dgm:prSet/>
      <dgm:spPr/>
      <dgm:t>
        <a:bodyPr/>
        <a:lstStyle/>
        <a:p>
          <a:pPr rtl="1"/>
          <a:endParaRPr lang="ar-SA" sz="2400" b="1">
            <a:solidFill>
              <a:srgbClr val="3333FF"/>
            </a:solidFill>
          </a:endParaRPr>
        </a:p>
      </dgm:t>
    </dgm:pt>
    <dgm:pt modelId="{E3172883-151A-4967-B8D7-9C4E7B0680BF}" type="sibTrans" cxnId="{9B5EB0A8-58A4-4D77-935B-D2E906020692}">
      <dgm:prSet/>
      <dgm:spPr/>
      <dgm:t>
        <a:bodyPr/>
        <a:lstStyle/>
        <a:p>
          <a:pPr rtl="1"/>
          <a:endParaRPr lang="ar-SA" sz="2400" b="1">
            <a:solidFill>
              <a:srgbClr val="3333FF"/>
            </a:solidFill>
          </a:endParaRPr>
        </a:p>
      </dgm:t>
    </dgm:pt>
    <dgm:pt modelId="{5BF1D326-460C-46CE-9293-1FE991F2B0A9}">
      <dgm:prSet phldrT="[نص]" custT="1"/>
      <dgm:spPr/>
      <dgm:t>
        <a:bodyPr/>
        <a:lstStyle/>
        <a:p>
          <a:pPr rtl="1"/>
          <a:r>
            <a:rPr lang="ar-SA" sz="2400" b="1" smtClean="0">
              <a:solidFill>
                <a:srgbClr val="3333FF"/>
              </a:solidFill>
            </a:rPr>
            <a:t>مرحلة الطفولة المتأخرة </a:t>
          </a:r>
          <a:endParaRPr lang="ar-SA" sz="2400" b="1" dirty="0">
            <a:solidFill>
              <a:srgbClr val="3333FF"/>
            </a:solidFill>
          </a:endParaRPr>
        </a:p>
      </dgm:t>
    </dgm:pt>
    <dgm:pt modelId="{31059867-B9B3-4C80-B00E-412556FC0B3B}" type="parTrans" cxnId="{ECF96341-C3F8-42FB-916B-00446EC80541}">
      <dgm:prSet/>
      <dgm:spPr/>
      <dgm:t>
        <a:bodyPr/>
        <a:lstStyle/>
        <a:p>
          <a:pPr rtl="1"/>
          <a:endParaRPr lang="ar-SA" sz="2400" b="1">
            <a:solidFill>
              <a:srgbClr val="3333FF"/>
            </a:solidFill>
          </a:endParaRPr>
        </a:p>
      </dgm:t>
    </dgm:pt>
    <dgm:pt modelId="{CA8D7669-9F99-4254-8C41-AC7BA948A08C}" type="sibTrans" cxnId="{ECF96341-C3F8-42FB-916B-00446EC80541}">
      <dgm:prSet/>
      <dgm:spPr/>
      <dgm:t>
        <a:bodyPr/>
        <a:lstStyle/>
        <a:p>
          <a:pPr rtl="1"/>
          <a:endParaRPr lang="ar-SA" sz="2400" b="1">
            <a:solidFill>
              <a:srgbClr val="3333FF"/>
            </a:solidFill>
          </a:endParaRPr>
        </a:p>
      </dgm:t>
    </dgm:pt>
    <dgm:pt modelId="{8289CD7A-24A7-42DA-9B2F-184515454A1F}">
      <dgm:prSet phldrT="[نص]" custT="1"/>
      <dgm:spPr/>
      <dgm:t>
        <a:bodyPr/>
        <a:lstStyle/>
        <a:p>
          <a:pPr rtl="1"/>
          <a:r>
            <a:rPr lang="ar-SA" sz="2300" b="1" smtClean="0">
              <a:solidFill>
                <a:srgbClr val="3333FF"/>
              </a:solidFill>
            </a:rPr>
            <a:t>مرحلة المراهقة </a:t>
          </a:r>
          <a:endParaRPr lang="ar-SA" sz="2300" b="1" dirty="0">
            <a:solidFill>
              <a:srgbClr val="3333FF"/>
            </a:solidFill>
          </a:endParaRPr>
        </a:p>
      </dgm:t>
    </dgm:pt>
    <dgm:pt modelId="{3FCE96CB-E618-4A66-A8E2-54DD9008A885}" type="parTrans" cxnId="{D0A4D4F4-D042-4E2B-9559-74C2F37CAA49}">
      <dgm:prSet/>
      <dgm:spPr/>
      <dgm:t>
        <a:bodyPr/>
        <a:lstStyle/>
        <a:p>
          <a:pPr rtl="1"/>
          <a:endParaRPr lang="ar-SA" sz="2400" b="1">
            <a:solidFill>
              <a:srgbClr val="3333FF"/>
            </a:solidFill>
          </a:endParaRPr>
        </a:p>
      </dgm:t>
    </dgm:pt>
    <dgm:pt modelId="{4E65FF97-034E-48E4-B4D0-5ACE2F8DBE77}" type="sibTrans" cxnId="{D0A4D4F4-D042-4E2B-9559-74C2F37CAA49}">
      <dgm:prSet/>
      <dgm:spPr/>
      <dgm:t>
        <a:bodyPr/>
        <a:lstStyle/>
        <a:p>
          <a:pPr rtl="1"/>
          <a:endParaRPr lang="ar-SA" sz="2400" b="1">
            <a:solidFill>
              <a:srgbClr val="3333FF"/>
            </a:solidFill>
          </a:endParaRPr>
        </a:p>
      </dgm:t>
    </dgm:pt>
    <dgm:pt modelId="{A7262E87-6BB0-4204-91AC-0B31358531FF}">
      <dgm:prSet custT="1"/>
      <dgm:spPr/>
      <dgm:t>
        <a:bodyPr/>
        <a:lstStyle/>
        <a:p>
          <a:pPr algn="l" rtl="1"/>
          <a:r>
            <a:rPr lang="ar-SA" sz="2400" b="1" smtClean="0">
              <a:solidFill>
                <a:srgbClr val="3333FF"/>
              </a:solidFill>
            </a:rPr>
            <a:t>0 - 2</a:t>
          </a:r>
          <a:endParaRPr lang="ar-SA" sz="2400" b="1" dirty="0">
            <a:solidFill>
              <a:srgbClr val="3333FF"/>
            </a:solidFill>
          </a:endParaRPr>
        </a:p>
      </dgm:t>
    </dgm:pt>
    <dgm:pt modelId="{0E887C9B-36EF-4175-BFEB-30C7E9101173}" type="parTrans" cxnId="{C68503A7-69A6-45CD-898D-79DA32DC029C}">
      <dgm:prSet/>
      <dgm:spPr/>
      <dgm:t>
        <a:bodyPr/>
        <a:lstStyle/>
        <a:p>
          <a:pPr rtl="1"/>
          <a:endParaRPr lang="ar-SA" sz="2400" b="1">
            <a:solidFill>
              <a:srgbClr val="3333FF"/>
            </a:solidFill>
          </a:endParaRPr>
        </a:p>
      </dgm:t>
    </dgm:pt>
    <dgm:pt modelId="{8B3378A9-9537-4DCD-B67C-852C65D8875F}" type="sibTrans" cxnId="{C68503A7-69A6-45CD-898D-79DA32DC029C}">
      <dgm:prSet/>
      <dgm:spPr/>
      <dgm:t>
        <a:bodyPr/>
        <a:lstStyle/>
        <a:p>
          <a:pPr rtl="1"/>
          <a:endParaRPr lang="ar-SA" sz="2400" b="1">
            <a:solidFill>
              <a:srgbClr val="3333FF"/>
            </a:solidFill>
          </a:endParaRPr>
        </a:p>
      </dgm:t>
    </dgm:pt>
    <dgm:pt modelId="{E1EE5CD6-F9C5-4E07-9733-8673A599FCD7}">
      <dgm:prSet custT="1"/>
      <dgm:spPr/>
      <dgm:t>
        <a:bodyPr/>
        <a:lstStyle/>
        <a:p>
          <a:pPr algn="l" rtl="1"/>
          <a:r>
            <a:rPr lang="ar-SA" sz="2400" b="1" smtClean="0">
              <a:solidFill>
                <a:srgbClr val="3333FF"/>
              </a:solidFill>
            </a:rPr>
            <a:t>2 - 6</a:t>
          </a:r>
          <a:endParaRPr lang="ar-SA" sz="2400" b="1" dirty="0">
            <a:solidFill>
              <a:srgbClr val="3333FF"/>
            </a:solidFill>
          </a:endParaRPr>
        </a:p>
      </dgm:t>
    </dgm:pt>
    <dgm:pt modelId="{4B80F189-9421-4A72-B55A-415A7539AD75}" type="parTrans" cxnId="{2E84E643-B6E2-4DCD-9DE4-71B7F8F8CF68}">
      <dgm:prSet/>
      <dgm:spPr/>
      <dgm:t>
        <a:bodyPr/>
        <a:lstStyle/>
        <a:p>
          <a:pPr rtl="1"/>
          <a:endParaRPr lang="ar-SA" sz="2400">
            <a:solidFill>
              <a:srgbClr val="3333FF"/>
            </a:solidFill>
          </a:endParaRPr>
        </a:p>
      </dgm:t>
    </dgm:pt>
    <dgm:pt modelId="{273518EB-F1DB-43D1-BBD3-6F5D31097D32}" type="sibTrans" cxnId="{2E84E643-B6E2-4DCD-9DE4-71B7F8F8CF68}">
      <dgm:prSet/>
      <dgm:spPr/>
      <dgm:t>
        <a:bodyPr/>
        <a:lstStyle/>
        <a:p>
          <a:pPr rtl="1"/>
          <a:endParaRPr lang="ar-SA" sz="2400">
            <a:solidFill>
              <a:srgbClr val="3333FF"/>
            </a:solidFill>
          </a:endParaRPr>
        </a:p>
      </dgm:t>
    </dgm:pt>
    <dgm:pt modelId="{7B92D717-0201-4355-AFAB-95D0F78810BF}">
      <dgm:prSet custT="1"/>
      <dgm:spPr/>
      <dgm:t>
        <a:bodyPr/>
        <a:lstStyle/>
        <a:p>
          <a:pPr algn="l" rtl="1"/>
          <a:r>
            <a:rPr lang="ar-SA" sz="2200" b="1" dirty="0" smtClean="0">
              <a:solidFill>
                <a:srgbClr val="3333FF"/>
              </a:solidFill>
            </a:rPr>
            <a:t>6 – 12 </a:t>
          </a:r>
          <a:endParaRPr lang="ar-SA" sz="2200" b="1" dirty="0">
            <a:solidFill>
              <a:srgbClr val="3333FF"/>
            </a:solidFill>
          </a:endParaRPr>
        </a:p>
      </dgm:t>
    </dgm:pt>
    <dgm:pt modelId="{F05F4A88-C82B-43A1-AEB7-55E69487F306}" type="parTrans" cxnId="{F7783AA0-B2D3-4C13-B781-3B3A4798C2C4}">
      <dgm:prSet/>
      <dgm:spPr/>
      <dgm:t>
        <a:bodyPr/>
        <a:lstStyle/>
        <a:p>
          <a:pPr rtl="1"/>
          <a:endParaRPr lang="ar-SA" sz="2400">
            <a:solidFill>
              <a:srgbClr val="3333FF"/>
            </a:solidFill>
          </a:endParaRPr>
        </a:p>
      </dgm:t>
    </dgm:pt>
    <dgm:pt modelId="{B6A42728-A55D-47B0-9FED-8BD998FB17A2}" type="sibTrans" cxnId="{F7783AA0-B2D3-4C13-B781-3B3A4798C2C4}">
      <dgm:prSet/>
      <dgm:spPr/>
      <dgm:t>
        <a:bodyPr/>
        <a:lstStyle/>
        <a:p>
          <a:pPr rtl="1"/>
          <a:endParaRPr lang="ar-SA" sz="2400">
            <a:solidFill>
              <a:srgbClr val="3333FF"/>
            </a:solidFill>
          </a:endParaRPr>
        </a:p>
      </dgm:t>
    </dgm:pt>
    <dgm:pt modelId="{D2C95F7C-D744-4EDE-8537-58ACE17EA478}">
      <dgm:prSet custT="1"/>
      <dgm:spPr/>
      <dgm:t>
        <a:bodyPr/>
        <a:lstStyle/>
        <a:p>
          <a:pPr algn="l" rtl="1"/>
          <a:r>
            <a:rPr lang="ar-SA" sz="1800" b="1" smtClean="0">
              <a:solidFill>
                <a:srgbClr val="3333FF"/>
              </a:solidFill>
            </a:rPr>
            <a:t>12 - 20</a:t>
          </a:r>
          <a:endParaRPr lang="ar-SA" sz="1800" b="1" dirty="0">
            <a:solidFill>
              <a:srgbClr val="3333FF"/>
            </a:solidFill>
          </a:endParaRPr>
        </a:p>
      </dgm:t>
    </dgm:pt>
    <dgm:pt modelId="{53A5D1B6-9DDF-4866-9446-8B06675CE027}" type="parTrans" cxnId="{41F314DB-0E87-4173-A599-2411E00C0D70}">
      <dgm:prSet/>
      <dgm:spPr/>
      <dgm:t>
        <a:bodyPr/>
        <a:lstStyle/>
        <a:p>
          <a:pPr rtl="1"/>
          <a:endParaRPr lang="ar-SA" sz="2400">
            <a:solidFill>
              <a:srgbClr val="3333FF"/>
            </a:solidFill>
          </a:endParaRPr>
        </a:p>
      </dgm:t>
    </dgm:pt>
    <dgm:pt modelId="{4CCD3772-3FE2-4759-BAB1-18ADA049FC79}" type="sibTrans" cxnId="{41F314DB-0E87-4173-A599-2411E00C0D70}">
      <dgm:prSet/>
      <dgm:spPr/>
      <dgm:t>
        <a:bodyPr/>
        <a:lstStyle/>
        <a:p>
          <a:pPr rtl="1"/>
          <a:endParaRPr lang="ar-SA" sz="2400">
            <a:solidFill>
              <a:srgbClr val="3333FF"/>
            </a:solidFill>
          </a:endParaRPr>
        </a:p>
      </dgm:t>
    </dgm:pt>
    <dgm:pt modelId="{CE22E8D7-E4B4-446F-9001-6867B4047652}" type="pres">
      <dgm:prSet presAssocID="{CFE5E22C-FE5D-45CE-B3ED-2E0CA975340B}" presName="theList" presStyleCnt="0">
        <dgm:presLayoutVars>
          <dgm:dir val="rev"/>
          <dgm:animLvl val="lvl"/>
          <dgm:resizeHandles val="exact"/>
        </dgm:presLayoutVars>
      </dgm:prSet>
      <dgm:spPr/>
    </dgm:pt>
    <dgm:pt modelId="{503FD55C-33B0-490B-803A-23E775F110EA}" type="pres">
      <dgm:prSet presAssocID="{3C3B433F-F508-446B-BEF1-6F528430C0D9}" presName="compNode" presStyleCnt="0"/>
      <dgm:spPr/>
    </dgm:pt>
    <dgm:pt modelId="{22498722-C39B-40AC-AA7D-D2C283AB6033}" type="pres">
      <dgm:prSet presAssocID="{3C3B433F-F508-446B-BEF1-6F528430C0D9}" presName="noGeometry" presStyleCnt="0"/>
      <dgm:spPr/>
    </dgm:pt>
    <dgm:pt modelId="{05E968A3-53BE-4044-B811-71FCE8FBA3B4}" type="pres">
      <dgm:prSet presAssocID="{3C3B433F-F508-446B-BEF1-6F528430C0D9}" presName="childTextVisible" presStyleLbl="bgAccFollowNode1" presStyleIdx="0" presStyleCnt="4" custScaleX="91729" custScaleY="43130" custLinFactNeighborX="-9839" custLinFactNeighborY="-98">
        <dgm:presLayoutVars>
          <dgm:bulletEnabled val="1"/>
        </dgm:presLayoutVars>
      </dgm:prSet>
      <dgm:spPr/>
      <dgm:t>
        <a:bodyPr/>
        <a:lstStyle/>
        <a:p>
          <a:pPr rtl="1"/>
          <a:endParaRPr lang="ar-SA"/>
        </a:p>
      </dgm:t>
    </dgm:pt>
    <dgm:pt modelId="{D47AF732-1C56-4FE9-B563-DE890488D745}" type="pres">
      <dgm:prSet presAssocID="{3C3B433F-F508-446B-BEF1-6F528430C0D9}" presName="childTextHidden" presStyleLbl="bgAccFollowNode1" presStyleIdx="0" presStyleCnt="4"/>
      <dgm:spPr/>
      <dgm:t>
        <a:bodyPr/>
        <a:lstStyle/>
        <a:p>
          <a:pPr rtl="1"/>
          <a:endParaRPr lang="ar-SA"/>
        </a:p>
      </dgm:t>
    </dgm:pt>
    <dgm:pt modelId="{8888DD04-D1AB-4B81-8318-024F16F73286}" type="pres">
      <dgm:prSet presAssocID="{3C3B433F-F508-446B-BEF1-6F528430C0D9}" presName="parentText" presStyleLbl="node1" presStyleIdx="0" presStyleCnt="4" custScaleX="156502" custScaleY="153038">
        <dgm:presLayoutVars>
          <dgm:chMax val="1"/>
          <dgm:bulletEnabled val="1"/>
        </dgm:presLayoutVars>
      </dgm:prSet>
      <dgm:spPr/>
    </dgm:pt>
    <dgm:pt modelId="{2A223AAC-D68F-420F-823C-25DE50E56FF4}" type="pres">
      <dgm:prSet presAssocID="{3C3B433F-F508-446B-BEF1-6F528430C0D9}" presName="aSpace" presStyleCnt="0"/>
      <dgm:spPr/>
    </dgm:pt>
    <dgm:pt modelId="{3D75D049-2EEB-429B-AC73-28AEB99F0849}" type="pres">
      <dgm:prSet presAssocID="{679AAA95-06E5-4B86-BBF6-0E39D1FCCE98}" presName="compNode" presStyleCnt="0"/>
      <dgm:spPr/>
    </dgm:pt>
    <dgm:pt modelId="{69319586-E54B-4A68-8762-C60B29DC417B}" type="pres">
      <dgm:prSet presAssocID="{679AAA95-06E5-4B86-BBF6-0E39D1FCCE98}" presName="noGeometry" presStyleCnt="0"/>
      <dgm:spPr/>
    </dgm:pt>
    <dgm:pt modelId="{8961BAD8-9995-40DD-A0B4-952668629A7E}" type="pres">
      <dgm:prSet presAssocID="{679AAA95-06E5-4B86-BBF6-0E39D1FCCE98}" presName="childTextVisible" presStyleLbl="bgAccFollowNode1" presStyleIdx="1" presStyleCnt="4" custScaleX="104139" custScaleY="43277" custLinFactNeighborX="-5444" custLinFactNeighborY="0">
        <dgm:presLayoutVars>
          <dgm:bulletEnabled val="1"/>
        </dgm:presLayoutVars>
      </dgm:prSet>
      <dgm:spPr/>
      <dgm:t>
        <a:bodyPr/>
        <a:lstStyle/>
        <a:p>
          <a:pPr rtl="1"/>
          <a:endParaRPr lang="ar-SA"/>
        </a:p>
      </dgm:t>
    </dgm:pt>
    <dgm:pt modelId="{AE3F6E58-8358-4B2E-ABC6-DB95D982DEA4}" type="pres">
      <dgm:prSet presAssocID="{679AAA95-06E5-4B86-BBF6-0E39D1FCCE98}" presName="childTextHidden" presStyleLbl="bgAccFollowNode1" presStyleIdx="1" presStyleCnt="4"/>
      <dgm:spPr/>
      <dgm:t>
        <a:bodyPr/>
        <a:lstStyle/>
        <a:p>
          <a:pPr rtl="1"/>
          <a:endParaRPr lang="ar-SA"/>
        </a:p>
      </dgm:t>
    </dgm:pt>
    <dgm:pt modelId="{F554FE45-A5CB-4D0A-8986-83ECC7C77BCF}" type="pres">
      <dgm:prSet presAssocID="{679AAA95-06E5-4B86-BBF6-0E39D1FCCE98}" presName="parentText" presStyleLbl="node1" presStyleIdx="1" presStyleCnt="4" custScaleX="156413" custScaleY="156962">
        <dgm:presLayoutVars>
          <dgm:chMax val="1"/>
          <dgm:bulletEnabled val="1"/>
        </dgm:presLayoutVars>
      </dgm:prSet>
      <dgm:spPr/>
    </dgm:pt>
    <dgm:pt modelId="{B7A60017-358D-471F-939B-DF7FDDA9F323}" type="pres">
      <dgm:prSet presAssocID="{679AAA95-06E5-4B86-BBF6-0E39D1FCCE98}" presName="aSpace" presStyleCnt="0"/>
      <dgm:spPr/>
    </dgm:pt>
    <dgm:pt modelId="{03416D9C-24B5-47D1-BE52-0AFDF55861F7}" type="pres">
      <dgm:prSet presAssocID="{5BF1D326-460C-46CE-9293-1FE991F2B0A9}" presName="compNode" presStyleCnt="0"/>
      <dgm:spPr/>
    </dgm:pt>
    <dgm:pt modelId="{3CC729D6-F5FE-4D5D-A457-A94309F2BCD1}" type="pres">
      <dgm:prSet presAssocID="{5BF1D326-460C-46CE-9293-1FE991F2B0A9}" presName="noGeometry" presStyleCnt="0"/>
      <dgm:spPr/>
    </dgm:pt>
    <dgm:pt modelId="{0FC6A6E4-E145-42E5-BC6E-FC6899DBF675}" type="pres">
      <dgm:prSet presAssocID="{5BF1D326-460C-46CE-9293-1FE991F2B0A9}" presName="childTextVisible" presStyleLbl="bgAccFollowNode1" presStyleIdx="2" presStyleCnt="4" custScaleX="92984" custScaleY="43277" custLinFactNeighborX="-14273" custLinFactNeighborY="-25">
        <dgm:presLayoutVars>
          <dgm:bulletEnabled val="1"/>
        </dgm:presLayoutVars>
      </dgm:prSet>
      <dgm:spPr/>
    </dgm:pt>
    <dgm:pt modelId="{BBD737CB-724E-42CA-8528-E4834CDAE2D9}" type="pres">
      <dgm:prSet presAssocID="{5BF1D326-460C-46CE-9293-1FE991F2B0A9}" presName="childTextHidden" presStyleLbl="bgAccFollowNode1" presStyleIdx="2" presStyleCnt="4"/>
      <dgm:spPr/>
    </dgm:pt>
    <dgm:pt modelId="{50A6C969-58CD-419C-B480-70A642B98F99}" type="pres">
      <dgm:prSet presAssocID="{5BF1D326-460C-46CE-9293-1FE991F2B0A9}" presName="parentText" presStyleLbl="node1" presStyleIdx="2" presStyleCnt="4" custScaleX="163129" custScaleY="161624">
        <dgm:presLayoutVars>
          <dgm:chMax val="1"/>
          <dgm:bulletEnabled val="1"/>
        </dgm:presLayoutVars>
      </dgm:prSet>
      <dgm:spPr/>
    </dgm:pt>
    <dgm:pt modelId="{9032B745-261F-4FBE-9B61-D8C9847CAAD2}" type="pres">
      <dgm:prSet presAssocID="{5BF1D326-460C-46CE-9293-1FE991F2B0A9}" presName="aSpace" presStyleCnt="0"/>
      <dgm:spPr/>
    </dgm:pt>
    <dgm:pt modelId="{5E15C27C-5095-4F56-8E0D-77285EDEE0B2}" type="pres">
      <dgm:prSet presAssocID="{8289CD7A-24A7-42DA-9B2F-184515454A1F}" presName="compNode" presStyleCnt="0"/>
      <dgm:spPr/>
    </dgm:pt>
    <dgm:pt modelId="{15DEB5E9-3357-4FB6-A13A-8083F5D64D43}" type="pres">
      <dgm:prSet presAssocID="{8289CD7A-24A7-42DA-9B2F-184515454A1F}" presName="noGeometry" presStyleCnt="0"/>
      <dgm:spPr/>
    </dgm:pt>
    <dgm:pt modelId="{2FC41FA0-1D80-48FC-859F-56A31CA6FEA6}" type="pres">
      <dgm:prSet presAssocID="{8289CD7A-24A7-42DA-9B2F-184515454A1F}" presName="childTextVisible" presStyleLbl="bgAccFollowNode1" presStyleIdx="3" presStyleCnt="4" custScaleX="91843" custScaleY="43228" custLinFactNeighborX="-4324" custLinFactNeighborY="-25">
        <dgm:presLayoutVars>
          <dgm:bulletEnabled val="1"/>
        </dgm:presLayoutVars>
      </dgm:prSet>
      <dgm:spPr/>
    </dgm:pt>
    <dgm:pt modelId="{0A99E421-175C-4C82-9B68-33CF6EF2FE8C}" type="pres">
      <dgm:prSet presAssocID="{8289CD7A-24A7-42DA-9B2F-184515454A1F}" presName="childTextHidden" presStyleLbl="bgAccFollowNode1" presStyleIdx="3" presStyleCnt="4"/>
      <dgm:spPr/>
    </dgm:pt>
    <dgm:pt modelId="{B088FA6C-B568-4BA8-B6EA-FB790483B7C2}" type="pres">
      <dgm:prSet presAssocID="{8289CD7A-24A7-42DA-9B2F-184515454A1F}" presName="parentText" presStyleLbl="node1" presStyleIdx="3" presStyleCnt="4" custScaleX="150843" custScaleY="147617">
        <dgm:presLayoutVars>
          <dgm:chMax val="1"/>
          <dgm:bulletEnabled val="1"/>
        </dgm:presLayoutVars>
      </dgm:prSet>
      <dgm:spPr/>
    </dgm:pt>
  </dgm:ptLst>
  <dgm:cxnLst>
    <dgm:cxn modelId="{ECF96341-C3F8-42FB-916B-00446EC80541}" srcId="{CFE5E22C-FE5D-45CE-B3ED-2E0CA975340B}" destId="{5BF1D326-460C-46CE-9293-1FE991F2B0A9}" srcOrd="2" destOrd="0" parTransId="{31059867-B9B3-4C80-B00E-412556FC0B3B}" sibTransId="{CA8D7669-9F99-4254-8C41-AC7BA948A08C}"/>
    <dgm:cxn modelId="{5C3060E9-89BD-402A-A0D7-A9723B0A68CF}" type="presOf" srcId="{A7262E87-6BB0-4204-91AC-0B31358531FF}" destId="{05E968A3-53BE-4044-B811-71FCE8FBA3B4}" srcOrd="0" destOrd="0" presId="urn:microsoft.com/office/officeart/2005/8/layout/hProcess6"/>
    <dgm:cxn modelId="{A263AD90-CD83-4DFE-BDF4-BC9D4376C262}" type="presOf" srcId="{5BF1D326-460C-46CE-9293-1FE991F2B0A9}" destId="{50A6C969-58CD-419C-B480-70A642B98F99}" srcOrd="0" destOrd="0" presId="urn:microsoft.com/office/officeart/2005/8/layout/hProcess6"/>
    <dgm:cxn modelId="{C68503A7-69A6-45CD-898D-79DA32DC029C}" srcId="{3C3B433F-F508-446B-BEF1-6F528430C0D9}" destId="{A7262E87-6BB0-4204-91AC-0B31358531FF}" srcOrd="0" destOrd="0" parTransId="{0E887C9B-36EF-4175-BFEB-30C7E9101173}" sibTransId="{8B3378A9-9537-4DCD-B67C-852C65D8875F}"/>
    <dgm:cxn modelId="{90E52065-037E-429B-A8C2-181CDE698D6C}" srcId="{CFE5E22C-FE5D-45CE-B3ED-2E0CA975340B}" destId="{3C3B433F-F508-446B-BEF1-6F528430C0D9}" srcOrd="0" destOrd="0" parTransId="{8A073A09-C886-41B0-93BD-1F0D626DE68A}" sibTransId="{9C0C79CC-C082-460F-A96C-0BB52D76560A}"/>
    <dgm:cxn modelId="{375B889D-B57C-4AE8-83E0-84D0844845CE}" type="presOf" srcId="{8289CD7A-24A7-42DA-9B2F-184515454A1F}" destId="{B088FA6C-B568-4BA8-B6EA-FB790483B7C2}" srcOrd="0" destOrd="0" presId="urn:microsoft.com/office/officeart/2005/8/layout/hProcess6"/>
    <dgm:cxn modelId="{E624D9E5-092A-41A0-BA0C-A7A949A7491B}" type="presOf" srcId="{E1EE5CD6-F9C5-4E07-9733-8673A599FCD7}" destId="{8961BAD8-9995-40DD-A0B4-952668629A7E}" srcOrd="0" destOrd="0" presId="urn:microsoft.com/office/officeart/2005/8/layout/hProcess6"/>
    <dgm:cxn modelId="{41F314DB-0E87-4173-A599-2411E00C0D70}" srcId="{8289CD7A-24A7-42DA-9B2F-184515454A1F}" destId="{D2C95F7C-D744-4EDE-8537-58ACE17EA478}" srcOrd="0" destOrd="0" parTransId="{53A5D1B6-9DDF-4866-9446-8B06675CE027}" sibTransId="{4CCD3772-3FE2-4759-BAB1-18ADA049FC79}"/>
    <dgm:cxn modelId="{D0A4D4F4-D042-4E2B-9559-74C2F37CAA49}" srcId="{CFE5E22C-FE5D-45CE-B3ED-2E0CA975340B}" destId="{8289CD7A-24A7-42DA-9B2F-184515454A1F}" srcOrd="3" destOrd="0" parTransId="{3FCE96CB-E618-4A66-A8E2-54DD9008A885}" sibTransId="{4E65FF97-034E-48E4-B4D0-5ACE2F8DBE77}"/>
    <dgm:cxn modelId="{A6427E2C-E4D3-49D7-9276-0D4D4DEEF874}" type="presOf" srcId="{7B92D717-0201-4355-AFAB-95D0F78810BF}" destId="{0FC6A6E4-E145-42E5-BC6E-FC6899DBF675}" srcOrd="0" destOrd="0" presId="urn:microsoft.com/office/officeart/2005/8/layout/hProcess6"/>
    <dgm:cxn modelId="{106649CA-A74C-463C-9A1F-1BCD434DAB4B}" type="presOf" srcId="{A7262E87-6BB0-4204-91AC-0B31358531FF}" destId="{D47AF732-1C56-4FE9-B563-DE890488D745}" srcOrd="1" destOrd="0" presId="urn:microsoft.com/office/officeart/2005/8/layout/hProcess6"/>
    <dgm:cxn modelId="{DEB83477-D3EC-4652-A439-E29F27F106B4}" type="presOf" srcId="{D2C95F7C-D744-4EDE-8537-58ACE17EA478}" destId="{2FC41FA0-1D80-48FC-859F-56A31CA6FEA6}" srcOrd="0" destOrd="0" presId="urn:microsoft.com/office/officeart/2005/8/layout/hProcess6"/>
    <dgm:cxn modelId="{2E84E643-B6E2-4DCD-9DE4-71B7F8F8CF68}" srcId="{679AAA95-06E5-4B86-BBF6-0E39D1FCCE98}" destId="{E1EE5CD6-F9C5-4E07-9733-8673A599FCD7}" srcOrd="0" destOrd="0" parTransId="{4B80F189-9421-4A72-B55A-415A7539AD75}" sibTransId="{273518EB-F1DB-43D1-BBD3-6F5D31097D32}"/>
    <dgm:cxn modelId="{E758A749-7528-4C94-ABED-08233A4034C9}" type="presOf" srcId="{7B92D717-0201-4355-AFAB-95D0F78810BF}" destId="{BBD737CB-724E-42CA-8528-E4834CDAE2D9}" srcOrd="1" destOrd="0" presId="urn:microsoft.com/office/officeart/2005/8/layout/hProcess6"/>
    <dgm:cxn modelId="{C70BC476-C6F3-4BAC-AEBC-9F3F48F2772C}" type="presOf" srcId="{679AAA95-06E5-4B86-BBF6-0E39D1FCCE98}" destId="{F554FE45-A5CB-4D0A-8986-83ECC7C77BCF}" srcOrd="0" destOrd="0" presId="urn:microsoft.com/office/officeart/2005/8/layout/hProcess6"/>
    <dgm:cxn modelId="{98F96875-63D9-4DE4-AD91-375C0E281407}" type="presOf" srcId="{3C3B433F-F508-446B-BEF1-6F528430C0D9}" destId="{8888DD04-D1AB-4B81-8318-024F16F73286}" srcOrd="0" destOrd="0" presId="urn:microsoft.com/office/officeart/2005/8/layout/hProcess6"/>
    <dgm:cxn modelId="{184A8BCB-4153-4C70-A42D-B4EF99927123}" type="presOf" srcId="{D2C95F7C-D744-4EDE-8537-58ACE17EA478}" destId="{0A99E421-175C-4C82-9B68-33CF6EF2FE8C}" srcOrd="1" destOrd="0" presId="urn:microsoft.com/office/officeart/2005/8/layout/hProcess6"/>
    <dgm:cxn modelId="{F7783AA0-B2D3-4C13-B781-3B3A4798C2C4}" srcId="{5BF1D326-460C-46CE-9293-1FE991F2B0A9}" destId="{7B92D717-0201-4355-AFAB-95D0F78810BF}" srcOrd="0" destOrd="0" parTransId="{F05F4A88-C82B-43A1-AEB7-55E69487F306}" sibTransId="{B6A42728-A55D-47B0-9FED-8BD998FB17A2}"/>
    <dgm:cxn modelId="{9B5EB0A8-58A4-4D77-935B-D2E906020692}" srcId="{CFE5E22C-FE5D-45CE-B3ED-2E0CA975340B}" destId="{679AAA95-06E5-4B86-BBF6-0E39D1FCCE98}" srcOrd="1" destOrd="0" parTransId="{887CBFFE-0755-4CC6-BB55-18DDCAB092BA}" sibTransId="{E3172883-151A-4967-B8D7-9C4E7B0680BF}"/>
    <dgm:cxn modelId="{B9C0B80B-FAE7-4F63-B71C-A0D12F0E315B}" type="presOf" srcId="{E1EE5CD6-F9C5-4E07-9733-8673A599FCD7}" destId="{AE3F6E58-8358-4B2E-ABC6-DB95D982DEA4}" srcOrd="1" destOrd="0" presId="urn:microsoft.com/office/officeart/2005/8/layout/hProcess6"/>
    <dgm:cxn modelId="{F8A1EF86-118F-48DF-B863-0BB448A6CE3E}" type="presOf" srcId="{CFE5E22C-FE5D-45CE-B3ED-2E0CA975340B}" destId="{CE22E8D7-E4B4-446F-9001-6867B4047652}" srcOrd="0" destOrd="0" presId="urn:microsoft.com/office/officeart/2005/8/layout/hProcess6"/>
    <dgm:cxn modelId="{51181334-1310-4DF2-8410-1BA5D17C08B4}" type="presParOf" srcId="{CE22E8D7-E4B4-446F-9001-6867B4047652}" destId="{503FD55C-33B0-490B-803A-23E775F110EA}" srcOrd="0" destOrd="0" presId="urn:microsoft.com/office/officeart/2005/8/layout/hProcess6"/>
    <dgm:cxn modelId="{912A3702-C6F3-4A85-9B94-33A68106CD81}" type="presParOf" srcId="{503FD55C-33B0-490B-803A-23E775F110EA}" destId="{22498722-C39B-40AC-AA7D-D2C283AB6033}" srcOrd="0" destOrd="0" presId="urn:microsoft.com/office/officeart/2005/8/layout/hProcess6"/>
    <dgm:cxn modelId="{9B1155C2-54C5-42E5-8462-A31461F49388}" type="presParOf" srcId="{503FD55C-33B0-490B-803A-23E775F110EA}" destId="{05E968A3-53BE-4044-B811-71FCE8FBA3B4}" srcOrd="1" destOrd="0" presId="urn:microsoft.com/office/officeart/2005/8/layout/hProcess6"/>
    <dgm:cxn modelId="{663E085E-E961-403A-9626-A26514651D41}" type="presParOf" srcId="{503FD55C-33B0-490B-803A-23E775F110EA}" destId="{D47AF732-1C56-4FE9-B563-DE890488D745}" srcOrd="2" destOrd="0" presId="urn:microsoft.com/office/officeart/2005/8/layout/hProcess6"/>
    <dgm:cxn modelId="{EED446B7-A625-450F-A515-37B182FA5C05}" type="presParOf" srcId="{503FD55C-33B0-490B-803A-23E775F110EA}" destId="{8888DD04-D1AB-4B81-8318-024F16F73286}" srcOrd="3" destOrd="0" presId="urn:microsoft.com/office/officeart/2005/8/layout/hProcess6"/>
    <dgm:cxn modelId="{D0A7E168-F2F2-42D6-A143-53859CF6F55C}" type="presParOf" srcId="{CE22E8D7-E4B4-446F-9001-6867B4047652}" destId="{2A223AAC-D68F-420F-823C-25DE50E56FF4}" srcOrd="1" destOrd="0" presId="urn:microsoft.com/office/officeart/2005/8/layout/hProcess6"/>
    <dgm:cxn modelId="{15A2B499-925A-4DD0-936F-6263F78D44A4}" type="presParOf" srcId="{CE22E8D7-E4B4-446F-9001-6867B4047652}" destId="{3D75D049-2EEB-429B-AC73-28AEB99F0849}" srcOrd="2" destOrd="0" presId="urn:microsoft.com/office/officeart/2005/8/layout/hProcess6"/>
    <dgm:cxn modelId="{9C7F18F8-6543-4679-8307-D01C40A7A4CA}" type="presParOf" srcId="{3D75D049-2EEB-429B-AC73-28AEB99F0849}" destId="{69319586-E54B-4A68-8762-C60B29DC417B}" srcOrd="0" destOrd="0" presId="urn:microsoft.com/office/officeart/2005/8/layout/hProcess6"/>
    <dgm:cxn modelId="{A5B5A7CF-8D74-4824-9090-E4A65E3F211F}" type="presParOf" srcId="{3D75D049-2EEB-429B-AC73-28AEB99F0849}" destId="{8961BAD8-9995-40DD-A0B4-952668629A7E}" srcOrd="1" destOrd="0" presId="urn:microsoft.com/office/officeart/2005/8/layout/hProcess6"/>
    <dgm:cxn modelId="{B02BE820-D1B7-43E8-9047-5A8F0D7B415E}" type="presParOf" srcId="{3D75D049-2EEB-429B-AC73-28AEB99F0849}" destId="{AE3F6E58-8358-4B2E-ABC6-DB95D982DEA4}" srcOrd="2" destOrd="0" presId="urn:microsoft.com/office/officeart/2005/8/layout/hProcess6"/>
    <dgm:cxn modelId="{3382CEA9-1D14-4733-B1A4-00B3FE756555}" type="presParOf" srcId="{3D75D049-2EEB-429B-AC73-28AEB99F0849}" destId="{F554FE45-A5CB-4D0A-8986-83ECC7C77BCF}" srcOrd="3" destOrd="0" presId="urn:microsoft.com/office/officeart/2005/8/layout/hProcess6"/>
    <dgm:cxn modelId="{9DC8B7E0-1B23-42EA-AD87-6899B78A6DFB}" type="presParOf" srcId="{CE22E8D7-E4B4-446F-9001-6867B4047652}" destId="{B7A60017-358D-471F-939B-DF7FDDA9F323}" srcOrd="3" destOrd="0" presId="urn:microsoft.com/office/officeart/2005/8/layout/hProcess6"/>
    <dgm:cxn modelId="{D45FFA53-FD4D-496D-B2DE-145909396BF1}" type="presParOf" srcId="{CE22E8D7-E4B4-446F-9001-6867B4047652}" destId="{03416D9C-24B5-47D1-BE52-0AFDF55861F7}" srcOrd="4" destOrd="0" presId="urn:microsoft.com/office/officeart/2005/8/layout/hProcess6"/>
    <dgm:cxn modelId="{A89C3D02-69C4-4C39-9234-37BFE95B7C7B}" type="presParOf" srcId="{03416D9C-24B5-47D1-BE52-0AFDF55861F7}" destId="{3CC729D6-F5FE-4D5D-A457-A94309F2BCD1}" srcOrd="0" destOrd="0" presId="urn:microsoft.com/office/officeart/2005/8/layout/hProcess6"/>
    <dgm:cxn modelId="{39343AE3-1A49-4B3B-BDFF-0154F562C508}" type="presParOf" srcId="{03416D9C-24B5-47D1-BE52-0AFDF55861F7}" destId="{0FC6A6E4-E145-42E5-BC6E-FC6899DBF675}" srcOrd="1" destOrd="0" presId="urn:microsoft.com/office/officeart/2005/8/layout/hProcess6"/>
    <dgm:cxn modelId="{59431149-9DC1-4E92-A5B1-03302C1AE3EA}" type="presParOf" srcId="{03416D9C-24B5-47D1-BE52-0AFDF55861F7}" destId="{BBD737CB-724E-42CA-8528-E4834CDAE2D9}" srcOrd="2" destOrd="0" presId="urn:microsoft.com/office/officeart/2005/8/layout/hProcess6"/>
    <dgm:cxn modelId="{10BFA723-59B9-4CF3-AAC3-E751BC810311}" type="presParOf" srcId="{03416D9C-24B5-47D1-BE52-0AFDF55861F7}" destId="{50A6C969-58CD-419C-B480-70A642B98F99}" srcOrd="3" destOrd="0" presId="urn:microsoft.com/office/officeart/2005/8/layout/hProcess6"/>
    <dgm:cxn modelId="{0FAA4587-E146-4C09-96EE-CDE455C35F8C}" type="presParOf" srcId="{CE22E8D7-E4B4-446F-9001-6867B4047652}" destId="{9032B745-261F-4FBE-9B61-D8C9847CAAD2}" srcOrd="5" destOrd="0" presId="urn:microsoft.com/office/officeart/2005/8/layout/hProcess6"/>
    <dgm:cxn modelId="{51113EA1-2465-4B4E-B91A-3733CD2BD753}" type="presParOf" srcId="{CE22E8D7-E4B4-446F-9001-6867B4047652}" destId="{5E15C27C-5095-4F56-8E0D-77285EDEE0B2}" srcOrd="6" destOrd="0" presId="urn:microsoft.com/office/officeart/2005/8/layout/hProcess6"/>
    <dgm:cxn modelId="{06220952-F7D9-4CE1-AD14-CD44E794A3C4}" type="presParOf" srcId="{5E15C27C-5095-4F56-8E0D-77285EDEE0B2}" destId="{15DEB5E9-3357-4FB6-A13A-8083F5D64D43}" srcOrd="0" destOrd="0" presId="urn:microsoft.com/office/officeart/2005/8/layout/hProcess6"/>
    <dgm:cxn modelId="{690ED812-B3A4-440A-8B24-9DE0BEE857E9}" type="presParOf" srcId="{5E15C27C-5095-4F56-8E0D-77285EDEE0B2}" destId="{2FC41FA0-1D80-48FC-859F-56A31CA6FEA6}" srcOrd="1" destOrd="0" presId="urn:microsoft.com/office/officeart/2005/8/layout/hProcess6"/>
    <dgm:cxn modelId="{1A86B7A1-CEC1-4C35-BD74-B1FC642692CE}" type="presParOf" srcId="{5E15C27C-5095-4F56-8E0D-77285EDEE0B2}" destId="{0A99E421-175C-4C82-9B68-33CF6EF2FE8C}" srcOrd="2" destOrd="0" presId="urn:microsoft.com/office/officeart/2005/8/layout/hProcess6"/>
    <dgm:cxn modelId="{ADA32952-DC26-452B-94F2-42902442FF27}" type="presParOf" srcId="{5E15C27C-5095-4F56-8E0D-77285EDEE0B2}" destId="{B088FA6C-B568-4BA8-B6EA-FB790483B7C2}" srcOrd="3" destOrd="0" presId="urn:microsoft.com/office/officeart/2005/8/layout/hProcess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9C4D7D-93A7-49D2-946C-0B8F9E115A93}" type="doc">
      <dgm:prSet loTypeId="urn:microsoft.com/office/officeart/2005/8/layout/equation2" loCatId="process" qsTypeId="urn:microsoft.com/office/officeart/2005/8/quickstyle/simple1" qsCatId="simple" csTypeId="urn:microsoft.com/office/officeart/2005/8/colors/colorful5" csCatId="colorful" phldr="1"/>
      <dgm:spPr/>
    </dgm:pt>
    <dgm:pt modelId="{BA214AF7-B58B-46E0-90B8-917E93D1D068}">
      <dgm:prSet phldrT="[نص]"/>
      <dgm:spPr/>
      <dgm:t>
        <a:bodyPr/>
        <a:lstStyle/>
        <a:p>
          <a:pPr rtl="1"/>
          <a:r>
            <a:rPr lang="ar-SA" dirty="0" smtClean="0">
              <a:solidFill>
                <a:srgbClr val="3333FF"/>
              </a:solidFill>
            </a:rPr>
            <a:t>النضج</a:t>
          </a:r>
          <a:endParaRPr lang="ar-SA" dirty="0">
            <a:solidFill>
              <a:srgbClr val="3333FF"/>
            </a:solidFill>
          </a:endParaRPr>
        </a:p>
      </dgm:t>
    </dgm:pt>
    <dgm:pt modelId="{4415D443-ACBA-423F-BF36-54DE86004E03}" type="parTrans" cxnId="{5B3E497B-D12C-451A-9B25-4E51D7E8F593}">
      <dgm:prSet/>
      <dgm:spPr/>
      <dgm:t>
        <a:bodyPr/>
        <a:lstStyle/>
        <a:p>
          <a:pPr rtl="1"/>
          <a:endParaRPr lang="ar-SA">
            <a:solidFill>
              <a:srgbClr val="3333FF"/>
            </a:solidFill>
          </a:endParaRPr>
        </a:p>
      </dgm:t>
    </dgm:pt>
    <dgm:pt modelId="{7544EFCC-14B5-4C65-87F9-80D1671DAE4E}" type="sibTrans" cxnId="{5B3E497B-D12C-451A-9B25-4E51D7E8F593}">
      <dgm:prSet/>
      <dgm:spPr/>
      <dgm:t>
        <a:bodyPr/>
        <a:lstStyle/>
        <a:p>
          <a:pPr rtl="1"/>
          <a:endParaRPr lang="ar-SA">
            <a:solidFill>
              <a:srgbClr val="3333FF"/>
            </a:solidFill>
          </a:endParaRPr>
        </a:p>
      </dgm:t>
    </dgm:pt>
    <dgm:pt modelId="{15DE7518-C52E-4A31-BB3D-D52E3A53E77D}">
      <dgm:prSet phldrT="[نص]"/>
      <dgm:spPr/>
      <dgm:t>
        <a:bodyPr/>
        <a:lstStyle/>
        <a:p>
          <a:pPr rtl="1"/>
          <a:r>
            <a:rPr lang="ar-SA" dirty="0" smtClean="0">
              <a:solidFill>
                <a:srgbClr val="3333FF"/>
              </a:solidFill>
            </a:rPr>
            <a:t>التعلم</a:t>
          </a:r>
          <a:endParaRPr lang="ar-SA" dirty="0">
            <a:solidFill>
              <a:srgbClr val="3333FF"/>
            </a:solidFill>
          </a:endParaRPr>
        </a:p>
      </dgm:t>
    </dgm:pt>
    <dgm:pt modelId="{AF84F1F1-2A5C-470E-AAD0-2DC47EB8C440}" type="parTrans" cxnId="{B9C623FD-A1D7-4210-8EDE-C3CD606E0EB3}">
      <dgm:prSet/>
      <dgm:spPr/>
      <dgm:t>
        <a:bodyPr/>
        <a:lstStyle/>
        <a:p>
          <a:pPr rtl="1"/>
          <a:endParaRPr lang="ar-SA">
            <a:solidFill>
              <a:srgbClr val="3333FF"/>
            </a:solidFill>
          </a:endParaRPr>
        </a:p>
      </dgm:t>
    </dgm:pt>
    <dgm:pt modelId="{DEE328EF-BC12-4920-A70B-62B285216CD2}" type="sibTrans" cxnId="{B9C623FD-A1D7-4210-8EDE-C3CD606E0EB3}">
      <dgm:prSet/>
      <dgm:spPr/>
      <dgm:t>
        <a:bodyPr/>
        <a:lstStyle/>
        <a:p>
          <a:pPr rtl="1"/>
          <a:endParaRPr lang="ar-SA">
            <a:solidFill>
              <a:srgbClr val="3333FF"/>
            </a:solidFill>
          </a:endParaRPr>
        </a:p>
      </dgm:t>
    </dgm:pt>
    <dgm:pt modelId="{1125DC05-2990-4E76-9BFB-80B7B383A29B}">
      <dgm:prSet phldrT="[نص]"/>
      <dgm:spPr/>
      <dgm:t>
        <a:bodyPr/>
        <a:lstStyle/>
        <a:p>
          <a:pPr rtl="1"/>
          <a:r>
            <a:rPr lang="ar-SA" dirty="0" smtClean="0">
              <a:solidFill>
                <a:srgbClr val="3333FF"/>
              </a:solidFill>
            </a:rPr>
            <a:t>النمو</a:t>
          </a:r>
          <a:endParaRPr lang="ar-SA" dirty="0">
            <a:solidFill>
              <a:srgbClr val="3333FF"/>
            </a:solidFill>
          </a:endParaRPr>
        </a:p>
      </dgm:t>
    </dgm:pt>
    <dgm:pt modelId="{9AF4059D-4474-4755-B3DC-E8C324F39208}" type="parTrans" cxnId="{971755B3-AAFD-4569-9172-3AC3E1B769C0}">
      <dgm:prSet/>
      <dgm:spPr/>
      <dgm:t>
        <a:bodyPr/>
        <a:lstStyle/>
        <a:p>
          <a:pPr rtl="1"/>
          <a:endParaRPr lang="ar-SA">
            <a:solidFill>
              <a:srgbClr val="3333FF"/>
            </a:solidFill>
          </a:endParaRPr>
        </a:p>
      </dgm:t>
    </dgm:pt>
    <dgm:pt modelId="{CFA55C78-263F-4892-A064-DE22721A3D5F}" type="sibTrans" cxnId="{971755B3-AAFD-4569-9172-3AC3E1B769C0}">
      <dgm:prSet/>
      <dgm:spPr/>
      <dgm:t>
        <a:bodyPr/>
        <a:lstStyle/>
        <a:p>
          <a:pPr rtl="1"/>
          <a:endParaRPr lang="ar-SA">
            <a:solidFill>
              <a:srgbClr val="3333FF"/>
            </a:solidFill>
          </a:endParaRPr>
        </a:p>
      </dgm:t>
    </dgm:pt>
    <dgm:pt modelId="{DF3C7DF8-AF92-4F6D-BCF6-A026BB424951}" type="pres">
      <dgm:prSet presAssocID="{379C4D7D-93A7-49D2-946C-0B8F9E115A93}" presName="Name0" presStyleCnt="0">
        <dgm:presLayoutVars>
          <dgm:dir val="rev"/>
          <dgm:resizeHandles val="exact"/>
        </dgm:presLayoutVars>
      </dgm:prSet>
      <dgm:spPr/>
    </dgm:pt>
    <dgm:pt modelId="{25FA48A4-943B-4F84-9066-9D95812EE7E5}" type="pres">
      <dgm:prSet presAssocID="{379C4D7D-93A7-49D2-946C-0B8F9E115A93}" presName="vNodes" presStyleCnt="0"/>
      <dgm:spPr/>
    </dgm:pt>
    <dgm:pt modelId="{E21A007B-20E4-4321-A284-B5FE9FE3EE8F}" type="pres">
      <dgm:prSet presAssocID="{BA214AF7-B58B-46E0-90B8-917E93D1D068}" presName="node" presStyleLbl="node1" presStyleIdx="0" presStyleCnt="3" custLinFactX="-100000" custLinFactNeighborX="-155598" custLinFactNeighborY="76230">
        <dgm:presLayoutVars>
          <dgm:bulletEnabled val="1"/>
        </dgm:presLayoutVars>
      </dgm:prSet>
      <dgm:spPr/>
    </dgm:pt>
    <dgm:pt modelId="{FA97A6D7-C729-48E0-AF69-0FDA558C5D98}" type="pres">
      <dgm:prSet presAssocID="{7544EFCC-14B5-4C65-87F9-80D1671DAE4E}" presName="spacerT" presStyleCnt="0"/>
      <dgm:spPr/>
    </dgm:pt>
    <dgm:pt modelId="{4C79F2C0-EA90-4A45-A4EB-8D3FAD9C2DE7}" type="pres">
      <dgm:prSet presAssocID="{7544EFCC-14B5-4C65-87F9-80D1671DAE4E}" presName="sibTrans" presStyleLbl="sibTrans2D1" presStyleIdx="0" presStyleCnt="2" custLinFactX="-200000" custLinFactNeighborX="-244644" custLinFactNeighborY="50012"/>
      <dgm:spPr/>
    </dgm:pt>
    <dgm:pt modelId="{6CF7EED8-4926-4F2A-9AC9-6D788139B1C7}" type="pres">
      <dgm:prSet presAssocID="{7544EFCC-14B5-4C65-87F9-80D1671DAE4E}" presName="spacerB" presStyleCnt="0"/>
      <dgm:spPr/>
    </dgm:pt>
    <dgm:pt modelId="{238FD8ED-DC8E-49DE-AA51-D8EB767AD5C7}" type="pres">
      <dgm:prSet presAssocID="{15DE7518-C52E-4A31-BB3D-D52E3A53E77D}" presName="node" presStyleLbl="node1" presStyleIdx="1" presStyleCnt="3" custLinFactX="-100000" custLinFactNeighborX="-155598" custLinFactNeighborY="3555">
        <dgm:presLayoutVars>
          <dgm:bulletEnabled val="1"/>
        </dgm:presLayoutVars>
      </dgm:prSet>
      <dgm:spPr/>
    </dgm:pt>
    <dgm:pt modelId="{118FEC48-5EDB-4766-9D7E-0C4E606AABBD}" type="pres">
      <dgm:prSet presAssocID="{379C4D7D-93A7-49D2-946C-0B8F9E115A93}" presName="sibTransLast" presStyleLbl="sibTrans2D1" presStyleIdx="1" presStyleCnt="2" custAng="10768367" custFlipHor="1" custScaleX="337383" custScaleY="135792" custLinFactX="-150103" custLinFactNeighborX="-200000" custLinFactNeighborY="-2733"/>
      <dgm:spPr/>
    </dgm:pt>
    <dgm:pt modelId="{E4E773D8-E761-405F-A8B1-843E1E66AB32}" type="pres">
      <dgm:prSet presAssocID="{379C4D7D-93A7-49D2-946C-0B8F9E115A93}" presName="connectorText" presStyleLbl="sibTrans2D1" presStyleIdx="1" presStyleCnt="2"/>
      <dgm:spPr/>
    </dgm:pt>
    <dgm:pt modelId="{87A7B065-47EE-4A94-BBBE-33107EA96285}" type="pres">
      <dgm:prSet presAssocID="{379C4D7D-93A7-49D2-946C-0B8F9E115A93}" presName="lastNode" presStyleLbl="node1" presStyleIdx="2" presStyleCnt="3" custScaleX="99513" custScaleY="99514" custLinFactX="108869" custLinFactNeighborX="200000" custLinFactNeighborY="-121">
        <dgm:presLayoutVars>
          <dgm:bulletEnabled val="1"/>
        </dgm:presLayoutVars>
      </dgm:prSet>
      <dgm:spPr/>
    </dgm:pt>
  </dgm:ptLst>
  <dgm:cxnLst>
    <dgm:cxn modelId="{971755B3-AAFD-4569-9172-3AC3E1B769C0}" srcId="{379C4D7D-93A7-49D2-946C-0B8F9E115A93}" destId="{1125DC05-2990-4E76-9BFB-80B7B383A29B}" srcOrd="2" destOrd="0" parTransId="{9AF4059D-4474-4755-B3DC-E8C324F39208}" sibTransId="{CFA55C78-263F-4892-A064-DE22721A3D5F}"/>
    <dgm:cxn modelId="{58B18059-1DF9-4459-BEA3-008AA29ABE4B}" type="presOf" srcId="{DEE328EF-BC12-4920-A70B-62B285216CD2}" destId="{E4E773D8-E761-405F-A8B1-843E1E66AB32}" srcOrd="1" destOrd="0" presId="urn:microsoft.com/office/officeart/2005/8/layout/equation2"/>
    <dgm:cxn modelId="{CEE06790-23B0-4E9A-A86D-8308D64B7AC1}" type="presOf" srcId="{BA214AF7-B58B-46E0-90B8-917E93D1D068}" destId="{E21A007B-20E4-4321-A284-B5FE9FE3EE8F}" srcOrd="0" destOrd="0" presId="urn:microsoft.com/office/officeart/2005/8/layout/equation2"/>
    <dgm:cxn modelId="{B9C623FD-A1D7-4210-8EDE-C3CD606E0EB3}" srcId="{379C4D7D-93A7-49D2-946C-0B8F9E115A93}" destId="{15DE7518-C52E-4A31-BB3D-D52E3A53E77D}" srcOrd="1" destOrd="0" parTransId="{AF84F1F1-2A5C-470E-AAD0-2DC47EB8C440}" sibTransId="{DEE328EF-BC12-4920-A70B-62B285216CD2}"/>
    <dgm:cxn modelId="{6BE6504F-9748-412B-BBD1-5FBF356F6BE2}" type="presOf" srcId="{DEE328EF-BC12-4920-A70B-62B285216CD2}" destId="{118FEC48-5EDB-4766-9D7E-0C4E606AABBD}" srcOrd="0" destOrd="0" presId="urn:microsoft.com/office/officeart/2005/8/layout/equation2"/>
    <dgm:cxn modelId="{ACEF441C-6D45-489C-A94D-4C3F839B3F75}" type="presOf" srcId="{15DE7518-C52E-4A31-BB3D-D52E3A53E77D}" destId="{238FD8ED-DC8E-49DE-AA51-D8EB767AD5C7}" srcOrd="0" destOrd="0" presId="urn:microsoft.com/office/officeart/2005/8/layout/equation2"/>
    <dgm:cxn modelId="{F40EC614-24B6-4428-9683-62A63680BD20}" type="presOf" srcId="{7544EFCC-14B5-4C65-87F9-80D1671DAE4E}" destId="{4C79F2C0-EA90-4A45-A4EB-8D3FAD9C2DE7}" srcOrd="0" destOrd="0" presId="urn:microsoft.com/office/officeart/2005/8/layout/equation2"/>
    <dgm:cxn modelId="{2DE2DEC3-E6D1-4366-92B2-B395B8BBD33F}" type="presOf" srcId="{1125DC05-2990-4E76-9BFB-80B7B383A29B}" destId="{87A7B065-47EE-4A94-BBBE-33107EA96285}" srcOrd="0" destOrd="0" presId="urn:microsoft.com/office/officeart/2005/8/layout/equation2"/>
    <dgm:cxn modelId="{9C3E9DE7-EBA4-4E02-91C4-3ED533F328EA}" type="presOf" srcId="{379C4D7D-93A7-49D2-946C-0B8F9E115A93}" destId="{DF3C7DF8-AF92-4F6D-BCF6-A026BB424951}" srcOrd="0" destOrd="0" presId="urn:microsoft.com/office/officeart/2005/8/layout/equation2"/>
    <dgm:cxn modelId="{5B3E497B-D12C-451A-9B25-4E51D7E8F593}" srcId="{379C4D7D-93A7-49D2-946C-0B8F9E115A93}" destId="{BA214AF7-B58B-46E0-90B8-917E93D1D068}" srcOrd="0" destOrd="0" parTransId="{4415D443-ACBA-423F-BF36-54DE86004E03}" sibTransId="{7544EFCC-14B5-4C65-87F9-80D1671DAE4E}"/>
    <dgm:cxn modelId="{7B58A88F-3A12-4C13-8644-B3D36A3A7120}" type="presParOf" srcId="{DF3C7DF8-AF92-4F6D-BCF6-A026BB424951}" destId="{25FA48A4-943B-4F84-9066-9D95812EE7E5}" srcOrd="0" destOrd="0" presId="urn:microsoft.com/office/officeart/2005/8/layout/equation2"/>
    <dgm:cxn modelId="{A9F2634B-B20C-4439-ACF9-D61B5E377A9A}" type="presParOf" srcId="{25FA48A4-943B-4F84-9066-9D95812EE7E5}" destId="{E21A007B-20E4-4321-A284-B5FE9FE3EE8F}" srcOrd="0" destOrd="0" presId="urn:microsoft.com/office/officeart/2005/8/layout/equation2"/>
    <dgm:cxn modelId="{59CBD955-EE17-4F6E-8351-4D9267D45244}" type="presParOf" srcId="{25FA48A4-943B-4F84-9066-9D95812EE7E5}" destId="{FA97A6D7-C729-48E0-AF69-0FDA558C5D98}" srcOrd="1" destOrd="0" presId="urn:microsoft.com/office/officeart/2005/8/layout/equation2"/>
    <dgm:cxn modelId="{6813E12A-439E-4630-A9EB-FFC7FFE70733}" type="presParOf" srcId="{25FA48A4-943B-4F84-9066-9D95812EE7E5}" destId="{4C79F2C0-EA90-4A45-A4EB-8D3FAD9C2DE7}" srcOrd="2" destOrd="0" presId="urn:microsoft.com/office/officeart/2005/8/layout/equation2"/>
    <dgm:cxn modelId="{4F3B4C63-12E6-4CBD-8DA2-AE89D071775C}" type="presParOf" srcId="{25FA48A4-943B-4F84-9066-9D95812EE7E5}" destId="{6CF7EED8-4926-4F2A-9AC9-6D788139B1C7}" srcOrd="3" destOrd="0" presId="urn:microsoft.com/office/officeart/2005/8/layout/equation2"/>
    <dgm:cxn modelId="{7AFFB0F7-EB2A-422B-AA62-0438AB903CFE}" type="presParOf" srcId="{25FA48A4-943B-4F84-9066-9D95812EE7E5}" destId="{238FD8ED-DC8E-49DE-AA51-D8EB767AD5C7}" srcOrd="4" destOrd="0" presId="urn:microsoft.com/office/officeart/2005/8/layout/equation2"/>
    <dgm:cxn modelId="{B278F0DC-58C3-4E87-A854-3436622BF9AD}" type="presParOf" srcId="{DF3C7DF8-AF92-4F6D-BCF6-A026BB424951}" destId="{118FEC48-5EDB-4766-9D7E-0C4E606AABBD}" srcOrd="1" destOrd="0" presId="urn:microsoft.com/office/officeart/2005/8/layout/equation2"/>
    <dgm:cxn modelId="{B3E9FBB3-2A85-4DCF-926D-BC8600E3C6F9}" type="presParOf" srcId="{118FEC48-5EDB-4766-9D7E-0C4E606AABBD}" destId="{E4E773D8-E761-405F-A8B1-843E1E66AB32}" srcOrd="0" destOrd="0" presId="urn:microsoft.com/office/officeart/2005/8/layout/equation2"/>
    <dgm:cxn modelId="{F14AC109-E09E-43D0-81EB-02704929892E}" type="presParOf" srcId="{DF3C7DF8-AF92-4F6D-BCF6-A026BB424951}" destId="{87A7B065-47EE-4A94-BBBE-33107EA96285}"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6ED484-0125-4F48-9CEF-32DAA86662EA}" type="doc">
      <dgm:prSet loTypeId="urn:microsoft.com/office/officeart/2005/8/layout/chart3" loCatId="relationship" qsTypeId="urn:microsoft.com/office/officeart/2005/8/quickstyle/simple1" qsCatId="simple" csTypeId="urn:microsoft.com/office/officeart/2005/8/colors/colorful5" csCatId="colorful" phldr="1"/>
      <dgm:spPr/>
    </dgm:pt>
    <dgm:pt modelId="{4C40F29F-3B61-4307-ABE2-89C8FB93241E}">
      <dgm:prSet phldrT="[نص]" custT="1"/>
      <dgm:spPr/>
      <dgm:t>
        <a:bodyPr/>
        <a:lstStyle/>
        <a:p>
          <a:pPr algn="ctr" rtl="1"/>
          <a:r>
            <a:rPr lang="ar-SA" sz="3200" b="1" dirty="0" smtClean="0">
              <a:solidFill>
                <a:srgbClr val="FF0000"/>
              </a:solidFill>
            </a:rPr>
            <a:t>النمو </a:t>
          </a:r>
          <a:r>
            <a:rPr lang="ar-SA" sz="3200" b="1" dirty="0" smtClean="0">
              <a:solidFill>
                <a:srgbClr val="FF0000"/>
              </a:solidFill>
            </a:rPr>
            <a:t>الجسدي</a:t>
          </a:r>
          <a:endParaRPr lang="ar-SA" sz="3200" b="1" dirty="0" smtClean="0">
            <a:solidFill>
              <a:srgbClr val="FF0000"/>
            </a:solidFill>
          </a:endParaRPr>
        </a:p>
        <a:p>
          <a:pPr algn="ctr" rtl="1"/>
          <a:endParaRPr lang="ar-SA" sz="3200" b="1" dirty="0">
            <a:solidFill>
              <a:srgbClr val="FF0000"/>
            </a:solidFill>
          </a:endParaRPr>
        </a:p>
      </dgm:t>
    </dgm:pt>
    <dgm:pt modelId="{67B6AE99-0C57-4BEE-8725-212A647E5388}" type="parTrans" cxnId="{A5B7E28B-B2CD-440F-AF81-6DB2C134F97B}">
      <dgm:prSet/>
      <dgm:spPr/>
      <dgm:t>
        <a:bodyPr/>
        <a:lstStyle/>
        <a:p>
          <a:pPr rtl="1"/>
          <a:endParaRPr lang="ar-SA">
            <a:solidFill>
              <a:srgbClr val="FF0000"/>
            </a:solidFill>
          </a:endParaRPr>
        </a:p>
      </dgm:t>
    </dgm:pt>
    <dgm:pt modelId="{3A9F1C60-466E-45E2-9762-E9ABB79B26E0}" type="sibTrans" cxnId="{A5B7E28B-B2CD-440F-AF81-6DB2C134F97B}">
      <dgm:prSet/>
      <dgm:spPr/>
      <dgm:t>
        <a:bodyPr/>
        <a:lstStyle/>
        <a:p>
          <a:pPr rtl="1"/>
          <a:endParaRPr lang="ar-SA">
            <a:solidFill>
              <a:srgbClr val="FF0000"/>
            </a:solidFill>
          </a:endParaRPr>
        </a:p>
      </dgm:t>
    </dgm:pt>
    <dgm:pt modelId="{45F194C9-ACA7-41F1-8410-69590A0480E8}">
      <dgm:prSet phldrT="[نص]" custT="1"/>
      <dgm:spPr/>
      <dgm:t>
        <a:bodyPr/>
        <a:lstStyle/>
        <a:p>
          <a:pPr rtl="1"/>
          <a:endParaRPr lang="ar-SA" sz="1400" b="1" dirty="0" smtClean="0">
            <a:solidFill>
              <a:srgbClr val="FF0000"/>
            </a:solidFill>
          </a:endParaRPr>
        </a:p>
        <a:p>
          <a:pPr rtl="1"/>
          <a:r>
            <a:rPr lang="ar-SA" sz="3200" b="1" dirty="0" smtClean="0">
              <a:solidFill>
                <a:srgbClr val="FF0000"/>
              </a:solidFill>
            </a:rPr>
            <a:t>النمو الانفعالي </a:t>
          </a:r>
          <a:endParaRPr lang="ar-SA" sz="3200" b="1" dirty="0">
            <a:solidFill>
              <a:srgbClr val="FF0000"/>
            </a:solidFill>
          </a:endParaRPr>
        </a:p>
      </dgm:t>
    </dgm:pt>
    <dgm:pt modelId="{4CB69316-EB49-44E1-86E4-FA4D2F66AE36}" type="parTrans" cxnId="{2FAD1F91-EDF0-4879-81E5-E73AEA0B0F06}">
      <dgm:prSet/>
      <dgm:spPr/>
      <dgm:t>
        <a:bodyPr/>
        <a:lstStyle/>
        <a:p>
          <a:pPr rtl="1"/>
          <a:endParaRPr lang="ar-SA">
            <a:solidFill>
              <a:srgbClr val="FF0000"/>
            </a:solidFill>
          </a:endParaRPr>
        </a:p>
      </dgm:t>
    </dgm:pt>
    <dgm:pt modelId="{24E964FF-6B9A-4454-A9E3-FB6B9DCFB82F}" type="sibTrans" cxnId="{2FAD1F91-EDF0-4879-81E5-E73AEA0B0F06}">
      <dgm:prSet/>
      <dgm:spPr/>
      <dgm:t>
        <a:bodyPr/>
        <a:lstStyle/>
        <a:p>
          <a:pPr rtl="1"/>
          <a:endParaRPr lang="ar-SA">
            <a:solidFill>
              <a:srgbClr val="FF0000"/>
            </a:solidFill>
          </a:endParaRPr>
        </a:p>
      </dgm:t>
    </dgm:pt>
    <dgm:pt modelId="{78B23EA2-6143-4CB5-A5AE-752EC1DE21EE}">
      <dgm:prSet phldrT="[نص]" custT="1"/>
      <dgm:spPr/>
      <dgm:t>
        <a:bodyPr/>
        <a:lstStyle/>
        <a:p>
          <a:pPr rtl="1"/>
          <a:r>
            <a:rPr lang="ar-SA" sz="3600" b="1" dirty="0" smtClean="0">
              <a:solidFill>
                <a:srgbClr val="FF0000"/>
              </a:solidFill>
            </a:rPr>
            <a:t>النمو </a:t>
          </a:r>
          <a:r>
            <a:rPr lang="ar-SA" sz="3600" b="1" dirty="0" smtClean="0">
              <a:solidFill>
                <a:srgbClr val="FF0000"/>
              </a:solidFill>
            </a:rPr>
            <a:t>العقلي</a:t>
          </a:r>
          <a:endParaRPr lang="ar-SA" sz="3600" b="1" dirty="0">
            <a:solidFill>
              <a:srgbClr val="FF0000"/>
            </a:solidFill>
          </a:endParaRPr>
        </a:p>
      </dgm:t>
    </dgm:pt>
    <dgm:pt modelId="{9E149454-77E7-4F47-95B3-2C9D1FF47F08}" type="parTrans" cxnId="{4E699ED0-5976-46C9-8BDC-4C7D413FAC33}">
      <dgm:prSet/>
      <dgm:spPr/>
      <dgm:t>
        <a:bodyPr/>
        <a:lstStyle/>
        <a:p>
          <a:pPr rtl="1"/>
          <a:endParaRPr lang="ar-SA">
            <a:solidFill>
              <a:srgbClr val="FF0000"/>
            </a:solidFill>
          </a:endParaRPr>
        </a:p>
      </dgm:t>
    </dgm:pt>
    <dgm:pt modelId="{2832C3BE-66B6-41C3-9B23-A926648F4CA5}" type="sibTrans" cxnId="{4E699ED0-5976-46C9-8BDC-4C7D413FAC33}">
      <dgm:prSet/>
      <dgm:spPr/>
      <dgm:t>
        <a:bodyPr/>
        <a:lstStyle/>
        <a:p>
          <a:pPr rtl="1"/>
          <a:endParaRPr lang="ar-SA">
            <a:solidFill>
              <a:srgbClr val="FF0000"/>
            </a:solidFill>
          </a:endParaRPr>
        </a:p>
      </dgm:t>
    </dgm:pt>
    <dgm:pt modelId="{C1678A12-2ACC-4B4F-908E-D379947A4536}">
      <dgm:prSet phldrT="[نص]" custT="1"/>
      <dgm:spPr/>
      <dgm:t>
        <a:bodyPr/>
        <a:lstStyle/>
        <a:p>
          <a:pPr rtl="1"/>
          <a:r>
            <a:rPr lang="ar-SA" sz="3600" b="1" dirty="0" smtClean="0">
              <a:solidFill>
                <a:srgbClr val="FF0000"/>
              </a:solidFill>
            </a:rPr>
            <a:t>النمو </a:t>
          </a:r>
          <a:r>
            <a:rPr lang="ar-SA" sz="3600" b="1" dirty="0" smtClean="0">
              <a:solidFill>
                <a:srgbClr val="FF0000"/>
              </a:solidFill>
            </a:rPr>
            <a:t>الاجتماعي</a:t>
          </a:r>
          <a:endParaRPr lang="ar-SA" sz="3600" b="1" dirty="0" smtClean="0">
            <a:solidFill>
              <a:srgbClr val="FF0000"/>
            </a:solidFill>
          </a:endParaRPr>
        </a:p>
        <a:p>
          <a:pPr rtl="1"/>
          <a:endParaRPr lang="ar-SA" sz="3600" b="1" dirty="0">
            <a:solidFill>
              <a:srgbClr val="FF0000"/>
            </a:solidFill>
          </a:endParaRPr>
        </a:p>
      </dgm:t>
    </dgm:pt>
    <dgm:pt modelId="{A5F5CE5D-B622-4AE5-9E91-E2110D69A228}" type="parTrans" cxnId="{9840DD74-EE66-4FEF-8318-8164C41BC3D8}">
      <dgm:prSet/>
      <dgm:spPr/>
      <dgm:t>
        <a:bodyPr/>
        <a:lstStyle/>
        <a:p>
          <a:pPr rtl="1"/>
          <a:endParaRPr lang="ar-SA">
            <a:solidFill>
              <a:srgbClr val="FF0000"/>
            </a:solidFill>
          </a:endParaRPr>
        </a:p>
      </dgm:t>
    </dgm:pt>
    <dgm:pt modelId="{E071FF2E-B105-4C25-8934-F349229D3484}" type="sibTrans" cxnId="{9840DD74-EE66-4FEF-8318-8164C41BC3D8}">
      <dgm:prSet/>
      <dgm:spPr/>
      <dgm:t>
        <a:bodyPr/>
        <a:lstStyle/>
        <a:p>
          <a:pPr rtl="1"/>
          <a:endParaRPr lang="ar-SA">
            <a:solidFill>
              <a:srgbClr val="FF0000"/>
            </a:solidFill>
          </a:endParaRPr>
        </a:p>
      </dgm:t>
    </dgm:pt>
    <dgm:pt modelId="{908A4593-F8D0-4F59-9167-F37ED8235240}" type="pres">
      <dgm:prSet presAssocID="{CC6ED484-0125-4F48-9CEF-32DAA86662EA}" presName="compositeShape" presStyleCnt="0">
        <dgm:presLayoutVars>
          <dgm:chMax val="7"/>
          <dgm:dir/>
          <dgm:resizeHandles val="exact"/>
        </dgm:presLayoutVars>
      </dgm:prSet>
      <dgm:spPr/>
    </dgm:pt>
    <dgm:pt modelId="{ABC16006-4201-4ED0-AE97-52F29151913C}" type="pres">
      <dgm:prSet presAssocID="{CC6ED484-0125-4F48-9CEF-32DAA86662EA}" presName="wedge1" presStyleLbl="node1" presStyleIdx="0" presStyleCnt="4" custScaleX="164088" custScaleY="98222" custLinFactNeighborX="-3904" custLinFactNeighborY="3365"/>
      <dgm:spPr/>
      <dgm:t>
        <a:bodyPr/>
        <a:lstStyle/>
        <a:p>
          <a:pPr rtl="1"/>
          <a:endParaRPr lang="ar-SA"/>
        </a:p>
      </dgm:t>
    </dgm:pt>
    <dgm:pt modelId="{4CFBCE30-FE22-4436-87B4-2AC7B9D8155A}" type="pres">
      <dgm:prSet presAssocID="{CC6ED484-0125-4F48-9CEF-32DAA86662EA}" presName="wedge1Tx" presStyleLbl="node1" presStyleIdx="0" presStyleCnt="4">
        <dgm:presLayoutVars>
          <dgm:chMax val="0"/>
          <dgm:chPref val="0"/>
          <dgm:bulletEnabled val="1"/>
        </dgm:presLayoutVars>
      </dgm:prSet>
      <dgm:spPr/>
      <dgm:t>
        <a:bodyPr/>
        <a:lstStyle/>
        <a:p>
          <a:pPr rtl="1"/>
          <a:endParaRPr lang="ar-SA"/>
        </a:p>
      </dgm:t>
    </dgm:pt>
    <dgm:pt modelId="{8F00D77C-EB9B-4335-9431-96CD9292D5D1}" type="pres">
      <dgm:prSet presAssocID="{CC6ED484-0125-4F48-9CEF-32DAA86662EA}" presName="wedge2" presStyleLbl="node1" presStyleIdx="1" presStyleCnt="4" custScaleX="163468" custScaleY="102262"/>
      <dgm:spPr/>
      <dgm:t>
        <a:bodyPr/>
        <a:lstStyle/>
        <a:p>
          <a:pPr rtl="1"/>
          <a:endParaRPr lang="ar-SA"/>
        </a:p>
      </dgm:t>
    </dgm:pt>
    <dgm:pt modelId="{8F9F4AEC-AC0F-422E-8D25-1E741D03BCF8}" type="pres">
      <dgm:prSet presAssocID="{CC6ED484-0125-4F48-9CEF-32DAA86662EA}" presName="wedge2Tx" presStyleLbl="node1" presStyleIdx="1" presStyleCnt="4">
        <dgm:presLayoutVars>
          <dgm:chMax val="0"/>
          <dgm:chPref val="0"/>
          <dgm:bulletEnabled val="1"/>
        </dgm:presLayoutVars>
      </dgm:prSet>
      <dgm:spPr/>
      <dgm:t>
        <a:bodyPr/>
        <a:lstStyle/>
        <a:p>
          <a:pPr rtl="1"/>
          <a:endParaRPr lang="ar-SA"/>
        </a:p>
      </dgm:t>
    </dgm:pt>
    <dgm:pt modelId="{D1CAD7F2-7A5C-4C98-AC8E-8A4672A416A3}" type="pres">
      <dgm:prSet presAssocID="{CC6ED484-0125-4F48-9CEF-32DAA86662EA}" presName="wedge3" presStyleLbl="node1" presStyleIdx="2" presStyleCnt="4" custScaleX="159915" custScaleY="101508"/>
      <dgm:spPr/>
      <dgm:t>
        <a:bodyPr/>
        <a:lstStyle/>
        <a:p>
          <a:pPr rtl="1"/>
          <a:endParaRPr lang="ar-SA"/>
        </a:p>
      </dgm:t>
    </dgm:pt>
    <dgm:pt modelId="{B9F638BB-D93D-4997-BD1D-7DC6E3B4B523}" type="pres">
      <dgm:prSet presAssocID="{CC6ED484-0125-4F48-9CEF-32DAA86662EA}" presName="wedge3Tx" presStyleLbl="node1" presStyleIdx="2" presStyleCnt="4">
        <dgm:presLayoutVars>
          <dgm:chMax val="0"/>
          <dgm:chPref val="0"/>
          <dgm:bulletEnabled val="1"/>
        </dgm:presLayoutVars>
      </dgm:prSet>
      <dgm:spPr/>
      <dgm:t>
        <a:bodyPr/>
        <a:lstStyle/>
        <a:p>
          <a:pPr rtl="1"/>
          <a:endParaRPr lang="ar-SA"/>
        </a:p>
      </dgm:t>
    </dgm:pt>
    <dgm:pt modelId="{8CE97C41-3C83-42D7-9B71-B5EFA7BC2CD1}" type="pres">
      <dgm:prSet presAssocID="{CC6ED484-0125-4F48-9CEF-32DAA86662EA}" presName="wedge4" presStyleLbl="node1" presStyleIdx="3" presStyleCnt="4" custScaleX="159915"/>
      <dgm:spPr/>
      <dgm:t>
        <a:bodyPr/>
        <a:lstStyle/>
        <a:p>
          <a:pPr rtl="1"/>
          <a:endParaRPr lang="ar-SA"/>
        </a:p>
      </dgm:t>
    </dgm:pt>
    <dgm:pt modelId="{124FD0E4-6280-448B-B632-ABF1811574FA}" type="pres">
      <dgm:prSet presAssocID="{CC6ED484-0125-4F48-9CEF-32DAA86662EA}" presName="wedge4Tx" presStyleLbl="node1" presStyleIdx="3" presStyleCnt="4">
        <dgm:presLayoutVars>
          <dgm:chMax val="0"/>
          <dgm:chPref val="0"/>
          <dgm:bulletEnabled val="1"/>
        </dgm:presLayoutVars>
      </dgm:prSet>
      <dgm:spPr/>
      <dgm:t>
        <a:bodyPr/>
        <a:lstStyle/>
        <a:p>
          <a:pPr rtl="1"/>
          <a:endParaRPr lang="ar-SA"/>
        </a:p>
      </dgm:t>
    </dgm:pt>
  </dgm:ptLst>
  <dgm:cxnLst>
    <dgm:cxn modelId="{6E3CD28A-1360-48CD-90A8-1C9A01818C03}" type="presOf" srcId="{45F194C9-ACA7-41F1-8410-69590A0480E8}" destId="{8F9F4AEC-AC0F-422E-8D25-1E741D03BCF8}" srcOrd="1" destOrd="0" presId="urn:microsoft.com/office/officeart/2005/8/layout/chart3"/>
    <dgm:cxn modelId="{300B02BB-D5A2-46E9-AB84-F9B1CC28AB65}" type="presOf" srcId="{78B23EA2-6143-4CB5-A5AE-752EC1DE21EE}" destId="{D1CAD7F2-7A5C-4C98-AC8E-8A4672A416A3}" srcOrd="0" destOrd="0" presId="urn:microsoft.com/office/officeart/2005/8/layout/chart3"/>
    <dgm:cxn modelId="{BC6F7275-F816-49B6-ABB1-7E275CC1D228}" type="presOf" srcId="{C1678A12-2ACC-4B4F-908E-D379947A4536}" destId="{124FD0E4-6280-448B-B632-ABF1811574FA}" srcOrd="1" destOrd="0" presId="urn:microsoft.com/office/officeart/2005/8/layout/chart3"/>
    <dgm:cxn modelId="{2FAD1F91-EDF0-4879-81E5-E73AEA0B0F06}" srcId="{CC6ED484-0125-4F48-9CEF-32DAA86662EA}" destId="{45F194C9-ACA7-41F1-8410-69590A0480E8}" srcOrd="1" destOrd="0" parTransId="{4CB69316-EB49-44E1-86E4-FA4D2F66AE36}" sibTransId="{24E964FF-6B9A-4454-A9E3-FB6B9DCFB82F}"/>
    <dgm:cxn modelId="{4E699ED0-5976-46C9-8BDC-4C7D413FAC33}" srcId="{CC6ED484-0125-4F48-9CEF-32DAA86662EA}" destId="{78B23EA2-6143-4CB5-A5AE-752EC1DE21EE}" srcOrd="2" destOrd="0" parTransId="{9E149454-77E7-4F47-95B3-2C9D1FF47F08}" sibTransId="{2832C3BE-66B6-41C3-9B23-A926648F4CA5}"/>
    <dgm:cxn modelId="{9840DD74-EE66-4FEF-8318-8164C41BC3D8}" srcId="{CC6ED484-0125-4F48-9CEF-32DAA86662EA}" destId="{C1678A12-2ACC-4B4F-908E-D379947A4536}" srcOrd="3" destOrd="0" parTransId="{A5F5CE5D-B622-4AE5-9E91-E2110D69A228}" sibTransId="{E071FF2E-B105-4C25-8934-F349229D3484}"/>
    <dgm:cxn modelId="{3337D3AB-78F7-475A-9AE0-C6CCD1EE4811}" type="presOf" srcId="{45F194C9-ACA7-41F1-8410-69590A0480E8}" destId="{8F00D77C-EB9B-4335-9431-96CD9292D5D1}" srcOrd="0" destOrd="0" presId="urn:microsoft.com/office/officeart/2005/8/layout/chart3"/>
    <dgm:cxn modelId="{BEB203AD-FA51-4C38-B9A0-70F5AE81BC33}" type="presOf" srcId="{4C40F29F-3B61-4307-ABE2-89C8FB93241E}" destId="{ABC16006-4201-4ED0-AE97-52F29151913C}" srcOrd="0" destOrd="0" presId="urn:microsoft.com/office/officeart/2005/8/layout/chart3"/>
    <dgm:cxn modelId="{811A2533-09F8-4143-B66D-82956DD1DFB7}" type="presOf" srcId="{78B23EA2-6143-4CB5-A5AE-752EC1DE21EE}" destId="{B9F638BB-D93D-4997-BD1D-7DC6E3B4B523}" srcOrd="1" destOrd="0" presId="urn:microsoft.com/office/officeart/2005/8/layout/chart3"/>
    <dgm:cxn modelId="{B83CB440-3EFC-4C8B-B788-F80F5EF0C528}" type="presOf" srcId="{CC6ED484-0125-4F48-9CEF-32DAA86662EA}" destId="{908A4593-F8D0-4F59-9167-F37ED8235240}" srcOrd="0" destOrd="0" presId="urn:microsoft.com/office/officeart/2005/8/layout/chart3"/>
    <dgm:cxn modelId="{A5B7E28B-B2CD-440F-AF81-6DB2C134F97B}" srcId="{CC6ED484-0125-4F48-9CEF-32DAA86662EA}" destId="{4C40F29F-3B61-4307-ABE2-89C8FB93241E}" srcOrd="0" destOrd="0" parTransId="{67B6AE99-0C57-4BEE-8725-212A647E5388}" sibTransId="{3A9F1C60-466E-45E2-9762-E9ABB79B26E0}"/>
    <dgm:cxn modelId="{60F7C850-07E3-4245-8CA3-A1ADEDBACEC0}" type="presOf" srcId="{4C40F29F-3B61-4307-ABE2-89C8FB93241E}" destId="{4CFBCE30-FE22-4436-87B4-2AC7B9D8155A}" srcOrd="1" destOrd="0" presId="urn:microsoft.com/office/officeart/2005/8/layout/chart3"/>
    <dgm:cxn modelId="{D424940F-46A1-4F9A-9D4F-1078D59EBC81}" type="presOf" srcId="{C1678A12-2ACC-4B4F-908E-D379947A4536}" destId="{8CE97C41-3C83-42D7-9B71-B5EFA7BC2CD1}" srcOrd="0" destOrd="0" presId="urn:microsoft.com/office/officeart/2005/8/layout/chart3"/>
    <dgm:cxn modelId="{F00EA8BE-DD86-43FE-B7FF-07344DAF6823}" type="presParOf" srcId="{908A4593-F8D0-4F59-9167-F37ED8235240}" destId="{ABC16006-4201-4ED0-AE97-52F29151913C}" srcOrd="0" destOrd="0" presId="urn:microsoft.com/office/officeart/2005/8/layout/chart3"/>
    <dgm:cxn modelId="{FF1B7579-4BBF-4F83-9345-303AB2B2E2B4}" type="presParOf" srcId="{908A4593-F8D0-4F59-9167-F37ED8235240}" destId="{4CFBCE30-FE22-4436-87B4-2AC7B9D8155A}" srcOrd="1" destOrd="0" presId="urn:microsoft.com/office/officeart/2005/8/layout/chart3"/>
    <dgm:cxn modelId="{8C7D8F61-E078-4C57-8E0E-8E3E9B850D31}" type="presParOf" srcId="{908A4593-F8D0-4F59-9167-F37ED8235240}" destId="{8F00D77C-EB9B-4335-9431-96CD9292D5D1}" srcOrd="2" destOrd="0" presId="urn:microsoft.com/office/officeart/2005/8/layout/chart3"/>
    <dgm:cxn modelId="{339B03AF-7FDA-4B5C-B7C1-4F7D49F6825B}" type="presParOf" srcId="{908A4593-F8D0-4F59-9167-F37ED8235240}" destId="{8F9F4AEC-AC0F-422E-8D25-1E741D03BCF8}" srcOrd="3" destOrd="0" presId="urn:microsoft.com/office/officeart/2005/8/layout/chart3"/>
    <dgm:cxn modelId="{185F63B7-FF41-4029-964D-5B41231DB841}" type="presParOf" srcId="{908A4593-F8D0-4F59-9167-F37ED8235240}" destId="{D1CAD7F2-7A5C-4C98-AC8E-8A4672A416A3}" srcOrd="4" destOrd="0" presId="urn:microsoft.com/office/officeart/2005/8/layout/chart3"/>
    <dgm:cxn modelId="{8E4C3118-4D6F-4C75-92FB-E93119BEA473}" type="presParOf" srcId="{908A4593-F8D0-4F59-9167-F37ED8235240}" destId="{B9F638BB-D93D-4997-BD1D-7DC6E3B4B523}" srcOrd="5" destOrd="0" presId="urn:microsoft.com/office/officeart/2005/8/layout/chart3"/>
    <dgm:cxn modelId="{8DBEAB84-5D5B-4AD6-974A-9A5E0FBFB664}" type="presParOf" srcId="{908A4593-F8D0-4F59-9167-F37ED8235240}" destId="{8CE97C41-3C83-42D7-9B71-B5EFA7BC2CD1}" srcOrd="6" destOrd="0" presId="urn:microsoft.com/office/officeart/2005/8/layout/chart3"/>
    <dgm:cxn modelId="{18675CAA-551C-468F-95C8-4F7BED1145E6}" type="presParOf" srcId="{908A4593-F8D0-4F59-9167-F37ED8235240}" destId="{124FD0E4-6280-448B-B632-ABF1811574FA}" srcOrd="7"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E749C6-9318-4D03-B81F-8610D8D70222}" type="doc">
      <dgm:prSet loTypeId="urn:microsoft.com/office/officeart/2005/8/layout/arrow2" loCatId="process" qsTypeId="urn:microsoft.com/office/officeart/2005/8/quickstyle/simple1" qsCatId="simple" csTypeId="urn:microsoft.com/office/officeart/2005/8/colors/colorful5" csCatId="colorful" phldr="1"/>
      <dgm:spPr/>
    </dgm:pt>
    <dgm:pt modelId="{87635792-49F7-469D-A8F9-397450A28CAD}">
      <dgm:prSet phldrT="[نص]"/>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r>
            <a:rPr lang="ar-SA" b="1" cap="all" spc="0" smtClean="0">
              <a:ln w="0"/>
              <a:solidFill>
                <a:schemeClr val="accent1"/>
              </a:solidFill>
              <a:effectLst>
                <a:reflection blurRad="12700" stA="50000" endPos="50000" dist="5000" dir="5400000" sy="-100000" rotWithShape="0"/>
              </a:effectLst>
            </a:rPr>
            <a:t>مرحلة الحس-الحركي </a:t>
          </a:r>
          <a:endParaRPr lang="ar-SA" b="1" cap="all" spc="0" dirty="0">
            <a:ln w="0"/>
            <a:solidFill>
              <a:schemeClr val="accent1"/>
            </a:solidFill>
            <a:effectLst>
              <a:reflection blurRad="12700" stA="50000" endPos="50000" dist="5000" dir="5400000" sy="-100000" rotWithShape="0"/>
            </a:effectLst>
          </a:endParaRPr>
        </a:p>
      </dgm:t>
    </dgm:pt>
    <dgm:pt modelId="{EF0A7D40-D0F9-456C-BCDF-152C89D3F08D}" type="parTrans" cxnId="{700004E7-E4EB-4EE3-A939-DDAA201F626B}">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endParaRPr lang="ar-SA" b="1" cap="all" spc="0">
            <a:ln w="0"/>
            <a:solidFill>
              <a:schemeClr val="accent1"/>
            </a:solidFill>
            <a:effectLst>
              <a:reflection blurRad="12700" stA="50000" endPos="50000" dist="5000" dir="5400000" sy="-100000" rotWithShape="0"/>
            </a:effectLst>
          </a:endParaRPr>
        </a:p>
      </dgm:t>
    </dgm:pt>
    <dgm:pt modelId="{E4070B64-0F8A-4699-8E68-B4ABF77C2089}" type="sibTrans" cxnId="{700004E7-E4EB-4EE3-A939-DDAA201F626B}">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endParaRPr lang="ar-SA" b="1" cap="all" spc="0">
            <a:ln w="0"/>
            <a:solidFill>
              <a:schemeClr val="accent1"/>
            </a:solidFill>
            <a:effectLst>
              <a:reflection blurRad="12700" stA="50000" endPos="50000" dist="5000" dir="5400000" sy="-100000" rotWithShape="0"/>
            </a:effectLst>
          </a:endParaRPr>
        </a:p>
      </dgm:t>
    </dgm:pt>
    <dgm:pt modelId="{964BD3D8-DF40-457A-B64E-DD898EA35CF8}">
      <dgm:prSet phldrT="[نص]"/>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r>
            <a:rPr lang="ar-SA" b="1" cap="all" spc="0" dirty="0" smtClean="0">
              <a:ln w="0"/>
              <a:solidFill>
                <a:srgbClr val="66FFFF"/>
              </a:solidFill>
              <a:effectLst>
                <a:reflection blurRad="12700" stA="50000" endPos="50000" dist="5000" dir="5400000" sy="-100000" rotWithShape="0"/>
              </a:effectLst>
            </a:rPr>
            <a:t>مرحلة ماقبل العمليات </a:t>
          </a:r>
          <a:endParaRPr lang="ar-SA" b="1" cap="all" spc="0" dirty="0">
            <a:ln w="0"/>
            <a:solidFill>
              <a:srgbClr val="66FFFF"/>
            </a:solidFill>
            <a:effectLst>
              <a:reflection blurRad="12700" stA="50000" endPos="50000" dist="5000" dir="5400000" sy="-100000" rotWithShape="0"/>
            </a:effectLst>
          </a:endParaRPr>
        </a:p>
      </dgm:t>
    </dgm:pt>
    <dgm:pt modelId="{AA2A7B1F-94DE-4096-B66A-ACC712D8C049}" type="parTrans" cxnId="{D9224DC1-30A8-4322-A1C7-100B0D5E83CC}">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endParaRPr lang="ar-SA" b="1" cap="all" spc="0">
            <a:ln w="0"/>
            <a:solidFill>
              <a:schemeClr val="accent1"/>
            </a:solidFill>
            <a:effectLst>
              <a:reflection blurRad="12700" stA="50000" endPos="50000" dist="5000" dir="5400000" sy="-100000" rotWithShape="0"/>
            </a:effectLst>
          </a:endParaRPr>
        </a:p>
      </dgm:t>
    </dgm:pt>
    <dgm:pt modelId="{CF2F2B4A-CDB5-47E3-B149-83F7DE527DAE}" type="sibTrans" cxnId="{D9224DC1-30A8-4322-A1C7-100B0D5E83CC}">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endParaRPr lang="ar-SA" b="1" cap="all" spc="0">
            <a:ln w="0"/>
            <a:solidFill>
              <a:schemeClr val="accent1"/>
            </a:solidFill>
            <a:effectLst>
              <a:reflection blurRad="12700" stA="50000" endPos="50000" dist="5000" dir="5400000" sy="-100000" rotWithShape="0"/>
            </a:effectLst>
          </a:endParaRPr>
        </a:p>
      </dgm:t>
    </dgm:pt>
    <dgm:pt modelId="{7418C94B-CF3C-4EFB-AF0F-7B678233317C}">
      <dgm:prSet phldrT="[نص]"/>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r>
            <a:rPr lang="ar-SA" b="1" cap="all" spc="0" dirty="0" smtClean="0">
              <a:ln w="0"/>
              <a:solidFill>
                <a:schemeClr val="accent6"/>
              </a:solidFill>
              <a:effectLst>
                <a:reflection blurRad="12700" stA="50000" endPos="50000" dist="5000" dir="5400000" sy="-100000" rotWithShape="0"/>
              </a:effectLst>
            </a:rPr>
            <a:t>مرحلة العمليات المحسوسة </a:t>
          </a:r>
          <a:endParaRPr lang="ar-SA" b="1" cap="all" spc="0" dirty="0">
            <a:ln w="0"/>
            <a:solidFill>
              <a:schemeClr val="accent6"/>
            </a:solidFill>
            <a:effectLst>
              <a:reflection blurRad="12700" stA="50000" endPos="50000" dist="5000" dir="5400000" sy="-100000" rotWithShape="0"/>
            </a:effectLst>
          </a:endParaRPr>
        </a:p>
      </dgm:t>
    </dgm:pt>
    <dgm:pt modelId="{B1D342D3-C1C5-4FA2-97CE-F5B999E761A6}" type="parTrans" cxnId="{0BB78F73-B712-4388-9EC5-5BA4C5407307}">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endParaRPr lang="ar-SA" b="1" cap="all" spc="0">
            <a:ln w="0"/>
            <a:solidFill>
              <a:schemeClr val="accent1"/>
            </a:solidFill>
            <a:effectLst>
              <a:reflection blurRad="12700" stA="50000" endPos="50000" dist="5000" dir="5400000" sy="-100000" rotWithShape="0"/>
            </a:effectLst>
          </a:endParaRPr>
        </a:p>
      </dgm:t>
    </dgm:pt>
    <dgm:pt modelId="{AEFF335D-0636-4143-A166-C50A0C9A3782}" type="sibTrans" cxnId="{0BB78F73-B712-4388-9EC5-5BA4C5407307}">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endParaRPr lang="ar-SA" b="1" cap="all" spc="0">
            <a:ln w="0"/>
            <a:solidFill>
              <a:schemeClr val="accent1"/>
            </a:solidFill>
            <a:effectLst>
              <a:reflection blurRad="12700" stA="50000" endPos="50000" dist="5000" dir="5400000" sy="-100000" rotWithShape="0"/>
            </a:effectLst>
          </a:endParaRPr>
        </a:p>
      </dgm:t>
    </dgm:pt>
    <dgm:pt modelId="{1E89BE72-7DCF-4E15-857B-97CEAE0717BD}">
      <dgm:prSet phldrT="[نص]"/>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r>
            <a:rPr lang="ar-SA" b="1" cap="all" spc="0" dirty="0" smtClean="0">
              <a:ln w="0"/>
              <a:solidFill>
                <a:schemeClr val="accent4">
                  <a:lumMod val="75000"/>
                </a:schemeClr>
              </a:solidFill>
              <a:effectLst>
                <a:reflection blurRad="12700" stA="50000" endPos="50000" dist="5000" dir="5400000" sy="-100000" rotWithShape="0"/>
              </a:effectLst>
            </a:rPr>
            <a:t>مرحلة العمليات المجردة </a:t>
          </a:r>
          <a:endParaRPr lang="ar-SA" b="1" cap="all" spc="0" dirty="0">
            <a:ln w="0"/>
            <a:solidFill>
              <a:schemeClr val="accent4">
                <a:lumMod val="75000"/>
              </a:schemeClr>
            </a:solidFill>
            <a:effectLst>
              <a:reflection blurRad="12700" stA="50000" endPos="50000" dist="5000" dir="5400000" sy="-100000" rotWithShape="0"/>
            </a:effectLst>
          </a:endParaRPr>
        </a:p>
      </dgm:t>
    </dgm:pt>
    <dgm:pt modelId="{A5A8078A-4C6C-4DD1-9E72-3447CFDE941D}" type="parTrans" cxnId="{F12DFA94-B377-4D90-A833-8072BF464DA3}">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endParaRPr lang="ar-SA" b="1" cap="all" spc="0">
            <a:ln w="0"/>
            <a:solidFill>
              <a:schemeClr val="accent1"/>
            </a:solidFill>
            <a:effectLst>
              <a:reflection blurRad="12700" stA="50000" endPos="50000" dist="5000" dir="5400000" sy="-100000" rotWithShape="0"/>
            </a:effectLst>
          </a:endParaRPr>
        </a:p>
      </dgm:t>
    </dgm:pt>
    <dgm:pt modelId="{624F68A8-426F-4A75-AF77-E2E7EA052F15}" type="sibTrans" cxnId="{F12DFA94-B377-4D90-A833-8072BF464DA3}">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endParaRPr lang="ar-SA" b="1" cap="all" spc="0">
            <a:ln w="0"/>
            <a:solidFill>
              <a:schemeClr val="accent1"/>
            </a:solidFill>
            <a:effectLst>
              <a:reflection blurRad="12700" stA="50000" endPos="50000" dist="5000" dir="5400000" sy="-100000" rotWithShape="0"/>
            </a:effectLst>
          </a:endParaRPr>
        </a:p>
      </dgm:t>
    </dgm:pt>
    <dgm:pt modelId="{9B65AA48-9FBB-4DBB-8C65-3BC5330B3DEB}" type="pres">
      <dgm:prSet presAssocID="{E7E749C6-9318-4D03-B81F-8610D8D70222}" presName="arrowDiagram" presStyleCnt="0">
        <dgm:presLayoutVars>
          <dgm:chMax val="5"/>
          <dgm:dir val="rev"/>
          <dgm:resizeHandles val="exact"/>
        </dgm:presLayoutVars>
      </dgm:prSet>
      <dgm:spPr/>
    </dgm:pt>
    <dgm:pt modelId="{A9BC37D0-C44F-4B3B-90E4-2A38EA87184F}" type="pres">
      <dgm:prSet presAssocID="{E7E749C6-9318-4D03-B81F-8610D8D70222}" presName="arrow" presStyleLbl="bgShp" presStyleIdx="0" presStyleCnt="1" custLinFactNeighborX="1181" custLinFactNeighborY="-14673"/>
      <dgm:spPr/>
    </dgm:pt>
    <dgm:pt modelId="{C3B66579-4B83-4FBB-A91D-06DB9802B772}" type="pres">
      <dgm:prSet presAssocID="{E7E749C6-9318-4D03-B81F-8610D8D70222}" presName="arrowDiagram4" presStyleCnt="0"/>
      <dgm:spPr/>
    </dgm:pt>
    <dgm:pt modelId="{E4FC75A8-87B4-4EB9-A9C7-B87640E602F2}" type="pres">
      <dgm:prSet presAssocID="{87635792-49F7-469D-A8F9-397450A28CAD}" presName="bullet4a" presStyleLbl="node1" presStyleIdx="0" presStyleCnt="4"/>
      <dgm:spPr/>
    </dgm:pt>
    <dgm:pt modelId="{5A4D6F0A-9165-4827-AD6B-5974DAE05171}" type="pres">
      <dgm:prSet presAssocID="{87635792-49F7-469D-A8F9-397450A28CAD}" presName="textBox4a" presStyleLbl="revTx" presStyleIdx="0" presStyleCnt="4">
        <dgm:presLayoutVars>
          <dgm:bulletEnabled val="1"/>
        </dgm:presLayoutVars>
      </dgm:prSet>
      <dgm:spPr/>
      <dgm:t>
        <a:bodyPr/>
        <a:lstStyle/>
        <a:p>
          <a:pPr rtl="1"/>
          <a:endParaRPr lang="ar-SA"/>
        </a:p>
      </dgm:t>
    </dgm:pt>
    <dgm:pt modelId="{1A2F0598-C3EF-4AE3-AFF8-3A15A08D349F}" type="pres">
      <dgm:prSet presAssocID="{964BD3D8-DF40-457A-B64E-DD898EA35CF8}" presName="bullet4b" presStyleLbl="node1" presStyleIdx="1" presStyleCnt="4"/>
      <dgm:spPr/>
    </dgm:pt>
    <dgm:pt modelId="{460D7AAE-CE30-488E-9CE6-46529C25474A}" type="pres">
      <dgm:prSet presAssocID="{964BD3D8-DF40-457A-B64E-DD898EA35CF8}" presName="textBox4b" presStyleLbl="revTx" presStyleIdx="1" presStyleCnt="4">
        <dgm:presLayoutVars>
          <dgm:bulletEnabled val="1"/>
        </dgm:presLayoutVars>
      </dgm:prSet>
      <dgm:spPr/>
      <dgm:t>
        <a:bodyPr/>
        <a:lstStyle/>
        <a:p>
          <a:pPr rtl="1"/>
          <a:endParaRPr lang="ar-SA"/>
        </a:p>
      </dgm:t>
    </dgm:pt>
    <dgm:pt modelId="{6C3BD4ED-D4CA-4D37-99DB-00D3E121D333}" type="pres">
      <dgm:prSet presAssocID="{7418C94B-CF3C-4EFB-AF0F-7B678233317C}" presName="bullet4c" presStyleLbl="node1" presStyleIdx="2" presStyleCnt="4"/>
      <dgm:spPr>
        <a:solidFill>
          <a:schemeClr val="accent2"/>
        </a:solidFill>
      </dgm:spPr>
    </dgm:pt>
    <dgm:pt modelId="{4229FA0C-6F7F-445E-999A-FABB5E5B7A76}" type="pres">
      <dgm:prSet presAssocID="{7418C94B-CF3C-4EFB-AF0F-7B678233317C}" presName="textBox4c" presStyleLbl="revTx" presStyleIdx="2" presStyleCnt="4">
        <dgm:presLayoutVars>
          <dgm:bulletEnabled val="1"/>
        </dgm:presLayoutVars>
      </dgm:prSet>
      <dgm:spPr/>
      <dgm:t>
        <a:bodyPr/>
        <a:lstStyle/>
        <a:p>
          <a:pPr rtl="1"/>
          <a:endParaRPr lang="ar-SA"/>
        </a:p>
      </dgm:t>
    </dgm:pt>
    <dgm:pt modelId="{C160A260-E86A-48B3-937A-32A918E89883}" type="pres">
      <dgm:prSet presAssocID="{1E89BE72-7DCF-4E15-857B-97CEAE0717BD}" presName="bullet4d" presStyleLbl="node1" presStyleIdx="3" presStyleCnt="4"/>
      <dgm:spPr>
        <a:solidFill>
          <a:schemeClr val="accent4">
            <a:lumMod val="75000"/>
          </a:schemeClr>
        </a:solidFill>
      </dgm:spPr>
    </dgm:pt>
    <dgm:pt modelId="{0FDDC0E5-F579-4119-9AFC-DFF0010FCC72}" type="pres">
      <dgm:prSet presAssocID="{1E89BE72-7DCF-4E15-857B-97CEAE0717BD}" presName="textBox4d" presStyleLbl="revTx" presStyleIdx="3" presStyleCnt="4">
        <dgm:presLayoutVars>
          <dgm:bulletEnabled val="1"/>
        </dgm:presLayoutVars>
      </dgm:prSet>
      <dgm:spPr/>
      <dgm:t>
        <a:bodyPr/>
        <a:lstStyle/>
        <a:p>
          <a:pPr rtl="1"/>
          <a:endParaRPr lang="ar-SA"/>
        </a:p>
      </dgm:t>
    </dgm:pt>
  </dgm:ptLst>
  <dgm:cxnLst>
    <dgm:cxn modelId="{F12DFA94-B377-4D90-A833-8072BF464DA3}" srcId="{E7E749C6-9318-4D03-B81F-8610D8D70222}" destId="{1E89BE72-7DCF-4E15-857B-97CEAE0717BD}" srcOrd="3" destOrd="0" parTransId="{A5A8078A-4C6C-4DD1-9E72-3447CFDE941D}" sibTransId="{624F68A8-426F-4A75-AF77-E2E7EA052F15}"/>
    <dgm:cxn modelId="{FD58FA02-D358-4612-AC7C-DFF65BA700E0}" type="presOf" srcId="{87635792-49F7-469D-A8F9-397450A28CAD}" destId="{5A4D6F0A-9165-4827-AD6B-5974DAE05171}" srcOrd="0" destOrd="0" presId="urn:microsoft.com/office/officeart/2005/8/layout/arrow2"/>
    <dgm:cxn modelId="{D9224DC1-30A8-4322-A1C7-100B0D5E83CC}" srcId="{E7E749C6-9318-4D03-B81F-8610D8D70222}" destId="{964BD3D8-DF40-457A-B64E-DD898EA35CF8}" srcOrd="1" destOrd="0" parTransId="{AA2A7B1F-94DE-4096-B66A-ACC712D8C049}" sibTransId="{CF2F2B4A-CDB5-47E3-B149-83F7DE527DAE}"/>
    <dgm:cxn modelId="{700004E7-E4EB-4EE3-A939-DDAA201F626B}" srcId="{E7E749C6-9318-4D03-B81F-8610D8D70222}" destId="{87635792-49F7-469D-A8F9-397450A28CAD}" srcOrd="0" destOrd="0" parTransId="{EF0A7D40-D0F9-456C-BCDF-152C89D3F08D}" sibTransId="{E4070B64-0F8A-4699-8E68-B4ABF77C2089}"/>
    <dgm:cxn modelId="{99249589-07F4-45DA-868E-E3810A804640}" type="presOf" srcId="{1E89BE72-7DCF-4E15-857B-97CEAE0717BD}" destId="{0FDDC0E5-F579-4119-9AFC-DFF0010FCC72}" srcOrd="0" destOrd="0" presId="urn:microsoft.com/office/officeart/2005/8/layout/arrow2"/>
    <dgm:cxn modelId="{0BB78F73-B712-4388-9EC5-5BA4C5407307}" srcId="{E7E749C6-9318-4D03-B81F-8610D8D70222}" destId="{7418C94B-CF3C-4EFB-AF0F-7B678233317C}" srcOrd="2" destOrd="0" parTransId="{B1D342D3-C1C5-4FA2-97CE-F5B999E761A6}" sibTransId="{AEFF335D-0636-4143-A166-C50A0C9A3782}"/>
    <dgm:cxn modelId="{FE7F8678-5D65-4F44-8F6F-F3D79C4EF527}" type="presOf" srcId="{7418C94B-CF3C-4EFB-AF0F-7B678233317C}" destId="{4229FA0C-6F7F-445E-999A-FABB5E5B7A76}" srcOrd="0" destOrd="0" presId="urn:microsoft.com/office/officeart/2005/8/layout/arrow2"/>
    <dgm:cxn modelId="{39094A45-6E54-46A5-931E-AFFACEABC7CB}" type="presOf" srcId="{964BD3D8-DF40-457A-B64E-DD898EA35CF8}" destId="{460D7AAE-CE30-488E-9CE6-46529C25474A}" srcOrd="0" destOrd="0" presId="urn:microsoft.com/office/officeart/2005/8/layout/arrow2"/>
    <dgm:cxn modelId="{C11F1325-4ABC-4363-B907-F4C5DDC36855}" type="presOf" srcId="{E7E749C6-9318-4D03-B81F-8610D8D70222}" destId="{9B65AA48-9FBB-4DBB-8C65-3BC5330B3DEB}" srcOrd="0" destOrd="0" presId="urn:microsoft.com/office/officeart/2005/8/layout/arrow2"/>
    <dgm:cxn modelId="{8136849A-950F-462D-934B-B18E38C46D92}" type="presParOf" srcId="{9B65AA48-9FBB-4DBB-8C65-3BC5330B3DEB}" destId="{A9BC37D0-C44F-4B3B-90E4-2A38EA87184F}" srcOrd="0" destOrd="0" presId="urn:microsoft.com/office/officeart/2005/8/layout/arrow2"/>
    <dgm:cxn modelId="{4546B6A2-9458-40C1-A573-6600E29335F0}" type="presParOf" srcId="{9B65AA48-9FBB-4DBB-8C65-3BC5330B3DEB}" destId="{C3B66579-4B83-4FBB-A91D-06DB9802B772}" srcOrd="1" destOrd="0" presId="urn:microsoft.com/office/officeart/2005/8/layout/arrow2"/>
    <dgm:cxn modelId="{AAE1D39A-E592-4D2B-B5FB-BE144E6990FD}" type="presParOf" srcId="{C3B66579-4B83-4FBB-A91D-06DB9802B772}" destId="{E4FC75A8-87B4-4EB9-A9C7-B87640E602F2}" srcOrd="0" destOrd="0" presId="urn:microsoft.com/office/officeart/2005/8/layout/arrow2"/>
    <dgm:cxn modelId="{D8B288EF-90B0-4D6C-A681-7C6A834F4CEA}" type="presParOf" srcId="{C3B66579-4B83-4FBB-A91D-06DB9802B772}" destId="{5A4D6F0A-9165-4827-AD6B-5974DAE05171}" srcOrd="1" destOrd="0" presId="urn:microsoft.com/office/officeart/2005/8/layout/arrow2"/>
    <dgm:cxn modelId="{DF49AAE2-9228-4493-B1A3-BC1F338DBF84}" type="presParOf" srcId="{C3B66579-4B83-4FBB-A91D-06DB9802B772}" destId="{1A2F0598-C3EF-4AE3-AFF8-3A15A08D349F}" srcOrd="2" destOrd="0" presId="urn:microsoft.com/office/officeart/2005/8/layout/arrow2"/>
    <dgm:cxn modelId="{3954B5FE-5509-45AE-9EBF-AD0278240A01}" type="presParOf" srcId="{C3B66579-4B83-4FBB-A91D-06DB9802B772}" destId="{460D7AAE-CE30-488E-9CE6-46529C25474A}" srcOrd="3" destOrd="0" presId="urn:microsoft.com/office/officeart/2005/8/layout/arrow2"/>
    <dgm:cxn modelId="{DCABDF8B-8C45-4367-944E-C0DC7A6C0F31}" type="presParOf" srcId="{C3B66579-4B83-4FBB-A91D-06DB9802B772}" destId="{6C3BD4ED-D4CA-4D37-99DB-00D3E121D333}" srcOrd="4" destOrd="0" presId="urn:microsoft.com/office/officeart/2005/8/layout/arrow2"/>
    <dgm:cxn modelId="{5B17B98C-5EF0-4FC1-993C-E6BA5D3D98AC}" type="presParOf" srcId="{C3B66579-4B83-4FBB-A91D-06DB9802B772}" destId="{4229FA0C-6F7F-445E-999A-FABB5E5B7A76}" srcOrd="5" destOrd="0" presId="urn:microsoft.com/office/officeart/2005/8/layout/arrow2"/>
    <dgm:cxn modelId="{F9830296-91AF-474F-A261-54AA165706FC}" type="presParOf" srcId="{C3B66579-4B83-4FBB-A91D-06DB9802B772}" destId="{C160A260-E86A-48B3-937A-32A918E89883}" srcOrd="6" destOrd="0" presId="urn:microsoft.com/office/officeart/2005/8/layout/arrow2"/>
    <dgm:cxn modelId="{00150C6F-0F21-4B49-8E69-1424EA79538B}" type="presParOf" srcId="{C3B66579-4B83-4FBB-A91D-06DB9802B772}" destId="{0FDDC0E5-F579-4119-9AFC-DFF0010FCC72}" srcOrd="7" destOrd="0" presId="urn:microsoft.com/office/officeart/2005/8/layout/arrow2"/>
  </dgm:cxnLst>
  <dgm:bg>
    <a:effectLst>
      <a:glow rad="228600">
        <a:schemeClr val="accent6">
          <a:satMod val="175000"/>
          <a:alpha val="40000"/>
        </a:schemeClr>
      </a:glo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A6CEC5-5647-469D-8287-8D09DC52CA4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pPr rtl="1"/>
          <a:endParaRPr lang="ar-SA"/>
        </a:p>
      </dgm:t>
    </dgm:pt>
    <dgm:pt modelId="{81C5C484-DBDC-4B00-9BBB-AA38BB835B97}">
      <dgm:prSet phldrT="[نص]" custT="1"/>
      <dgm:spPr/>
      <dgm:t>
        <a:bodyPr/>
        <a:lstStyle/>
        <a:p>
          <a:pPr algn="ctr" rtl="1"/>
          <a:r>
            <a:rPr lang="ar-SA" sz="2800" b="1" dirty="0" smtClean="0">
              <a:solidFill>
                <a:schemeClr val="accent5">
                  <a:lumMod val="10000"/>
                </a:schemeClr>
              </a:solidFill>
            </a:rPr>
            <a:t>1- الاستعداد لتعلم .</a:t>
          </a:r>
          <a:endParaRPr lang="ar-SA" sz="2800" b="1" dirty="0">
            <a:solidFill>
              <a:schemeClr val="accent5">
                <a:lumMod val="10000"/>
              </a:schemeClr>
            </a:solidFill>
          </a:endParaRPr>
        </a:p>
      </dgm:t>
    </dgm:pt>
    <dgm:pt modelId="{3BDA2C26-B9CA-4706-A70B-192BDD196512}" type="parTrans" cxnId="{04F26189-32BC-4530-A070-D17506AF7FDF}">
      <dgm:prSet/>
      <dgm:spPr/>
      <dgm:t>
        <a:bodyPr/>
        <a:lstStyle/>
        <a:p>
          <a:pPr algn="ctr" rtl="1"/>
          <a:endParaRPr lang="ar-SA" sz="2800" b="1">
            <a:solidFill>
              <a:schemeClr val="accent5">
                <a:lumMod val="10000"/>
              </a:schemeClr>
            </a:solidFill>
          </a:endParaRPr>
        </a:p>
      </dgm:t>
    </dgm:pt>
    <dgm:pt modelId="{11E38D57-7F9D-4FA9-A7CF-3DA7754DE968}" type="sibTrans" cxnId="{04F26189-32BC-4530-A070-D17506AF7FDF}">
      <dgm:prSet/>
      <dgm:spPr/>
      <dgm:t>
        <a:bodyPr/>
        <a:lstStyle/>
        <a:p>
          <a:pPr algn="ctr" rtl="1"/>
          <a:endParaRPr lang="ar-SA" sz="2800" b="1">
            <a:solidFill>
              <a:schemeClr val="accent5">
                <a:lumMod val="10000"/>
              </a:schemeClr>
            </a:solidFill>
          </a:endParaRPr>
        </a:p>
      </dgm:t>
    </dgm:pt>
    <dgm:pt modelId="{CCF72F10-0BE0-43F9-9095-A22CDDD5C8FC}">
      <dgm:prSet phldrT="[نص]" custT="1"/>
      <dgm:spPr/>
      <dgm:t>
        <a:bodyPr/>
        <a:lstStyle/>
        <a:p>
          <a:pPr algn="ctr" rtl="1"/>
          <a:r>
            <a:rPr lang="ar-SA" sz="2800" b="1" dirty="0" smtClean="0">
              <a:solidFill>
                <a:schemeClr val="accent5">
                  <a:lumMod val="10000"/>
                </a:schemeClr>
              </a:solidFill>
            </a:rPr>
            <a:t>2- الدافعية للتعلم .</a:t>
          </a:r>
          <a:endParaRPr lang="ar-SA" sz="2800" b="1" dirty="0">
            <a:solidFill>
              <a:schemeClr val="accent5">
                <a:lumMod val="10000"/>
              </a:schemeClr>
            </a:solidFill>
          </a:endParaRPr>
        </a:p>
      </dgm:t>
    </dgm:pt>
    <dgm:pt modelId="{D02BB192-262A-4547-85A8-B6D59FDE1BAA}" type="parTrans" cxnId="{C1257B4A-F1C1-443B-A338-CF610338BEB0}">
      <dgm:prSet/>
      <dgm:spPr/>
      <dgm:t>
        <a:bodyPr/>
        <a:lstStyle/>
        <a:p>
          <a:pPr algn="ctr" rtl="1"/>
          <a:endParaRPr lang="ar-SA" sz="2800" b="1">
            <a:solidFill>
              <a:schemeClr val="accent5">
                <a:lumMod val="10000"/>
              </a:schemeClr>
            </a:solidFill>
          </a:endParaRPr>
        </a:p>
      </dgm:t>
    </dgm:pt>
    <dgm:pt modelId="{071F45D2-DBDF-4C1A-B934-37DD5834F8DD}" type="sibTrans" cxnId="{C1257B4A-F1C1-443B-A338-CF610338BEB0}">
      <dgm:prSet/>
      <dgm:spPr/>
      <dgm:t>
        <a:bodyPr/>
        <a:lstStyle/>
        <a:p>
          <a:pPr algn="ctr" rtl="1"/>
          <a:endParaRPr lang="ar-SA" sz="2800" b="1">
            <a:solidFill>
              <a:schemeClr val="accent5">
                <a:lumMod val="10000"/>
              </a:schemeClr>
            </a:solidFill>
          </a:endParaRPr>
        </a:p>
      </dgm:t>
    </dgm:pt>
    <dgm:pt modelId="{DD084E14-0DC1-444E-8D05-0F2EDBB89E48}">
      <dgm:prSet phldrT="[نص]" custT="1"/>
      <dgm:spPr/>
      <dgm:t>
        <a:bodyPr/>
        <a:lstStyle/>
        <a:p>
          <a:pPr algn="ctr" rtl="1"/>
          <a:r>
            <a:rPr lang="ar-SA" sz="2800" b="1" dirty="0" smtClean="0">
              <a:solidFill>
                <a:schemeClr val="accent5">
                  <a:lumMod val="10000"/>
                </a:schemeClr>
              </a:solidFill>
            </a:rPr>
            <a:t>3- بذل الجهد في التعلم .</a:t>
          </a:r>
          <a:endParaRPr lang="ar-SA" sz="2800" b="1" dirty="0">
            <a:solidFill>
              <a:schemeClr val="accent5">
                <a:lumMod val="10000"/>
              </a:schemeClr>
            </a:solidFill>
          </a:endParaRPr>
        </a:p>
      </dgm:t>
    </dgm:pt>
    <dgm:pt modelId="{3366F216-84C4-4C87-81FA-91886EA4A9E2}" type="parTrans" cxnId="{549B7DA3-7310-4BB0-8511-7E650FC6C145}">
      <dgm:prSet/>
      <dgm:spPr/>
      <dgm:t>
        <a:bodyPr/>
        <a:lstStyle/>
        <a:p>
          <a:pPr algn="ctr" rtl="1"/>
          <a:endParaRPr lang="ar-SA" sz="2800" b="1">
            <a:solidFill>
              <a:schemeClr val="accent5">
                <a:lumMod val="10000"/>
              </a:schemeClr>
            </a:solidFill>
          </a:endParaRPr>
        </a:p>
      </dgm:t>
    </dgm:pt>
    <dgm:pt modelId="{48E486C3-138E-4CE9-88FE-0A153C133EBA}" type="sibTrans" cxnId="{549B7DA3-7310-4BB0-8511-7E650FC6C145}">
      <dgm:prSet/>
      <dgm:spPr/>
      <dgm:t>
        <a:bodyPr/>
        <a:lstStyle/>
        <a:p>
          <a:pPr algn="ctr" rtl="1"/>
          <a:endParaRPr lang="ar-SA" sz="2800" b="1">
            <a:solidFill>
              <a:schemeClr val="accent5">
                <a:lumMod val="10000"/>
              </a:schemeClr>
            </a:solidFill>
          </a:endParaRPr>
        </a:p>
      </dgm:t>
    </dgm:pt>
    <dgm:pt modelId="{C8D68E44-1F9F-4B22-A724-4ADF47325DBF}">
      <dgm:prSet phldrT="[نص]" custT="1"/>
      <dgm:spPr/>
      <dgm:t>
        <a:bodyPr/>
        <a:lstStyle/>
        <a:p>
          <a:pPr algn="ctr" rtl="1"/>
          <a:r>
            <a:rPr lang="ar-SA" sz="2800" b="1" dirty="0" smtClean="0">
              <a:solidFill>
                <a:schemeClr val="accent5">
                  <a:lumMod val="10000"/>
                </a:schemeClr>
              </a:solidFill>
            </a:rPr>
            <a:t>4- الانتقال من العام </a:t>
          </a:r>
          <a:r>
            <a:rPr lang="ar-SA" sz="2800" b="1" dirty="0" err="1" smtClean="0">
              <a:solidFill>
                <a:schemeClr val="accent5">
                  <a:lumMod val="10000"/>
                </a:schemeClr>
              </a:solidFill>
            </a:rPr>
            <a:t>الى</a:t>
          </a:r>
          <a:r>
            <a:rPr lang="ar-SA" sz="2800" b="1" dirty="0" smtClean="0">
              <a:solidFill>
                <a:schemeClr val="accent5">
                  <a:lumMod val="10000"/>
                </a:schemeClr>
              </a:solidFill>
            </a:rPr>
            <a:t> الخاص .</a:t>
          </a:r>
          <a:endParaRPr lang="ar-SA" sz="2800" b="1" dirty="0">
            <a:solidFill>
              <a:schemeClr val="accent5">
                <a:lumMod val="10000"/>
              </a:schemeClr>
            </a:solidFill>
          </a:endParaRPr>
        </a:p>
      </dgm:t>
    </dgm:pt>
    <dgm:pt modelId="{FF80ECE0-441A-45EF-809D-0D91B08FC595}" type="parTrans" cxnId="{D611F90A-5FBA-4482-B3A8-4C0412E4E0EC}">
      <dgm:prSet/>
      <dgm:spPr/>
      <dgm:t>
        <a:bodyPr/>
        <a:lstStyle/>
        <a:p>
          <a:pPr algn="ctr" rtl="1"/>
          <a:endParaRPr lang="ar-SA" sz="2800" b="1">
            <a:solidFill>
              <a:schemeClr val="accent5">
                <a:lumMod val="10000"/>
              </a:schemeClr>
            </a:solidFill>
          </a:endParaRPr>
        </a:p>
      </dgm:t>
    </dgm:pt>
    <dgm:pt modelId="{D9AF8950-E1A9-444F-9A88-67A77DC0EFAC}" type="sibTrans" cxnId="{D611F90A-5FBA-4482-B3A8-4C0412E4E0EC}">
      <dgm:prSet/>
      <dgm:spPr/>
      <dgm:t>
        <a:bodyPr/>
        <a:lstStyle/>
        <a:p>
          <a:pPr algn="ctr" rtl="1"/>
          <a:endParaRPr lang="ar-SA" sz="2800" b="1">
            <a:solidFill>
              <a:schemeClr val="accent5">
                <a:lumMod val="10000"/>
              </a:schemeClr>
            </a:solidFill>
          </a:endParaRPr>
        </a:p>
      </dgm:t>
    </dgm:pt>
    <dgm:pt modelId="{04377855-0A6B-4589-AE13-C55C27A795F9}">
      <dgm:prSet phldrT="[نص]" custT="1"/>
      <dgm:spPr/>
      <dgm:t>
        <a:bodyPr/>
        <a:lstStyle/>
        <a:p>
          <a:pPr algn="ctr" rtl="1"/>
          <a:r>
            <a:rPr lang="ar-SA" sz="2800" b="1" dirty="0" smtClean="0">
              <a:solidFill>
                <a:schemeClr val="accent5">
                  <a:lumMod val="10000"/>
                </a:schemeClr>
              </a:solidFill>
            </a:rPr>
            <a:t>5- أهمية التدريب والتكرار .</a:t>
          </a:r>
          <a:endParaRPr lang="ar-SA" sz="2800" b="1" dirty="0">
            <a:solidFill>
              <a:schemeClr val="accent5">
                <a:lumMod val="10000"/>
              </a:schemeClr>
            </a:solidFill>
          </a:endParaRPr>
        </a:p>
      </dgm:t>
    </dgm:pt>
    <dgm:pt modelId="{A4F3510D-D84F-4F4E-81F1-99AEA45AFB8F}" type="parTrans" cxnId="{B0E55AAE-4F6C-4C6F-A22C-396BB9A38309}">
      <dgm:prSet/>
      <dgm:spPr/>
      <dgm:t>
        <a:bodyPr/>
        <a:lstStyle/>
        <a:p>
          <a:pPr algn="ctr" rtl="1"/>
          <a:endParaRPr lang="ar-SA" sz="2800" b="1">
            <a:solidFill>
              <a:schemeClr val="accent5">
                <a:lumMod val="10000"/>
              </a:schemeClr>
            </a:solidFill>
          </a:endParaRPr>
        </a:p>
      </dgm:t>
    </dgm:pt>
    <dgm:pt modelId="{BDE4DB0A-B8C9-421B-B719-3E04853AE929}" type="sibTrans" cxnId="{B0E55AAE-4F6C-4C6F-A22C-396BB9A38309}">
      <dgm:prSet/>
      <dgm:spPr/>
      <dgm:t>
        <a:bodyPr/>
        <a:lstStyle/>
        <a:p>
          <a:pPr algn="ctr" rtl="1"/>
          <a:endParaRPr lang="ar-SA" sz="2800" b="1">
            <a:solidFill>
              <a:schemeClr val="accent5">
                <a:lumMod val="10000"/>
              </a:schemeClr>
            </a:solidFill>
          </a:endParaRPr>
        </a:p>
      </dgm:t>
    </dgm:pt>
    <dgm:pt modelId="{FA5A3259-D1EB-43C0-96CD-EC450FCF405A}">
      <dgm:prSet phldrT="[نص]" custT="1"/>
      <dgm:spPr/>
      <dgm:t>
        <a:bodyPr/>
        <a:lstStyle/>
        <a:p>
          <a:pPr algn="ctr" rtl="1"/>
          <a:r>
            <a:rPr lang="ar-SA" sz="2800" b="1" dirty="0" smtClean="0">
              <a:solidFill>
                <a:schemeClr val="accent5">
                  <a:lumMod val="10000"/>
                </a:schemeClr>
              </a:solidFill>
            </a:rPr>
            <a:t>6- تعزيز المتعلم </a:t>
          </a:r>
          <a:r>
            <a:rPr lang="ar-SA" sz="2800" b="1" dirty="0" err="1" smtClean="0">
              <a:solidFill>
                <a:schemeClr val="accent5">
                  <a:lumMod val="10000"/>
                </a:schemeClr>
              </a:solidFill>
            </a:rPr>
            <a:t>واثابته</a:t>
          </a:r>
          <a:r>
            <a:rPr lang="ar-SA" sz="2800" b="1" dirty="0" smtClean="0">
              <a:solidFill>
                <a:schemeClr val="accent5">
                  <a:lumMod val="10000"/>
                </a:schemeClr>
              </a:solidFill>
            </a:rPr>
            <a:t> .</a:t>
          </a:r>
          <a:endParaRPr lang="ar-SA" sz="2800" b="1" dirty="0">
            <a:solidFill>
              <a:schemeClr val="accent5">
                <a:lumMod val="10000"/>
              </a:schemeClr>
            </a:solidFill>
          </a:endParaRPr>
        </a:p>
      </dgm:t>
    </dgm:pt>
    <dgm:pt modelId="{A90C1C0F-8D5D-4F6C-97C5-49B34237A704}" type="parTrans" cxnId="{A0C6B322-DCC2-410C-A397-B64BFDB6B39A}">
      <dgm:prSet/>
      <dgm:spPr/>
      <dgm:t>
        <a:bodyPr/>
        <a:lstStyle/>
        <a:p>
          <a:pPr algn="ctr" rtl="1"/>
          <a:endParaRPr lang="ar-SA" sz="2800" b="1">
            <a:solidFill>
              <a:schemeClr val="accent5">
                <a:lumMod val="10000"/>
              </a:schemeClr>
            </a:solidFill>
          </a:endParaRPr>
        </a:p>
      </dgm:t>
    </dgm:pt>
    <dgm:pt modelId="{6376D641-283A-4ED6-8A7C-A79656500A25}" type="sibTrans" cxnId="{A0C6B322-DCC2-410C-A397-B64BFDB6B39A}">
      <dgm:prSet/>
      <dgm:spPr/>
      <dgm:t>
        <a:bodyPr/>
        <a:lstStyle/>
        <a:p>
          <a:pPr algn="ctr" rtl="1"/>
          <a:endParaRPr lang="ar-SA" sz="2800" b="1">
            <a:solidFill>
              <a:schemeClr val="accent5">
                <a:lumMod val="10000"/>
              </a:schemeClr>
            </a:solidFill>
          </a:endParaRPr>
        </a:p>
      </dgm:t>
    </dgm:pt>
    <dgm:pt modelId="{BC82468C-46AD-4501-B30D-D96E64AC5CA4}">
      <dgm:prSet phldrT="[نص]" custT="1"/>
      <dgm:spPr/>
      <dgm:t>
        <a:bodyPr/>
        <a:lstStyle/>
        <a:p>
          <a:pPr algn="ctr" rtl="1"/>
          <a:r>
            <a:rPr lang="ar-SA" sz="2800" b="1" dirty="0" smtClean="0">
              <a:solidFill>
                <a:schemeClr val="accent5">
                  <a:lumMod val="10000"/>
                </a:schemeClr>
              </a:solidFill>
            </a:rPr>
            <a:t>7- تنويع خبرات المتعلم.</a:t>
          </a:r>
          <a:endParaRPr lang="ar-SA" sz="2800" b="1" dirty="0">
            <a:solidFill>
              <a:schemeClr val="accent5">
                <a:lumMod val="10000"/>
              </a:schemeClr>
            </a:solidFill>
          </a:endParaRPr>
        </a:p>
      </dgm:t>
    </dgm:pt>
    <dgm:pt modelId="{4C96FC61-D12F-43C3-97C5-464EAB57CCDA}" type="parTrans" cxnId="{3F034D37-737A-4E74-BB98-BB73B2D2429C}">
      <dgm:prSet/>
      <dgm:spPr/>
      <dgm:t>
        <a:bodyPr/>
        <a:lstStyle/>
        <a:p>
          <a:pPr algn="ctr" rtl="1"/>
          <a:endParaRPr lang="ar-SA" sz="2800" b="1">
            <a:solidFill>
              <a:schemeClr val="accent5">
                <a:lumMod val="10000"/>
              </a:schemeClr>
            </a:solidFill>
          </a:endParaRPr>
        </a:p>
      </dgm:t>
    </dgm:pt>
    <dgm:pt modelId="{51A219F2-680B-47BB-AA08-73152E9DA985}" type="sibTrans" cxnId="{3F034D37-737A-4E74-BB98-BB73B2D2429C}">
      <dgm:prSet/>
      <dgm:spPr/>
      <dgm:t>
        <a:bodyPr/>
        <a:lstStyle/>
        <a:p>
          <a:pPr algn="ctr" rtl="1"/>
          <a:endParaRPr lang="ar-SA" sz="2800" b="1">
            <a:solidFill>
              <a:schemeClr val="accent5">
                <a:lumMod val="10000"/>
              </a:schemeClr>
            </a:solidFill>
          </a:endParaRPr>
        </a:p>
      </dgm:t>
    </dgm:pt>
    <dgm:pt modelId="{94B200B1-A791-418C-B50C-A67D11C09C2E}">
      <dgm:prSet phldrT="[نص]" custT="1"/>
      <dgm:spPr/>
      <dgm:t>
        <a:bodyPr/>
        <a:lstStyle/>
        <a:p>
          <a:pPr algn="ctr" rtl="1"/>
          <a:r>
            <a:rPr lang="ar-SA" sz="2800" b="1" dirty="0" smtClean="0">
              <a:solidFill>
                <a:schemeClr val="accent5">
                  <a:lumMod val="10000"/>
                </a:schemeClr>
              </a:solidFill>
            </a:rPr>
            <a:t>8- مراعاة وظيفية التعلم .</a:t>
          </a:r>
          <a:endParaRPr lang="ar-SA" sz="2800" b="1" dirty="0">
            <a:solidFill>
              <a:schemeClr val="accent5">
                <a:lumMod val="10000"/>
              </a:schemeClr>
            </a:solidFill>
          </a:endParaRPr>
        </a:p>
      </dgm:t>
    </dgm:pt>
    <dgm:pt modelId="{EB2BFED6-19D2-4FC2-A0F2-8F2A6CBCB25B}" type="parTrans" cxnId="{C75A59F3-EDCA-4E93-8E0E-FB4B06CC3E7E}">
      <dgm:prSet/>
      <dgm:spPr/>
      <dgm:t>
        <a:bodyPr/>
        <a:lstStyle/>
        <a:p>
          <a:pPr algn="ctr" rtl="1"/>
          <a:endParaRPr lang="ar-SA" sz="2800" b="1">
            <a:solidFill>
              <a:schemeClr val="accent5">
                <a:lumMod val="10000"/>
              </a:schemeClr>
            </a:solidFill>
          </a:endParaRPr>
        </a:p>
      </dgm:t>
    </dgm:pt>
    <dgm:pt modelId="{49EA099D-75A9-4EDE-8804-5B9FDE4663CF}" type="sibTrans" cxnId="{C75A59F3-EDCA-4E93-8E0E-FB4B06CC3E7E}">
      <dgm:prSet/>
      <dgm:spPr/>
      <dgm:t>
        <a:bodyPr/>
        <a:lstStyle/>
        <a:p>
          <a:pPr algn="ctr" rtl="1"/>
          <a:endParaRPr lang="ar-SA" sz="2800" b="1">
            <a:solidFill>
              <a:schemeClr val="accent5">
                <a:lumMod val="10000"/>
              </a:schemeClr>
            </a:solidFill>
          </a:endParaRPr>
        </a:p>
      </dgm:t>
    </dgm:pt>
    <dgm:pt modelId="{9A3B9C65-037C-4ECD-9D1C-61677AF8EFAF}" type="pres">
      <dgm:prSet presAssocID="{84A6CEC5-5647-469D-8287-8D09DC52CA4A}" presName="Name0" presStyleCnt="0">
        <dgm:presLayoutVars>
          <dgm:dir/>
          <dgm:animLvl val="lvl"/>
          <dgm:resizeHandles val="exact"/>
        </dgm:presLayoutVars>
      </dgm:prSet>
      <dgm:spPr/>
    </dgm:pt>
    <dgm:pt modelId="{842B36C0-9E35-4F12-876D-78D3B82B17D4}" type="pres">
      <dgm:prSet presAssocID="{94B200B1-A791-418C-B50C-A67D11C09C2E}" presName="boxAndChildren" presStyleCnt="0"/>
      <dgm:spPr/>
    </dgm:pt>
    <dgm:pt modelId="{28810E41-313B-4D54-BA60-BF18B64CD03B}" type="pres">
      <dgm:prSet presAssocID="{94B200B1-A791-418C-B50C-A67D11C09C2E}" presName="parentTextBox" presStyleLbl="node1" presStyleIdx="0" presStyleCnt="8"/>
      <dgm:spPr/>
      <dgm:t>
        <a:bodyPr/>
        <a:lstStyle/>
        <a:p>
          <a:pPr rtl="1"/>
          <a:endParaRPr lang="ar-SA"/>
        </a:p>
      </dgm:t>
    </dgm:pt>
    <dgm:pt modelId="{C6D685FB-E82F-40AB-AD79-A41AA124308D}" type="pres">
      <dgm:prSet presAssocID="{51A219F2-680B-47BB-AA08-73152E9DA985}" presName="sp" presStyleCnt="0"/>
      <dgm:spPr/>
    </dgm:pt>
    <dgm:pt modelId="{EBC13871-B83E-460A-ABD3-A646DA8A1D5F}" type="pres">
      <dgm:prSet presAssocID="{BC82468C-46AD-4501-B30D-D96E64AC5CA4}" presName="arrowAndChildren" presStyleCnt="0"/>
      <dgm:spPr/>
    </dgm:pt>
    <dgm:pt modelId="{D5286698-EC27-4E78-AC76-B350A11D72B5}" type="pres">
      <dgm:prSet presAssocID="{BC82468C-46AD-4501-B30D-D96E64AC5CA4}" presName="parentTextArrow" presStyleLbl="node1" presStyleIdx="1" presStyleCnt="8"/>
      <dgm:spPr/>
    </dgm:pt>
    <dgm:pt modelId="{BB60EBB1-3878-4A32-8BDE-6E0E9BED3197}" type="pres">
      <dgm:prSet presAssocID="{6376D641-283A-4ED6-8A7C-A79656500A25}" presName="sp" presStyleCnt="0"/>
      <dgm:spPr/>
    </dgm:pt>
    <dgm:pt modelId="{6B30F5FD-17BC-4CE0-9BBB-37920B17A7BE}" type="pres">
      <dgm:prSet presAssocID="{FA5A3259-D1EB-43C0-96CD-EC450FCF405A}" presName="arrowAndChildren" presStyleCnt="0"/>
      <dgm:spPr/>
    </dgm:pt>
    <dgm:pt modelId="{AF81E7ED-FC1B-4494-8444-83484C768EB0}" type="pres">
      <dgm:prSet presAssocID="{FA5A3259-D1EB-43C0-96CD-EC450FCF405A}" presName="parentTextArrow" presStyleLbl="node1" presStyleIdx="2" presStyleCnt="8"/>
      <dgm:spPr/>
    </dgm:pt>
    <dgm:pt modelId="{0973D7B5-5F3B-4F4A-A41A-355717217BD8}" type="pres">
      <dgm:prSet presAssocID="{BDE4DB0A-B8C9-421B-B719-3E04853AE929}" presName="sp" presStyleCnt="0"/>
      <dgm:spPr/>
    </dgm:pt>
    <dgm:pt modelId="{C34028E6-F673-4AD3-B774-1BEA23D77D4B}" type="pres">
      <dgm:prSet presAssocID="{04377855-0A6B-4589-AE13-C55C27A795F9}" presName="arrowAndChildren" presStyleCnt="0"/>
      <dgm:spPr/>
    </dgm:pt>
    <dgm:pt modelId="{1D75EC31-5CEC-46CF-8901-7BF7BAE7C4E6}" type="pres">
      <dgm:prSet presAssocID="{04377855-0A6B-4589-AE13-C55C27A795F9}" presName="parentTextArrow" presStyleLbl="node1" presStyleIdx="3" presStyleCnt="8"/>
      <dgm:spPr/>
    </dgm:pt>
    <dgm:pt modelId="{CBD64292-FE05-4346-A5D3-32D7211DE27E}" type="pres">
      <dgm:prSet presAssocID="{D9AF8950-E1A9-444F-9A88-67A77DC0EFAC}" presName="sp" presStyleCnt="0"/>
      <dgm:spPr/>
    </dgm:pt>
    <dgm:pt modelId="{4BE3F2CA-C1EA-429C-BE1A-1CAA38D8465D}" type="pres">
      <dgm:prSet presAssocID="{C8D68E44-1F9F-4B22-A724-4ADF47325DBF}" presName="arrowAndChildren" presStyleCnt="0"/>
      <dgm:spPr/>
    </dgm:pt>
    <dgm:pt modelId="{46B78FC4-8DDE-4E46-883D-F9318CFDACDF}" type="pres">
      <dgm:prSet presAssocID="{C8D68E44-1F9F-4B22-A724-4ADF47325DBF}" presName="parentTextArrow" presStyleLbl="node1" presStyleIdx="4" presStyleCnt="8"/>
      <dgm:spPr/>
    </dgm:pt>
    <dgm:pt modelId="{F56B6029-E11E-46B2-AC77-79D49C42FAF6}" type="pres">
      <dgm:prSet presAssocID="{48E486C3-138E-4CE9-88FE-0A153C133EBA}" presName="sp" presStyleCnt="0"/>
      <dgm:spPr/>
    </dgm:pt>
    <dgm:pt modelId="{B03C5262-F0CF-47E6-9C6D-BA2D4436B438}" type="pres">
      <dgm:prSet presAssocID="{DD084E14-0DC1-444E-8D05-0F2EDBB89E48}" presName="arrowAndChildren" presStyleCnt="0"/>
      <dgm:spPr/>
    </dgm:pt>
    <dgm:pt modelId="{5142CC25-F771-4E92-9D21-AA57BDCFF178}" type="pres">
      <dgm:prSet presAssocID="{DD084E14-0DC1-444E-8D05-0F2EDBB89E48}" presName="parentTextArrow" presStyleLbl="node1" presStyleIdx="5" presStyleCnt="8"/>
      <dgm:spPr/>
    </dgm:pt>
    <dgm:pt modelId="{7647C3AF-30CF-4DD1-AFF8-D3465810F0B9}" type="pres">
      <dgm:prSet presAssocID="{071F45D2-DBDF-4C1A-B934-37DD5834F8DD}" presName="sp" presStyleCnt="0"/>
      <dgm:spPr/>
    </dgm:pt>
    <dgm:pt modelId="{A317F3A0-EB11-4EBE-9897-65B91A186860}" type="pres">
      <dgm:prSet presAssocID="{CCF72F10-0BE0-43F9-9095-A22CDDD5C8FC}" presName="arrowAndChildren" presStyleCnt="0"/>
      <dgm:spPr/>
    </dgm:pt>
    <dgm:pt modelId="{67DF1750-024A-4CE2-8DA0-F2BF0C43D4B8}" type="pres">
      <dgm:prSet presAssocID="{CCF72F10-0BE0-43F9-9095-A22CDDD5C8FC}" presName="parentTextArrow" presStyleLbl="node1" presStyleIdx="6" presStyleCnt="8"/>
      <dgm:spPr/>
    </dgm:pt>
    <dgm:pt modelId="{1E61A199-257D-44D4-961A-6D9D3B74FEA1}" type="pres">
      <dgm:prSet presAssocID="{11E38D57-7F9D-4FA9-A7CF-3DA7754DE968}" presName="sp" presStyleCnt="0"/>
      <dgm:spPr/>
    </dgm:pt>
    <dgm:pt modelId="{A1AA8850-AD5E-40EC-BC9C-335C91470DD2}" type="pres">
      <dgm:prSet presAssocID="{81C5C484-DBDC-4B00-9BBB-AA38BB835B97}" presName="arrowAndChildren" presStyleCnt="0"/>
      <dgm:spPr/>
    </dgm:pt>
    <dgm:pt modelId="{0A87C6B7-8D5F-43C8-9E72-2B87AEB4CC5B}" type="pres">
      <dgm:prSet presAssocID="{81C5C484-DBDC-4B00-9BBB-AA38BB835B97}" presName="parentTextArrow" presStyleLbl="node1" presStyleIdx="7" presStyleCnt="8" custLinFactNeighborY="-277"/>
      <dgm:spPr/>
    </dgm:pt>
  </dgm:ptLst>
  <dgm:cxnLst>
    <dgm:cxn modelId="{D611F90A-5FBA-4482-B3A8-4C0412E4E0EC}" srcId="{84A6CEC5-5647-469D-8287-8D09DC52CA4A}" destId="{C8D68E44-1F9F-4B22-A724-4ADF47325DBF}" srcOrd="3" destOrd="0" parTransId="{FF80ECE0-441A-45EF-809D-0D91B08FC595}" sibTransId="{D9AF8950-E1A9-444F-9A88-67A77DC0EFAC}"/>
    <dgm:cxn modelId="{C83AD79C-279E-458E-9CCC-D5C6F6F21D51}" type="presOf" srcId="{81C5C484-DBDC-4B00-9BBB-AA38BB835B97}" destId="{0A87C6B7-8D5F-43C8-9E72-2B87AEB4CC5B}" srcOrd="0" destOrd="0" presId="urn:microsoft.com/office/officeart/2005/8/layout/process4"/>
    <dgm:cxn modelId="{04F26189-32BC-4530-A070-D17506AF7FDF}" srcId="{84A6CEC5-5647-469D-8287-8D09DC52CA4A}" destId="{81C5C484-DBDC-4B00-9BBB-AA38BB835B97}" srcOrd="0" destOrd="0" parTransId="{3BDA2C26-B9CA-4706-A70B-192BDD196512}" sibTransId="{11E38D57-7F9D-4FA9-A7CF-3DA7754DE968}"/>
    <dgm:cxn modelId="{B0E55AAE-4F6C-4C6F-A22C-396BB9A38309}" srcId="{84A6CEC5-5647-469D-8287-8D09DC52CA4A}" destId="{04377855-0A6B-4589-AE13-C55C27A795F9}" srcOrd="4" destOrd="0" parTransId="{A4F3510D-D84F-4F4E-81F1-99AEA45AFB8F}" sibTransId="{BDE4DB0A-B8C9-421B-B719-3E04853AE929}"/>
    <dgm:cxn modelId="{6766E65A-E467-4D7C-9C25-DCB2A4DD1EA1}" type="presOf" srcId="{CCF72F10-0BE0-43F9-9095-A22CDDD5C8FC}" destId="{67DF1750-024A-4CE2-8DA0-F2BF0C43D4B8}" srcOrd="0" destOrd="0" presId="urn:microsoft.com/office/officeart/2005/8/layout/process4"/>
    <dgm:cxn modelId="{C074BF3B-265B-4B0E-861B-BB4AB78A2BAB}" type="presOf" srcId="{DD084E14-0DC1-444E-8D05-0F2EDBB89E48}" destId="{5142CC25-F771-4E92-9D21-AA57BDCFF178}" srcOrd="0" destOrd="0" presId="urn:microsoft.com/office/officeart/2005/8/layout/process4"/>
    <dgm:cxn modelId="{549B7DA3-7310-4BB0-8511-7E650FC6C145}" srcId="{84A6CEC5-5647-469D-8287-8D09DC52CA4A}" destId="{DD084E14-0DC1-444E-8D05-0F2EDBB89E48}" srcOrd="2" destOrd="0" parTransId="{3366F216-84C4-4C87-81FA-91886EA4A9E2}" sibTransId="{48E486C3-138E-4CE9-88FE-0A153C133EBA}"/>
    <dgm:cxn modelId="{FFCB65A9-4DD9-4114-8365-E22EAF837AFF}" type="presOf" srcId="{84A6CEC5-5647-469D-8287-8D09DC52CA4A}" destId="{9A3B9C65-037C-4ECD-9D1C-61677AF8EFAF}" srcOrd="0" destOrd="0" presId="urn:microsoft.com/office/officeart/2005/8/layout/process4"/>
    <dgm:cxn modelId="{A0C6B322-DCC2-410C-A397-B64BFDB6B39A}" srcId="{84A6CEC5-5647-469D-8287-8D09DC52CA4A}" destId="{FA5A3259-D1EB-43C0-96CD-EC450FCF405A}" srcOrd="5" destOrd="0" parTransId="{A90C1C0F-8D5D-4F6C-97C5-49B34237A704}" sibTransId="{6376D641-283A-4ED6-8A7C-A79656500A25}"/>
    <dgm:cxn modelId="{3F034D37-737A-4E74-BB98-BB73B2D2429C}" srcId="{84A6CEC5-5647-469D-8287-8D09DC52CA4A}" destId="{BC82468C-46AD-4501-B30D-D96E64AC5CA4}" srcOrd="6" destOrd="0" parTransId="{4C96FC61-D12F-43C3-97C5-464EAB57CCDA}" sibTransId="{51A219F2-680B-47BB-AA08-73152E9DA985}"/>
    <dgm:cxn modelId="{95EACC0E-C472-4FAE-A233-C204BC58CB63}" type="presOf" srcId="{FA5A3259-D1EB-43C0-96CD-EC450FCF405A}" destId="{AF81E7ED-FC1B-4494-8444-83484C768EB0}" srcOrd="0" destOrd="0" presId="urn:microsoft.com/office/officeart/2005/8/layout/process4"/>
    <dgm:cxn modelId="{8CA2531C-886C-4949-8B30-A48E1DA4298A}" type="presOf" srcId="{C8D68E44-1F9F-4B22-A724-4ADF47325DBF}" destId="{46B78FC4-8DDE-4E46-883D-F9318CFDACDF}" srcOrd="0" destOrd="0" presId="urn:microsoft.com/office/officeart/2005/8/layout/process4"/>
    <dgm:cxn modelId="{DE6CFF8F-79FE-4655-9A2D-39B1062E875B}" type="presOf" srcId="{94B200B1-A791-418C-B50C-A67D11C09C2E}" destId="{28810E41-313B-4D54-BA60-BF18B64CD03B}" srcOrd="0" destOrd="0" presId="urn:microsoft.com/office/officeart/2005/8/layout/process4"/>
    <dgm:cxn modelId="{C75A59F3-EDCA-4E93-8E0E-FB4B06CC3E7E}" srcId="{84A6CEC5-5647-469D-8287-8D09DC52CA4A}" destId="{94B200B1-A791-418C-B50C-A67D11C09C2E}" srcOrd="7" destOrd="0" parTransId="{EB2BFED6-19D2-4FC2-A0F2-8F2A6CBCB25B}" sibTransId="{49EA099D-75A9-4EDE-8804-5B9FDE4663CF}"/>
    <dgm:cxn modelId="{3000E3A1-4AD0-48D8-BAC6-B53F58CB2ABF}" type="presOf" srcId="{BC82468C-46AD-4501-B30D-D96E64AC5CA4}" destId="{D5286698-EC27-4E78-AC76-B350A11D72B5}" srcOrd="0" destOrd="0" presId="urn:microsoft.com/office/officeart/2005/8/layout/process4"/>
    <dgm:cxn modelId="{C1257B4A-F1C1-443B-A338-CF610338BEB0}" srcId="{84A6CEC5-5647-469D-8287-8D09DC52CA4A}" destId="{CCF72F10-0BE0-43F9-9095-A22CDDD5C8FC}" srcOrd="1" destOrd="0" parTransId="{D02BB192-262A-4547-85A8-B6D59FDE1BAA}" sibTransId="{071F45D2-DBDF-4C1A-B934-37DD5834F8DD}"/>
    <dgm:cxn modelId="{E968B04B-1680-492B-8CCB-B1F025C5311A}" type="presOf" srcId="{04377855-0A6B-4589-AE13-C55C27A795F9}" destId="{1D75EC31-5CEC-46CF-8901-7BF7BAE7C4E6}" srcOrd="0" destOrd="0" presId="urn:microsoft.com/office/officeart/2005/8/layout/process4"/>
    <dgm:cxn modelId="{FB42D1BB-33AE-440E-8A2C-CEE5A2C78C61}" type="presParOf" srcId="{9A3B9C65-037C-4ECD-9D1C-61677AF8EFAF}" destId="{842B36C0-9E35-4F12-876D-78D3B82B17D4}" srcOrd="0" destOrd="0" presId="urn:microsoft.com/office/officeart/2005/8/layout/process4"/>
    <dgm:cxn modelId="{92584FCC-7A9E-46C2-B14E-718269B43DC7}" type="presParOf" srcId="{842B36C0-9E35-4F12-876D-78D3B82B17D4}" destId="{28810E41-313B-4D54-BA60-BF18B64CD03B}" srcOrd="0" destOrd="0" presId="urn:microsoft.com/office/officeart/2005/8/layout/process4"/>
    <dgm:cxn modelId="{EEABF592-8E8A-4722-B58B-2325D80374C5}" type="presParOf" srcId="{9A3B9C65-037C-4ECD-9D1C-61677AF8EFAF}" destId="{C6D685FB-E82F-40AB-AD79-A41AA124308D}" srcOrd="1" destOrd="0" presId="urn:microsoft.com/office/officeart/2005/8/layout/process4"/>
    <dgm:cxn modelId="{853A4E7C-D569-4363-A63E-BCC6DA61343D}" type="presParOf" srcId="{9A3B9C65-037C-4ECD-9D1C-61677AF8EFAF}" destId="{EBC13871-B83E-460A-ABD3-A646DA8A1D5F}" srcOrd="2" destOrd="0" presId="urn:microsoft.com/office/officeart/2005/8/layout/process4"/>
    <dgm:cxn modelId="{A18AA3B9-2EE4-4702-BB51-CB55E55502C0}" type="presParOf" srcId="{EBC13871-B83E-460A-ABD3-A646DA8A1D5F}" destId="{D5286698-EC27-4E78-AC76-B350A11D72B5}" srcOrd="0" destOrd="0" presId="urn:microsoft.com/office/officeart/2005/8/layout/process4"/>
    <dgm:cxn modelId="{8E982238-8359-49B0-BB19-55AB5D47EC23}" type="presParOf" srcId="{9A3B9C65-037C-4ECD-9D1C-61677AF8EFAF}" destId="{BB60EBB1-3878-4A32-8BDE-6E0E9BED3197}" srcOrd="3" destOrd="0" presId="urn:microsoft.com/office/officeart/2005/8/layout/process4"/>
    <dgm:cxn modelId="{89B064E7-B3D3-45EF-BBFE-5CECD6025C13}" type="presParOf" srcId="{9A3B9C65-037C-4ECD-9D1C-61677AF8EFAF}" destId="{6B30F5FD-17BC-4CE0-9BBB-37920B17A7BE}" srcOrd="4" destOrd="0" presId="urn:microsoft.com/office/officeart/2005/8/layout/process4"/>
    <dgm:cxn modelId="{C1F59651-E1DF-4463-94A0-6C3EDA446022}" type="presParOf" srcId="{6B30F5FD-17BC-4CE0-9BBB-37920B17A7BE}" destId="{AF81E7ED-FC1B-4494-8444-83484C768EB0}" srcOrd="0" destOrd="0" presId="urn:microsoft.com/office/officeart/2005/8/layout/process4"/>
    <dgm:cxn modelId="{74D9CE70-8500-4652-B98A-C01C9698D67A}" type="presParOf" srcId="{9A3B9C65-037C-4ECD-9D1C-61677AF8EFAF}" destId="{0973D7B5-5F3B-4F4A-A41A-355717217BD8}" srcOrd="5" destOrd="0" presId="urn:microsoft.com/office/officeart/2005/8/layout/process4"/>
    <dgm:cxn modelId="{1DD2765A-2241-4AC2-BDA9-95742FFB9F38}" type="presParOf" srcId="{9A3B9C65-037C-4ECD-9D1C-61677AF8EFAF}" destId="{C34028E6-F673-4AD3-B774-1BEA23D77D4B}" srcOrd="6" destOrd="0" presId="urn:microsoft.com/office/officeart/2005/8/layout/process4"/>
    <dgm:cxn modelId="{847F3C5F-9FA4-4E90-A780-96625A4B097B}" type="presParOf" srcId="{C34028E6-F673-4AD3-B774-1BEA23D77D4B}" destId="{1D75EC31-5CEC-46CF-8901-7BF7BAE7C4E6}" srcOrd="0" destOrd="0" presId="urn:microsoft.com/office/officeart/2005/8/layout/process4"/>
    <dgm:cxn modelId="{BDB7676B-D567-470A-B116-7E896875B6FE}" type="presParOf" srcId="{9A3B9C65-037C-4ECD-9D1C-61677AF8EFAF}" destId="{CBD64292-FE05-4346-A5D3-32D7211DE27E}" srcOrd="7" destOrd="0" presId="urn:microsoft.com/office/officeart/2005/8/layout/process4"/>
    <dgm:cxn modelId="{A24A07FD-4703-47A4-99B1-2C27D3DF5F11}" type="presParOf" srcId="{9A3B9C65-037C-4ECD-9D1C-61677AF8EFAF}" destId="{4BE3F2CA-C1EA-429C-BE1A-1CAA38D8465D}" srcOrd="8" destOrd="0" presId="urn:microsoft.com/office/officeart/2005/8/layout/process4"/>
    <dgm:cxn modelId="{809142F5-B7CA-4C8F-8513-035B4ADEB53A}" type="presParOf" srcId="{4BE3F2CA-C1EA-429C-BE1A-1CAA38D8465D}" destId="{46B78FC4-8DDE-4E46-883D-F9318CFDACDF}" srcOrd="0" destOrd="0" presId="urn:microsoft.com/office/officeart/2005/8/layout/process4"/>
    <dgm:cxn modelId="{871C8823-E125-4308-A696-E7078CEC8053}" type="presParOf" srcId="{9A3B9C65-037C-4ECD-9D1C-61677AF8EFAF}" destId="{F56B6029-E11E-46B2-AC77-79D49C42FAF6}" srcOrd="9" destOrd="0" presId="urn:microsoft.com/office/officeart/2005/8/layout/process4"/>
    <dgm:cxn modelId="{FD12CD0E-659C-41BD-A98E-441A796417F2}" type="presParOf" srcId="{9A3B9C65-037C-4ECD-9D1C-61677AF8EFAF}" destId="{B03C5262-F0CF-47E6-9C6D-BA2D4436B438}" srcOrd="10" destOrd="0" presId="urn:microsoft.com/office/officeart/2005/8/layout/process4"/>
    <dgm:cxn modelId="{C0EFAE61-9F6B-4DD6-A463-8ED465BAE277}" type="presParOf" srcId="{B03C5262-F0CF-47E6-9C6D-BA2D4436B438}" destId="{5142CC25-F771-4E92-9D21-AA57BDCFF178}" srcOrd="0" destOrd="0" presId="urn:microsoft.com/office/officeart/2005/8/layout/process4"/>
    <dgm:cxn modelId="{607B0576-2FAB-44B3-A61E-61938E6C560C}" type="presParOf" srcId="{9A3B9C65-037C-4ECD-9D1C-61677AF8EFAF}" destId="{7647C3AF-30CF-4DD1-AFF8-D3465810F0B9}" srcOrd="11" destOrd="0" presId="urn:microsoft.com/office/officeart/2005/8/layout/process4"/>
    <dgm:cxn modelId="{766485C3-AA89-4DF3-A8AF-9B040AF5BB77}" type="presParOf" srcId="{9A3B9C65-037C-4ECD-9D1C-61677AF8EFAF}" destId="{A317F3A0-EB11-4EBE-9897-65B91A186860}" srcOrd="12" destOrd="0" presId="urn:microsoft.com/office/officeart/2005/8/layout/process4"/>
    <dgm:cxn modelId="{59811D4D-5466-4950-9F73-5A3983330FEA}" type="presParOf" srcId="{A317F3A0-EB11-4EBE-9897-65B91A186860}" destId="{67DF1750-024A-4CE2-8DA0-F2BF0C43D4B8}" srcOrd="0" destOrd="0" presId="urn:microsoft.com/office/officeart/2005/8/layout/process4"/>
    <dgm:cxn modelId="{F55C355C-9974-4931-99E5-F82F09008DCF}" type="presParOf" srcId="{9A3B9C65-037C-4ECD-9D1C-61677AF8EFAF}" destId="{1E61A199-257D-44D4-961A-6D9D3B74FEA1}" srcOrd="13" destOrd="0" presId="urn:microsoft.com/office/officeart/2005/8/layout/process4"/>
    <dgm:cxn modelId="{32D942E4-19A6-4B51-8915-C2989737E7C1}" type="presParOf" srcId="{9A3B9C65-037C-4ECD-9D1C-61677AF8EFAF}" destId="{A1AA8850-AD5E-40EC-BC9C-335C91470DD2}" srcOrd="14" destOrd="0" presId="urn:microsoft.com/office/officeart/2005/8/layout/process4"/>
    <dgm:cxn modelId="{8531E70F-66ED-4592-A24F-D2C5D83FB02A}" type="presParOf" srcId="{A1AA8850-AD5E-40EC-BC9C-335C91470DD2}" destId="{0A87C6B7-8D5F-43C8-9E72-2B87AEB4CC5B}"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EE4C00-70D3-433B-A0C8-0A374E3FCEE4}">
      <dsp:nvSpPr>
        <dsp:cNvPr id="0" name=""/>
        <dsp:cNvSpPr/>
      </dsp:nvSpPr>
      <dsp:spPr>
        <a:xfrm rot="5400000">
          <a:off x="5238697" y="47"/>
          <a:ext cx="3184033" cy="3184033"/>
        </a:xfrm>
        <a:prstGeom prst="upArrow">
          <a:avLst>
            <a:gd name="adj1" fmla="val 50000"/>
            <a:gd name="adj2" fmla="val 3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sp3d/>
        </a:bodyPr>
        <a:lstStyle/>
        <a:p>
          <a:pPr lvl="0" algn="ctr" defTabSz="1600200" rtl="1">
            <a:lnSpc>
              <a:spcPct val="90000"/>
            </a:lnSpc>
            <a:spcBef>
              <a:spcPct val="0"/>
            </a:spcBef>
            <a:spcAft>
              <a:spcPct val="35000"/>
            </a:spcAft>
          </a:pPr>
          <a:r>
            <a:rPr kumimoji="0" lang="ar-SA" sz="3600" b="1" i="0" u="none" strike="noStrike" kern="1200" cap="none" normalizeH="0" baseline="0" smtClean="0">
              <a:ln/>
              <a:effectLst/>
              <a:latin typeface="Verdana" pitchFamily="34" charset="0"/>
              <a:ea typeface="Times New Roman" pitchFamily="18" charset="0"/>
            </a:rPr>
            <a:t>النموّ وعلاقته بالمنهج </a:t>
          </a:r>
          <a:endParaRPr lang="ar-SA" sz="3600" b="1" kern="1200" dirty="0">
            <a:ln/>
          </a:endParaRPr>
        </a:p>
      </dsp:txBody>
      <dsp:txXfrm rot="5400000">
        <a:off x="5238697" y="47"/>
        <a:ext cx="3184033" cy="3184033"/>
      </dsp:txXfrm>
    </dsp:sp>
    <dsp:sp modelId="{EF199D7C-65E5-4D33-A1B5-44C38FE14812}">
      <dsp:nvSpPr>
        <dsp:cNvPr id="0" name=""/>
        <dsp:cNvSpPr/>
      </dsp:nvSpPr>
      <dsp:spPr>
        <a:xfrm rot="16200000">
          <a:off x="2204" y="47"/>
          <a:ext cx="3184033" cy="3184033"/>
        </a:xfrm>
        <a:prstGeom prst="upArrow">
          <a:avLst>
            <a:gd name="adj1" fmla="val 50000"/>
            <a:gd name="adj2" fmla="val 3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sp3d/>
        </a:bodyPr>
        <a:lstStyle/>
        <a:p>
          <a:pPr lvl="0" algn="ctr" defTabSz="1600200" rtl="1">
            <a:lnSpc>
              <a:spcPct val="90000"/>
            </a:lnSpc>
            <a:spcBef>
              <a:spcPct val="0"/>
            </a:spcBef>
            <a:spcAft>
              <a:spcPct val="35000"/>
            </a:spcAft>
          </a:pPr>
          <a:r>
            <a:rPr kumimoji="0" lang="ar-SA" sz="3600" b="1" i="0" u="none" strike="noStrike" kern="1200" cap="none" normalizeH="0" baseline="0" smtClean="0">
              <a:ln/>
              <a:effectLst/>
              <a:latin typeface="Verdana" pitchFamily="34" charset="0"/>
              <a:ea typeface="Times New Roman" pitchFamily="18" charset="0"/>
            </a:rPr>
            <a:t>التعلّم وعلاقته بالمنهج </a:t>
          </a:r>
          <a:endParaRPr lang="ar-SA" sz="3600" b="1" kern="1200" dirty="0">
            <a:ln/>
          </a:endParaRPr>
        </a:p>
      </dsp:txBody>
      <dsp:txXfrm rot="16200000">
        <a:off x="2204" y="47"/>
        <a:ext cx="3184033" cy="318403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D6DBFD-58A1-4E1B-8002-0DEB0A9984D4}">
      <dsp:nvSpPr>
        <dsp:cNvPr id="0" name=""/>
        <dsp:cNvSpPr/>
      </dsp:nvSpPr>
      <dsp:spPr>
        <a:xfrm rot="5400000">
          <a:off x="4466433" y="118945"/>
          <a:ext cx="760157" cy="532110"/>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kern="1200" dirty="0" smtClean="0">
              <a:solidFill>
                <a:srgbClr val="3333FF"/>
              </a:solidFill>
            </a:rPr>
            <a:t>1</a:t>
          </a:r>
          <a:endParaRPr lang="ar-SA" sz="3600" kern="1200" dirty="0">
            <a:solidFill>
              <a:srgbClr val="3333FF"/>
            </a:solidFill>
          </a:endParaRPr>
        </a:p>
      </dsp:txBody>
      <dsp:txXfrm rot="5400000">
        <a:off x="4466433" y="118945"/>
        <a:ext cx="760157" cy="532110"/>
      </dsp:txXfrm>
    </dsp:sp>
    <dsp:sp modelId="{755DFEC3-6413-4C97-BE6E-026E66E255BF}">
      <dsp:nvSpPr>
        <dsp:cNvPr id="0" name=""/>
        <dsp:cNvSpPr/>
      </dsp:nvSpPr>
      <dsp:spPr>
        <a:xfrm rot="16200000">
          <a:off x="2043047" y="-2038125"/>
          <a:ext cx="494362" cy="4580457"/>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15" tIns="18415" rIns="206248" bIns="18415" numCol="1" spcCol="1270" anchor="ctr" anchorCtr="0">
          <a:noAutofit/>
        </a:bodyPr>
        <a:lstStyle/>
        <a:p>
          <a:pPr marL="285750" lvl="1" indent="-285750" algn="r" defTabSz="1289050" rtl="1">
            <a:lnSpc>
              <a:spcPct val="90000"/>
            </a:lnSpc>
            <a:spcBef>
              <a:spcPct val="0"/>
            </a:spcBef>
            <a:spcAft>
              <a:spcPct val="15000"/>
            </a:spcAft>
            <a:buChar char="••"/>
          </a:pPr>
          <a:r>
            <a:rPr kumimoji="0" lang="ar-SA" sz="2900" b="0" i="0" u="none" strike="noStrike" kern="1200" cap="none" normalizeH="0" baseline="0" dirty="0" smtClean="0">
              <a:ln/>
              <a:solidFill>
                <a:srgbClr val="3333FF"/>
              </a:solidFill>
              <a:effectLst/>
              <a:latin typeface="Calibri" pitchFamily="34" charset="0"/>
              <a:ea typeface="Calibri" pitchFamily="34" charset="0"/>
              <a:cs typeface="Arial" pitchFamily="34" charset="0"/>
            </a:rPr>
            <a:t>النمو عملية فردية</a:t>
          </a:r>
          <a:endParaRPr lang="ar-SA" sz="2900" kern="1200" dirty="0">
            <a:solidFill>
              <a:srgbClr val="3333FF"/>
            </a:solidFill>
          </a:endParaRPr>
        </a:p>
      </dsp:txBody>
      <dsp:txXfrm rot="16200000">
        <a:off x="2043047" y="-2038125"/>
        <a:ext cx="494362" cy="4580457"/>
      </dsp:txXfrm>
    </dsp:sp>
    <dsp:sp modelId="{DFECDC77-F304-4213-A4EF-A49A686072EB}">
      <dsp:nvSpPr>
        <dsp:cNvPr id="0" name=""/>
        <dsp:cNvSpPr/>
      </dsp:nvSpPr>
      <dsp:spPr>
        <a:xfrm rot="5400000">
          <a:off x="4466433" y="794701"/>
          <a:ext cx="760157" cy="532110"/>
        </a:xfrm>
        <a:prstGeom prst="chevron">
          <a:avLst/>
        </a:prstGeom>
        <a:gradFill rotWithShape="0">
          <a:gsLst>
            <a:gs pos="0">
              <a:schemeClr val="accent4">
                <a:hueOff val="947828"/>
                <a:satOff val="10452"/>
                <a:lumOff val="1601"/>
                <a:alphaOff val="0"/>
                <a:shade val="51000"/>
                <a:satMod val="130000"/>
              </a:schemeClr>
            </a:gs>
            <a:gs pos="80000">
              <a:schemeClr val="accent4">
                <a:hueOff val="947828"/>
                <a:satOff val="10452"/>
                <a:lumOff val="1601"/>
                <a:alphaOff val="0"/>
                <a:shade val="93000"/>
                <a:satMod val="130000"/>
              </a:schemeClr>
            </a:gs>
            <a:gs pos="100000">
              <a:schemeClr val="accent4">
                <a:hueOff val="947828"/>
                <a:satOff val="10452"/>
                <a:lumOff val="1601"/>
                <a:alphaOff val="0"/>
                <a:shade val="94000"/>
                <a:satMod val="135000"/>
              </a:schemeClr>
            </a:gs>
          </a:gsLst>
          <a:lin ang="16200000" scaled="0"/>
        </a:gradFill>
        <a:ln w="9525" cap="flat" cmpd="sng" algn="ctr">
          <a:solidFill>
            <a:schemeClr val="accent4">
              <a:hueOff val="947828"/>
              <a:satOff val="10452"/>
              <a:lumOff val="160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kern="1200" dirty="0" smtClean="0">
              <a:solidFill>
                <a:srgbClr val="3333FF"/>
              </a:solidFill>
            </a:rPr>
            <a:t>2</a:t>
          </a:r>
          <a:endParaRPr lang="ar-SA" sz="3600" kern="1200" dirty="0">
            <a:solidFill>
              <a:srgbClr val="3333FF"/>
            </a:solidFill>
          </a:endParaRPr>
        </a:p>
      </dsp:txBody>
      <dsp:txXfrm rot="5400000">
        <a:off x="4466433" y="794701"/>
        <a:ext cx="760157" cy="532110"/>
      </dsp:txXfrm>
    </dsp:sp>
    <dsp:sp modelId="{97F218B6-0A9A-4697-B958-31DA435BBFB6}">
      <dsp:nvSpPr>
        <dsp:cNvPr id="0" name=""/>
        <dsp:cNvSpPr/>
      </dsp:nvSpPr>
      <dsp:spPr>
        <a:xfrm rot="16200000">
          <a:off x="2043177" y="-1362499"/>
          <a:ext cx="494102" cy="4580457"/>
        </a:xfrm>
        <a:prstGeom prst="round2SameRect">
          <a:avLst/>
        </a:prstGeom>
        <a:solidFill>
          <a:schemeClr val="lt1">
            <a:alpha val="90000"/>
            <a:hueOff val="0"/>
            <a:satOff val="0"/>
            <a:lumOff val="0"/>
            <a:alphaOff val="0"/>
          </a:schemeClr>
        </a:solidFill>
        <a:ln w="9525" cap="flat" cmpd="sng" algn="ctr">
          <a:solidFill>
            <a:schemeClr val="accent4">
              <a:hueOff val="947828"/>
              <a:satOff val="10452"/>
              <a:lumOff val="160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15" tIns="18415" rIns="206248" bIns="18415" numCol="1" spcCol="1270" anchor="ctr" anchorCtr="0">
          <a:noAutofit/>
        </a:bodyPr>
        <a:lstStyle/>
        <a:p>
          <a:pPr marL="285750" lvl="1" indent="-285750" algn="r" defTabSz="1289050" rtl="1">
            <a:lnSpc>
              <a:spcPct val="90000"/>
            </a:lnSpc>
            <a:spcBef>
              <a:spcPct val="0"/>
            </a:spcBef>
            <a:spcAft>
              <a:spcPct val="15000"/>
            </a:spcAft>
            <a:buChar char="••"/>
          </a:pPr>
          <a:r>
            <a:rPr kumimoji="0" lang="ar-SA" sz="2900" b="0" i="0" u="none" strike="noStrike" kern="1200" cap="none" normalizeH="0" baseline="0" smtClean="0">
              <a:ln/>
              <a:solidFill>
                <a:srgbClr val="3333FF"/>
              </a:solidFill>
              <a:effectLst/>
              <a:latin typeface="Calibri" pitchFamily="34" charset="0"/>
              <a:ea typeface="Calibri" pitchFamily="34" charset="0"/>
              <a:cs typeface="Arial" pitchFamily="34" charset="0"/>
            </a:rPr>
            <a:t>النمو عملية مستمرة ومتصلة</a:t>
          </a:r>
          <a:endParaRPr lang="ar-SA" sz="2900" kern="1200" dirty="0">
            <a:solidFill>
              <a:srgbClr val="3333FF"/>
            </a:solidFill>
          </a:endParaRPr>
        </a:p>
      </dsp:txBody>
      <dsp:txXfrm rot="16200000">
        <a:off x="2043177" y="-1362499"/>
        <a:ext cx="494102" cy="4580457"/>
      </dsp:txXfrm>
    </dsp:sp>
    <dsp:sp modelId="{B58E247D-57CD-40B9-9700-E9E77A11B3A1}">
      <dsp:nvSpPr>
        <dsp:cNvPr id="0" name=""/>
        <dsp:cNvSpPr/>
      </dsp:nvSpPr>
      <dsp:spPr>
        <a:xfrm rot="5400000">
          <a:off x="4466433" y="1470457"/>
          <a:ext cx="760157" cy="532110"/>
        </a:xfrm>
        <a:prstGeom prst="chevron">
          <a:avLst/>
        </a:prstGeom>
        <a:gradFill rotWithShape="0">
          <a:gsLst>
            <a:gs pos="0">
              <a:schemeClr val="accent4">
                <a:hueOff val="1895657"/>
                <a:satOff val="20904"/>
                <a:lumOff val="3203"/>
                <a:alphaOff val="0"/>
                <a:shade val="51000"/>
                <a:satMod val="130000"/>
              </a:schemeClr>
            </a:gs>
            <a:gs pos="80000">
              <a:schemeClr val="accent4">
                <a:hueOff val="1895657"/>
                <a:satOff val="20904"/>
                <a:lumOff val="3203"/>
                <a:alphaOff val="0"/>
                <a:shade val="93000"/>
                <a:satMod val="130000"/>
              </a:schemeClr>
            </a:gs>
            <a:gs pos="100000">
              <a:schemeClr val="accent4">
                <a:hueOff val="1895657"/>
                <a:satOff val="20904"/>
                <a:lumOff val="3203"/>
                <a:alphaOff val="0"/>
                <a:shade val="94000"/>
                <a:satMod val="135000"/>
              </a:schemeClr>
            </a:gs>
          </a:gsLst>
          <a:lin ang="16200000" scaled="0"/>
        </a:gradFill>
        <a:ln w="9525" cap="flat" cmpd="sng" algn="ctr">
          <a:solidFill>
            <a:schemeClr val="accent4">
              <a:hueOff val="1895657"/>
              <a:satOff val="20904"/>
              <a:lumOff val="320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kern="1200" dirty="0" smtClean="0">
              <a:solidFill>
                <a:srgbClr val="3333FF"/>
              </a:solidFill>
            </a:rPr>
            <a:t>3</a:t>
          </a:r>
          <a:endParaRPr lang="ar-SA" sz="3200" kern="1200" dirty="0">
            <a:solidFill>
              <a:srgbClr val="3333FF"/>
            </a:solidFill>
          </a:endParaRPr>
        </a:p>
      </dsp:txBody>
      <dsp:txXfrm rot="5400000">
        <a:off x="4466433" y="1470457"/>
        <a:ext cx="760157" cy="532110"/>
      </dsp:txXfrm>
    </dsp:sp>
    <dsp:sp modelId="{4CBE8875-9281-49E7-934E-A61E919D09E7}">
      <dsp:nvSpPr>
        <dsp:cNvPr id="0" name=""/>
        <dsp:cNvSpPr/>
      </dsp:nvSpPr>
      <dsp:spPr>
        <a:xfrm rot="16200000">
          <a:off x="2043177" y="-686744"/>
          <a:ext cx="494102" cy="4580457"/>
        </a:xfrm>
        <a:prstGeom prst="round2SameRect">
          <a:avLst/>
        </a:prstGeom>
        <a:solidFill>
          <a:schemeClr val="lt1">
            <a:alpha val="90000"/>
            <a:hueOff val="0"/>
            <a:satOff val="0"/>
            <a:lumOff val="0"/>
            <a:alphaOff val="0"/>
          </a:schemeClr>
        </a:solidFill>
        <a:ln w="9525" cap="flat" cmpd="sng" algn="ctr">
          <a:solidFill>
            <a:schemeClr val="accent4">
              <a:hueOff val="1895657"/>
              <a:satOff val="20904"/>
              <a:lumOff val="320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15" tIns="18415" rIns="206248" bIns="18415" numCol="1" spcCol="1270" anchor="ctr" anchorCtr="0">
          <a:noAutofit/>
        </a:bodyPr>
        <a:lstStyle/>
        <a:p>
          <a:pPr marL="285750" lvl="1" indent="-285750" algn="r" defTabSz="1289050" rtl="1">
            <a:lnSpc>
              <a:spcPct val="90000"/>
            </a:lnSpc>
            <a:spcBef>
              <a:spcPct val="0"/>
            </a:spcBef>
            <a:spcAft>
              <a:spcPct val="15000"/>
            </a:spcAft>
            <a:buChar char="••"/>
          </a:pPr>
          <a:r>
            <a:rPr kumimoji="0" lang="ar-SA" sz="2900" b="0" i="0" u="none" strike="noStrike" kern="1200" cap="none" normalizeH="0" baseline="0" smtClean="0">
              <a:ln/>
              <a:solidFill>
                <a:srgbClr val="3333FF"/>
              </a:solidFill>
              <a:effectLst/>
              <a:latin typeface="Calibri" pitchFamily="34" charset="0"/>
              <a:ea typeface="Calibri" pitchFamily="34" charset="0"/>
              <a:cs typeface="Arial" pitchFamily="34" charset="0"/>
            </a:rPr>
            <a:t>النمو يسير في مراحل</a:t>
          </a:r>
          <a:endParaRPr lang="ar-SA" sz="2900" kern="1200" dirty="0">
            <a:solidFill>
              <a:srgbClr val="3333FF"/>
            </a:solidFill>
          </a:endParaRPr>
        </a:p>
      </dsp:txBody>
      <dsp:txXfrm rot="16200000">
        <a:off x="2043177" y="-686744"/>
        <a:ext cx="494102" cy="4580457"/>
      </dsp:txXfrm>
    </dsp:sp>
    <dsp:sp modelId="{4DBBF8C2-FF1A-4F9E-A588-23F6B923E4B5}">
      <dsp:nvSpPr>
        <dsp:cNvPr id="0" name=""/>
        <dsp:cNvSpPr/>
      </dsp:nvSpPr>
      <dsp:spPr>
        <a:xfrm rot="5400000">
          <a:off x="4466433" y="2146212"/>
          <a:ext cx="760157" cy="532110"/>
        </a:xfrm>
        <a:prstGeom prst="chevron">
          <a:avLst/>
        </a:prstGeom>
        <a:gradFill rotWithShape="0">
          <a:gsLst>
            <a:gs pos="0">
              <a:schemeClr val="accent4">
                <a:hueOff val="2843485"/>
                <a:satOff val="31356"/>
                <a:lumOff val="4804"/>
                <a:alphaOff val="0"/>
                <a:shade val="51000"/>
                <a:satMod val="130000"/>
              </a:schemeClr>
            </a:gs>
            <a:gs pos="80000">
              <a:schemeClr val="accent4">
                <a:hueOff val="2843485"/>
                <a:satOff val="31356"/>
                <a:lumOff val="4804"/>
                <a:alphaOff val="0"/>
                <a:shade val="93000"/>
                <a:satMod val="130000"/>
              </a:schemeClr>
            </a:gs>
            <a:gs pos="100000">
              <a:schemeClr val="accent4">
                <a:hueOff val="2843485"/>
                <a:satOff val="31356"/>
                <a:lumOff val="4804"/>
                <a:alphaOff val="0"/>
                <a:shade val="94000"/>
                <a:satMod val="135000"/>
              </a:schemeClr>
            </a:gs>
          </a:gsLst>
          <a:lin ang="16200000" scaled="0"/>
        </a:gradFill>
        <a:ln w="9525" cap="flat" cmpd="sng" algn="ctr">
          <a:solidFill>
            <a:schemeClr val="accent4">
              <a:hueOff val="2843485"/>
              <a:satOff val="31356"/>
              <a:lumOff val="480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kern="1200" dirty="0" smtClean="0">
              <a:solidFill>
                <a:srgbClr val="3333FF"/>
              </a:solidFill>
            </a:rPr>
            <a:t>4</a:t>
          </a:r>
          <a:endParaRPr lang="ar-SA" sz="1700" kern="1200" dirty="0">
            <a:solidFill>
              <a:srgbClr val="3333FF"/>
            </a:solidFill>
          </a:endParaRPr>
        </a:p>
      </dsp:txBody>
      <dsp:txXfrm rot="5400000">
        <a:off x="4466433" y="2146212"/>
        <a:ext cx="760157" cy="532110"/>
      </dsp:txXfrm>
    </dsp:sp>
    <dsp:sp modelId="{2C7FFC91-1B8E-4196-A3C8-3615DD3950D8}">
      <dsp:nvSpPr>
        <dsp:cNvPr id="0" name=""/>
        <dsp:cNvSpPr/>
      </dsp:nvSpPr>
      <dsp:spPr>
        <a:xfrm rot="16200000">
          <a:off x="2043177" y="-10988"/>
          <a:ext cx="494102" cy="4580457"/>
        </a:xfrm>
        <a:prstGeom prst="round2SameRect">
          <a:avLst/>
        </a:prstGeom>
        <a:solidFill>
          <a:schemeClr val="lt1">
            <a:alpha val="90000"/>
            <a:hueOff val="0"/>
            <a:satOff val="0"/>
            <a:lumOff val="0"/>
            <a:alphaOff val="0"/>
          </a:schemeClr>
        </a:solidFill>
        <a:ln w="9525" cap="flat" cmpd="sng" algn="ctr">
          <a:solidFill>
            <a:schemeClr val="accent4">
              <a:hueOff val="2843485"/>
              <a:satOff val="31356"/>
              <a:lumOff val="480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15" tIns="18415" rIns="206248" bIns="18415" numCol="1" spcCol="1270" anchor="ctr" anchorCtr="0">
          <a:noAutofit/>
        </a:bodyPr>
        <a:lstStyle/>
        <a:p>
          <a:pPr marL="285750" lvl="1" indent="-285750" algn="r" defTabSz="1289050" rtl="1">
            <a:lnSpc>
              <a:spcPct val="90000"/>
            </a:lnSpc>
            <a:spcBef>
              <a:spcPct val="0"/>
            </a:spcBef>
            <a:spcAft>
              <a:spcPct val="15000"/>
            </a:spcAft>
            <a:buChar char="••"/>
          </a:pPr>
          <a:r>
            <a:rPr kumimoji="0" lang="ar-SA" sz="2900" b="0" i="0" u="none" strike="noStrike" kern="1200" cap="none" normalizeH="0" baseline="0" smtClean="0">
              <a:ln/>
              <a:solidFill>
                <a:srgbClr val="3333FF"/>
              </a:solidFill>
              <a:effectLst/>
              <a:latin typeface="Calibri" pitchFamily="34" charset="0"/>
              <a:ea typeface="Calibri" pitchFamily="34" charset="0"/>
              <a:cs typeface="Arial" pitchFamily="34" charset="0"/>
            </a:rPr>
            <a:t>النمو يؤدي إلى النضج والتعلم</a:t>
          </a:r>
          <a:endParaRPr lang="ar-SA" sz="2900" kern="1200" dirty="0">
            <a:solidFill>
              <a:srgbClr val="3333FF"/>
            </a:solidFill>
          </a:endParaRPr>
        </a:p>
      </dsp:txBody>
      <dsp:txXfrm rot="16200000">
        <a:off x="2043177" y="-10988"/>
        <a:ext cx="494102" cy="4580457"/>
      </dsp:txXfrm>
    </dsp:sp>
    <dsp:sp modelId="{3744A124-F44E-4CBA-8D31-2358163D9659}">
      <dsp:nvSpPr>
        <dsp:cNvPr id="0" name=""/>
        <dsp:cNvSpPr/>
      </dsp:nvSpPr>
      <dsp:spPr>
        <a:xfrm rot="5400000">
          <a:off x="4466433" y="2821968"/>
          <a:ext cx="760157" cy="532110"/>
        </a:xfrm>
        <a:prstGeom prst="chevron">
          <a:avLst/>
        </a:prstGeom>
        <a:gradFill rotWithShape="0">
          <a:gsLst>
            <a:gs pos="0">
              <a:schemeClr val="accent4">
                <a:hueOff val="3791314"/>
                <a:satOff val="41808"/>
                <a:lumOff val="6405"/>
                <a:alphaOff val="0"/>
                <a:shade val="51000"/>
                <a:satMod val="130000"/>
              </a:schemeClr>
            </a:gs>
            <a:gs pos="80000">
              <a:schemeClr val="accent4">
                <a:hueOff val="3791314"/>
                <a:satOff val="41808"/>
                <a:lumOff val="6405"/>
                <a:alphaOff val="0"/>
                <a:shade val="93000"/>
                <a:satMod val="130000"/>
              </a:schemeClr>
            </a:gs>
            <a:gs pos="100000">
              <a:schemeClr val="accent4">
                <a:hueOff val="3791314"/>
                <a:satOff val="41808"/>
                <a:lumOff val="6405"/>
                <a:alphaOff val="0"/>
                <a:shade val="94000"/>
                <a:satMod val="135000"/>
              </a:schemeClr>
            </a:gs>
          </a:gsLst>
          <a:lin ang="16200000" scaled="0"/>
        </a:gradFill>
        <a:ln w="9525" cap="flat" cmpd="sng" algn="ctr">
          <a:solidFill>
            <a:schemeClr val="accent4">
              <a:hueOff val="3791314"/>
              <a:satOff val="41808"/>
              <a:lumOff val="640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kern="1200" dirty="0" smtClean="0">
              <a:solidFill>
                <a:srgbClr val="3333FF"/>
              </a:solidFill>
            </a:rPr>
            <a:t>5</a:t>
          </a:r>
          <a:endParaRPr lang="ar-SA" sz="3200" kern="1200" dirty="0">
            <a:solidFill>
              <a:srgbClr val="3333FF"/>
            </a:solidFill>
          </a:endParaRPr>
        </a:p>
      </dsp:txBody>
      <dsp:txXfrm rot="5400000">
        <a:off x="4466433" y="2821968"/>
        <a:ext cx="760157" cy="532110"/>
      </dsp:txXfrm>
    </dsp:sp>
    <dsp:sp modelId="{BCBE325B-CFD1-4C89-AE97-12497FF42CCC}">
      <dsp:nvSpPr>
        <dsp:cNvPr id="0" name=""/>
        <dsp:cNvSpPr/>
      </dsp:nvSpPr>
      <dsp:spPr>
        <a:xfrm rot="16200000">
          <a:off x="2043314" y="595044"/>
          <a:ext cx="494102" cy="4580457"/>
        </a:xfrm>
        <a:prstGeom prst="round2SameRect">
          <a:avLst/>
        </a:prstGeom>
        <a:solidFill>
          <a:schemeClr val="lt1">
            <a:alpha val="90000"/>
            <a:hueOff val="0"/>
            <a:satOff val="0"/>
            <a:lumOff val="0"/>
            <a:alphaOff val="0"/>
          </a:schemeClr>
        </a:solidFill>
        <a:ln w="9525" cap="flat" cmpd="sng" algn="ctr">
          <a:solidFill>
            <a:schemeClr val="accent4">
              <a:hueOff val="3791314"/>
              <a:satOff val="41808"/>
              <a:lumOff val="640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15" tIns="18415" rIns="206248" bIns="18415" numCol="1" spcCol="1270" anchor="ctr" anchorCtr="0">
          <a:noAutofit/>
        </a:bodyPr>
        <a:lstStyle/>
        <a:p>
          <a:pPr marL="285750" lvl="1" indent="-285750" algn="r" defTabSz="1289050" rtl="1">
            <a:lnSpc>
              <a:spcPct val="90000"/>
            </a:lnSpc>
            <a:spcBef>
              <a:spcPct val="0"/>
            </a:spcBef>
            <a:spcAft>
              <a:spcPct val="15000"/>
            </a:spcAft>
            <a:buChar char="••"/>
          </a:pPr>
          <a:r>
            <a:rPr kumimoji="0" lang="ar-SA" sz="2900" b="0" i="0" u="none" strike="noStrike" kern="1200" cap="none" normalizeH="0" baseline="0" smtClean="0">
              <a:ln/>
              <a:solidFill>
                <a:srgbClr val="3333FF"/>
              </a:solidFill>
              <a:effectLst/>
              <a:latin typeface="Calibri" pitchFamily="34" charset="0"/>
              <a:ea typeface="Calibri" pitchFamily="34" charset="0"/>
              <a:cs typeface="Arial" pitchFamily="34" charset="0"/>
            </a:rPr>
            <a:t>النمو عملية شاملة ومتكاملة</a:t>
          </a:r>
          <a:endParaRPr lang="ar-SA" sz="2900" kern="1200" dirty="0">
            <a:solidFill>
              <a:srgbClr val="3333FF"/>
            </a:solidFill>
          </a:endParaRPr>
        </a:p>
      </dsp:txBody>
      <dsp:txXfrm rot="16200000">
        <a:off x="2043314" y="595044"/>
        <a:ext cx="494102" cy="4580457"/>
      </dsp:txXfrm>
    </dsp:sp>
    <dsp:sp modelId="{037D8875-D000-48CD-A0A4-1B701B5257CA}">
      <dsp:nvSpPr>
        <dsp:cNvPr id="0" name=""/>
        <dsp:cNvSpPr/>
      </dsp:nvSpPr>
      <dsp:spPr>
        <a:xfrm rot="5400000">
          <a:off x="4466433" y="3497724"/>
          <a:ext cx="760157" cy="532110"/>
        </a:xfrm>
        <a:prstGeom prst="chevron">
          <a:avLst/>
        </a:prstGeom>
        <a:gradFill rotWithShape="0">
          <a:gsLst>
            <a:gs pos="0">
              <a:schemeClr val="accent4">
                <a:hueOff val="4739142"/>
                <a:satOff val="52260"/>
                <a:lumOff val="8007"/>
                <a:alphaOff val="0"/>
                <a:shade val="51000"/>
                <a:satMod val="130000"/>
              </a:schemeClr>
            </a:gs>
            <a:gs pos="80000">
              <a:schemeClr val="accent4">
                <a:hueOff val="4739142"/>
                <a:satOff val="52260"/>
                <a:lumOff val="8007"/>
                <a:alphaOff val="0"/>
                <a:shade val="93000"/>
                <a:satMod val="130000"/>
              </a:schemeClr>
            </a:gs>
            <a:gs pos="100000">
              <a:schemeClr val="accent4">
                <a:hueOff val="4739142"/>
                <a:satOff val="52260"/>
                <a:lumOff val="8007"/>
                <a:alphaOff val="0"/>
                <a:shade val="94000"/>
                <a:satMod val="135000"/>
              </a:schemeClr>
            </a:gs>
          </a:gsLst>
          <a:lin ang="16200000" scaled="0"/>
        </a:gradFill>
        <a:ln w="9525" cap="flat" cmpd="sng" algn="ctr">
          <a:solidFill>
            <a:schemeClr val="accent4">
              <a:hueOff val="4739142"/>
              <a:satOff val="52260"/>
              <a:lumOff val="8007"/>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kern="1200" dirty="0" smtClean="0">
              <a:solidFill>
                <a:srgbClr val="3333FF"/>
              </a:solidFill>
            </a:rPr>
            <a:t>6</a:t>
          </a:r>
          <a:endParaRPr lang="ar-SA" sz="1700" kern="1200" dirty="0">
            <a:solidFill>
              <a:srgbClr val="3333FF"/>
            </a:solidFill>
          </a:endParaRPr>
        </a:p>
      </dsp:txBody>
      <dsp:txXfrm rot="5400000">
        <a:off x="4466433" y="3497724"/>
        <a:ext cx="760157" cy="532110"/>
      </dsp:txXfrm>
    </dsp:sp>
    <dsp:sp modelId="{65668954-3869-42CA-87B7-BEC568482423}">
      <dsp:nvSpPr>
        <dsp:cNvPr id="0" name=""/>
        <dsp:cNvSpPr/>
      </dsp:nvSpPr>
      <dsp:spPr>
        <a:xfrm rot="16200000">
          <a:off x="2043177" y="1340523"/>
          <a:ext cx="494102" cy="4580457"/>
        </a:xfrm>
        <a:prstGeom prst="round2SameRect">
          <a:avLst/>
        </a:prstGeom>
        <a:solidFill>
          <a:schemeClr val="lt1">
            <a:alpha val="90000"/>
            <a:hueOff val="0"/>
            <a:satOff val="0"/>
            <a:lumOff val="0"/>
            <a:alphaOff val="0"/>
          </a:schemeClr>
        </a:solidFill>
        <a:ln w="9525" cap="flat" cmpd="sng" algn="ctr">
          <a:solidFill>
            <a:schemeClr val="accent4">
              <a:hueOff val="4739142"/>
              <a:satOff val="52260"/>
              <a:lumOff val="800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15" tIns="18415" rIns="206248" bIns="18415" numCol="1" spcCol="1270" anchor="ctr" anchorCtr="0">
          <a:noAutofit/>
        </a:bodyPr>
        <a:lstStyle/>
        <a:p>
          <a:pPr marL="285750" lvl="1" indent="-285750" algn="r" defTabSz="1289050" rtl="1">
            <a:lnSpc>
              <a:spcPct val="90000"/>
            </a:lnSpc>
            <a:spcBef>
              <a:spcPct val="0"/>
            </a:spcBef>
            <a:spcAft>
              <a:spcPct val="15000"/>
            </a:spcAft>
            <a:buChar char="••"/>
          </a:pPr>
          <a:r>
            <a:rPr kumimoji="0" lang="ar-SA" sz="2900" b="0" i="0" u="none" strike="noStrike" kern="1200" cap="none" normalizeH="0" baseline="0" smtClean="0">
              <a:ln/>
              <a:solidFill>
                <a:srgbClr val="3333FF"/>
              </a:solidFill>
              <a:effectLst/>
              <a:latin typeface="Calibri" pitchFamily="34" charset="0"/>
              <a:ea typeface="Calibri" pitchFamily="34" charset="0"/>
              <a:cs typeface="Arial" pitchFamily="34" charset="0"/>
            </a:rPr>
            <a:t>الطفولة تمثل مرحلة النمو الأساسية</a:t>
          </a:r>
          <a:endParaRPr lang="ar-SA" sz="2900" kern="1200" dirty="0">
            <a:solidFill>
              <a:srgbClr val="3333FF"/>
            </a:solidFill>
          </a:endParaRPr>
        </a:p>
      </dsp:txBody>
      <dsp:txXfrm rot="16200000">
        <a:off x="2043177" y="1340523"/>
        <a:ext cx="494102" cy="4580457"/>
      </dsp:txXfrm>
    </dsp:sp>
    <dsp:sp modelId="{898AFFBF-16BA-493F-A921-DDBAAFA30E75}">
      <dsp:nvSpPr>
        <dsp:cNvPr id="0" name=""/>
        <dsp:cNvSpPr/>
      </dsp:nvSpPr>
      <dsp:spPr>
        <a:xfrm rot="5400000">
          <a:off x="4466433" y="4173479"/>
          <a:ext cx="760157" cy="532110"/>
        </a:xfrm>
        <a:prstGeom prst="chevron">
          <a:avLst/>
        </a:prstGeom>
        <a:gradFill rotWithShape="0">
          <a:gsLst>
            <a:gs pos="0">
              <a:schemeClr val="accent4">
                <a:hueOff val="5686970"/>
                <a:satOff val="62712"/>
                <a:lumOff val="9608"/>
                <a:alphaOff val="0"/>
                <a:shade val="51000"/>
                <a:satMod val="130000"/>
              </a:schemeClr>
            </a:gs>
            <a:gs pos="80000">
              <a:schemeClr val="accent4">
                <a:hueOff val="5686970"/>
                <a:satOff val="62712"/>
                <a:lumOff val="9608"/>
                <a:alphaOff val="0"/>
                <a:shade val="93000"/>
                <a:satMod val="130000"/>
              </a:schemeClr>
            </a:gs>
            <a:gs pos="100000">
              <a:schemeClr val="accent4">
                <a:hueOff val="5686970"/>
                <a:satOff val="62712"/>
                <a:lumOff val="9608"/>
                <a:alphaOff val="0"/>
                <a:shade val="94000"/>
                <a:satMod val="135000"/>
              </a:schemeClr>
            </a:gs>
          </a:gsLst>
          <a:lin ang="16200000" scaled="0"/>
        </a:gradFill>
        <a:ln w="9525" cap="flat" cmpd="sng" algn="ctr">
          <a:solidFill>
            <a:schemeClr val="accent4">
              <a:hueOff val="5686970"/>
              <a:satOff val="62712"/>
              <a:lumOff val="960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kern="1200" dirty="0" smtClean="0">
              <a:solidFill>
                <a:srgbClr val="3333FF"/>
              </a:solidFill>
            </a:rPr>
            <a:t>7</a:t>
          </a:r>
          <a:endParaRPr lang="ar-SA" sz="3200" kern="1200" dirty="0">
            <a:solidFill>
              <a:srgbClr val="3333FF"/>
            </a:solidFill>
          </a:endParaRPr>
        </a:p>
      </dsp:txBody>
      <dsp:txXfrm rot="5400000">
        <a:off x="4466433" y="4173479"/>
        <a:ext cx="760157" cy="532110"/>
      </dsp:txXfrm>
    </dsp:sp>
    <dsp:sp modelId="{A1DDAE83-B68F-443D-8B00-B4F71A42DFB6}">
      <dsp:nvSpPr>
        <dsp:cNvPr id="0" name=""/>
        <dsp:cNvSpPr/>
      </dsp:nvSpPr>
      <dsp:spPr>
        <a:xfrm rot="16200000">
          <a:off x="2043177" y="2016278"/>
          <a:ext cx="494102" cy="4580457"/>
        </a:xfrm>
        <a:prstGeom prst="round2SameRect">
          <a:avLst/>
        </a:prstGeom>
        <a:solidFill>
          <a:schemeClr val="lt1">
            <a:alpha val="90000"/>
            <a:hueOff val="0"/>
            <a:satOff val="0"/>
            <a:lumOff val="0"/>
            <a:alphaOff val="0"/>
          </a:schemeClr>
        </a:solidFill>
        <a:ln w="9525" cap="flat" cmpd="sng" algn="ctr">
          <a:solidFill>
            <a:schemeClr val="accent4">
              <a:hueOff val="5686970"/>
              <a:satOff val="62712"/>
              <a:lumOff val="960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15" tIns="18415" rIns="206248" bIns="18415" numCol="1" spcCol="1270" anchor="ctr" anchorCtr="0">
          <a:noAutofit/>
        </a:bodyPr>
        <a:lstStyle/>
        <a:p>
          <a:pPr marL="285750" lvl="1" indent="-285750" algn="r" defTabSz="1289050" rtl="1">
            <a:lnSpc>
              <a:spcPct val="90000"/>
            </a:lnSpc>
            <a:spcBef>
              <a:spcPct val="0"/>
            </a:spcBef>
            <a:spcAft>
              <a:spcPct val="15000"/>
            </a:spcAft>
            <a:buChar char="••"/>
          </a:pPr>
          <a:r>
            <a:rPr kumimoji="0" lang="ar-SA" sz="2900" b="0" i="0" u="none" strike="noStrike" kern="1200" cap="none" normalizeH="0" baseline="0" smtClean="0">
              <a:ln/>
              <a:solidFill>
                <a:srgbClr val="3333FF"/>
              </a:solidFill>
              <a:effectLst/>
              <a:latin typeface="Calibri" pitchFamily="34" charset="0"/>
              <a:ea typeface="Calibri" pitchFamily="34" charset="0"/>
              <a:cs typeface="Arial" pitchFamily="34" charset="0"/>
            </a:rPr>
            <a:t>النمو يسير من العام إلى الخاص</a:t>
          </a:r>
          <a:endParaRPr lang="ar-SA" sz="2900" kern="1200" dirty="0">
            <a:solidFill>
              <a:srgbClr val="3333FF"/>
            </a:solidFill>
          </a:endParaRPr>
        </a:p>
      </dsp:txBody>
      <dsp:txXfrm rot="16200000">
        <a:off x="2043177" y="2016278"/>
        <a:ext cx="494102" cy="458045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E968A3-53BE-4044-B811-71FCE8FBA3B4}">
      <dsp:nvSpPr>
        <dsp:cNvPr id="0" name=""/>
        <dsp:cNvSpPr/>
      </dsp:nvSpPr>
      <dsp:spPr>
        <a:xfrm>
          <a:off x="6849646" y="572348"/>
          <a:ext cx="1451465" cy="596559"/>
        </a:xfrm>
        <a:prstGeom prst="leftArrow">
          <a:avLst>
            <a:gd name="adj1" fmla="val 70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lvl="0" algn="l" defTabSz="1066800" rtl="1">
            <a:lnSpc>
              <a:spcPct val="90000"/>
            </a:lnSpc>
            <a:spcBef>
              <a:spcPct val="0"/>
            </a:spcBef>
            <a:spcAft>
              <a:spcPct val="35000"/>
            </a:spcAft>
          </a:pPr>
          <a:r>
            <a:rPr lang="ar-SA" sz="2400" b="1" kern="1200" smtClean="0">
              <a:solidFill>
                <a:srgbClr val="3333FF"/>
              </a:solidFill>
            </a:rPr>
            <a:t>0 - 2</a:t>
          </a:r>
          <a:endParaRPr lang="ar-SA" sz="2400" b="1" kern="1200" dirty="0">
            <a:solidFill>
              <a:srgbClr val="3333FF"/>
            </a:solidFill>
          </a:endParaRPr>
        </a:p>
      </dsp:txBody>
      <dsp:txXfrm>
        <a:off x="6849646" y="572348"/>
        <a:ext cx="1088598" cy="596559"/>
      </dsp:txXfrm>
    </dsp:sp>
    <dsp:sp modelId="{8888DD04-D1AB-4B81-8318-024F16F73286}">
      <dsp:nvSpPr>
        <dsp:cNvPr id="0" name=""/>
        <dsp:cNvSpPr/>
      </dsp:nvSpPr>
      <dsp:spPr>
        <a:xfrm>
          <a:off x="7903137" y="266588"/>
          <a:ext cx="1238197" cy="121079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smtClean="0">
              <a:solidFill>
                <a:srgbClr val="3333FF"/>
              </a:solidFill>
            </a:rPr>
            <a:t>مرحلة المهد </a:t>
          </a:r>
          <a:endParaRPr lang="ar-SA" sz="2400" b="1" kern="1200" dirty="0">
            <a:solidFill>
              <a:srgbClr val="3333FF"/>
            </a:solidFill>
          </a:endParaRPr>
        </a:p>
      </dsp:txBody>
      <dsp:txXfrm>
        <a:off x="7903137" y="266588"/>
        <a:ext cx="1238197" cy="1210791"/>
      </dsp:txXfrm>
    </dsp:sp>
    <dsp:sp modelId="{8961BAD8-9995-40DD-A0B4-952668629A7E}">
      <dsp:nvSpPr>
        <dsp:cNvPr id="0" name=""/>
        <dsp:cNvSpPr/>
      </dsp:nvSpPr>
      <dsp:spPr>
        <a:xfrm>
          <a:off x="4521022" y="572687"/>
          <a:ext cx="1647833" cy="598592"/>
        </a:xfrm>
        <a:prstGeom prst="leftArrow">
          <a:avLst>
            <a:gd name="adj1" fmla="val 70000"/>
            <a:gd name="adj2" fmla="val 50000"/>
          </a:avLst>
        </a:prstGeom>
        <a:solidFill>
          <a:schemeClr val="accent5">
            <a:tint val="40000"/>
            <a:alpha val="90000"/>
            <a:hueOff val="-1936681"/>
            <a:satOff val="-18162"/>
            <a:lumOff val="-623"/>
            <a:alphaOff val="0"/>
          </a:schemeClr>
        </a:solidFill>
        <a:ln w="25400" cap="flat" cmpd="sng" algn="ctr">
          <a:solidFill>
            <a:schemeClr val="accent5">
              <a:tint val="40000"/>
              <a:alpha val="90000"/>
              <a:hueOff val="-1936681"/>
              <a:satOff val="-18162"/>
              <a:lumOff val="-6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lvl="0" algn="l" defTabSz="1066800" rtl="1">
            <a:lnSpc>
              <a:spcPct val="90000"/>
            </a:lnSpc>
            <a:spcBef>
              <a:spcPct val="0"/>
            </a:spcBef>
            <a:spcAft>
              <a:spcPct val="35000"/>
            </a:spcAft>
          </a:pPr>
          <a:r>
            <a:rPr lang="ar-SA" sz="2400" b="1" kern="1200" smtClean="0">
              <a:solidFill>
                <a:srgbClr val="3333FF"/>
              </a:solidFill>
            </a:rPr>
            <a:t>2 - 6</a:t>
          </a:r>
          <a:endParaRPr lang="ar-SA" sz="2400" b="1" kern="1200" dirty="0">
            <a:solidFill>
              <a:srgbClr val="3333FF"/>
            </a:solidFill>
          </a:endParaRPr>
        </a:p>
      </dsp:txBody>
      <dsp:txXfrm>
        <a:off x="4521022" y="572687"/>
        <a:ext cx="1235875" cy="598592"/>
      </dsp:txXfrm>
    </dsp:sp>
    <dsp:sp modelId="{F554FE45-A5CB-4D0A-8986-83ECC7C77BCF}">
      <dsp:nvSpPr>
        <dsp:cNvPr id="0" name=""/>
        <dsp:cNvSpPr/>
      </dsp:nvSpPr>
      <dsp:spPr>
        <a:xfrm>
          <a:off x="5603506" y="251065"/>
          <a:ext cx="1237493" cy="1241836"/>
        </a:xfrm>
        <a:prstGeom prst="ellipse">
          <a:avLst/>
        </a:prstGeom>
        <a:solidFill>
          <a:schemeClr val="accent5">
            <a:hueOff val="-1895657"/>
            <a:satOff val="-17021"/>
            <a:lumOff val="-16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smtClean="0">
              <a:solidFill>
                <a:srgbClr val="3333FF"/>
              </a:solidFill>
            </a:rPr>
            <a:t>مرحلة الطفولة المبكرة </a:t>
          </a:r>
          <a:endParaRPr lang="ar-SA" sz="2400" b="1" kern="1200" dirty="0">
            <a:solidFill>
              <a:srgbClr val="3333FF"/>
            </a:solidFill>
          </a:endParaRPr>
        </a:p>
      </dsp:txBody>
      <dsp:txXfrm>
        <a:off x="5603506" y="251065"/>
        <a:ext cx="1237493" cy="1241836"/>
      </dsp:txXfrm>
    </dsp:sp>
    <dsp:sp modelId="{0FC6A6E4-E145-42E5-BC6E-FC6899DBF675}">
      <dsp:nvSpPr>
        <dsp:cNvPr id="0" name=""/>
        <dsp:cNvSpPr/>
      </dsp:nvSpPr>
      <dsp:spPr>
        <a:xfrm>
          <a:off x="2110275" y="572342"/>
          <a:ext cx="1471323" cy="598592"/>
        </a:xfrm>
        <a:prstGeom prst="leftArrow">
          <a:avLst>
            <a:gd name="adj1" fmla="val 70000"/>
            <a:gd name="adj2" fmla="val 50000"/>
          </a:avLst>
        </a:prstGeom>
        <a:solidFill>
          <a:schemeClr val="accent5">
            <a:tint val="40000"/>
            <a:alpha val="90000"/>
            <a:hueOff val="-3873362"/>
            <a:satOff val="-36325"/>
            <a:lumOff val="-1246"/>
            <a:alphaOff val="0"/>
          </a:schemeClr>
        </a:solidFill>
        <a:ln w="25400" cap="flat" cmpd="sng" algn="ctr">
          <a:solidFill>
            <a:schemeClr val="accent5">
              <a:tint val="40000"/>
              <a:alpha val="90000"/>
              <a:hueOff val="-3873362"/>
              <a:satOff val="-36325"/>
              <a:lumOff val="-12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13970" rIns="27940" bIns="13970" numCol="1" spcCol="1270" anchor="ctr" anchorCtr="0">
          <a:noAutofit/>
        </a:bodyPr>
        <a:lstStyle/>
        <a:p>
          <a:pPr lvl="0" algn="l" defTabSz="977900" rtl="1">
            <a:lnSpc>
              <a:spcPct val="90000"/>
            </a:lnSpc>
            <a:spcBef>
              <a:spcPct val="0"/>
            </a:spcBef>
            <a:spcAft>
              <a:spcPct val="35000"/>
            </a:spcAft>
          </a:pPr>
          <a:r>
            <a:rPr lang="ar-SA" sz="2200" b="1" kern="1200" dirty="0" smtClean="0">
              <a:solidFill>
                <a:srgbClr val="3333FF"/>
              </a:solidFill>
            </a:rPr>
            <a:t>6 – 12 </a:t>
          </a:r>
          <a:endParaRPr lang="ar-SA" sz="2200" b="1" kern="1200" dirty="0">
            <a:solidFill>
              <a:srgbClr val="3333FF"/>
            </a:solidFill>
          </a:endParaRPr>
        </a:p>
      </dsp:txBody>
      <dsp:txXfrm>
        <a:off x="2110275" y="572342"/>
        <a:ext cx="1103492" cy="598592"/>
      </dsp:txXfrm>
    </dsp:sp>
    <dsp:sp modelId="{50A6C969-58CD-419C-B480-70A642B98F99}">
      <dsp:nvSpPr>
        <dsp:cNvPr id="0" name=""/>
        <dsp:cNvSpPr/>
      </dsp:nvSpPr>
      <dsp:spPr>
        <a:xfrm>
          <a:off x="3217641" y="232623"/>
          <a:ext cx="1290628" cy="1278721"/>
        </a:xfrm>
        <a:prstGeom prst="ellipse">
          <a:avLst/>
        </a:prstGeom>
        <a:solidFill>
          <a:schemeClr val="accent5">
            <a:hueOff val="-3791314"/>
            <a:satOff val="-34043"/>
            <a:lumOff val="-32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smtClean="0">
              <a:solidFill>
                <a:srgbClr val="3333FF"/>
              </a:solidFill>
            </a:rPr>
            <a:t>مرحلة الطفولة المتأخرة </a:t>
          </a:r>
          <a:endParaRPr lang="ar-SA" sz="2400" b="1" kern="1200" dirty="0">
            <a:solidFill>
              <a:srgbClr val="3333FF"/>
            </a:solidFill>
          </a:endParaRPr>
        </a:p>
      </dsp:txBody>
      <dsp:txXfrm>
        <a:off x="3217641" y="232623"/>
        <a:ext cx="1290628" cy="1278721"/>
      </dsp:txXfrm>
    </dsp:sp>
    <dsp:sp modelId="{2FC41FA0-1D80-48FC-859F-56A31CA6FEA6}">
      <dsp:nvSpPr>
        <dsp:cNvPr id="0" name=""/>
        <dsp:cNvSpPr/>
      </dsp:nvSpPr>
      <dsp:spPr>
        <a:xfrm>
          <a:off x="0" y="572680"/>
          <a:ext cx="1453269" cy="597914"/>
        </a:xfrm>
        <a:prstGeom prst="leftArrow">
          <a:avLst>
            <a:gd name="adj1" fmla="val 70000"/>
            <a:gd name="adj2" fmla="val 50000"/>
          </a:avLst>
        </a:prstGeom>
        <a:solidFill>
          <a:schemeClr val="accent5">
            <a:tint val="40000"/>
            <a:alpha val="90000"/>
            <a:hueOff val="-5810043"/>
            <a:satOff val="-54487"/>
            <a:lumOff val="-1869"/>
            <a:alphaOff val="0"/>
          </a:schemeClr>
        </a:solidFill>
        <a:ln w="25400" cap="flat" cmpd="sng" algn="ctr">
          <a:solidFill>
            <a:schemeClr val="accent5">
              <a:tint val="40000"/>
              <a:alpha val="90000"/>
              <a:hueOff val="-5810043"/>
              <a:satOff val="-54487"/>
              <a:lumOff val="-18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l" defTabSz="800100" rtl="1">
            <a:lnSpc>
              <a:spcPct val="90000"/>
            </a:lnSpc>
            <a:spcBef>
              <a:spcPct val="0"/>
            </a:spcBef>
            <a:spcAft>
              <a:spcPct val="35000"/>
            </a:spcAft>
          </a:pPr>
          <a:r>
            <a:rPr lang="ar-SA" sz="1800" b="1" kern="1200" smtClean="0">
              <a:solidFill>
                <a:srgbClr val="3333FF"/>
              </a:solidFill>
            </a:rPr>
            <a:t>12 - 20</a:t>
          </a:r>
          <a:endParaRPr lang="ar-SA" sz="1800" b="1" kern="1200" dirty="0">
            <a:solidFill>
              <a:srgbClr val="3333FF"/>
            </a:solidFill>
          </a:endParaRPr>
        </a:p>
      </dsp:txBody>
      <dsp:txXfrm>
        <a:off x="0" y="572680"/>
        <a:ext cx="1089951" cy="597914"/>
      </dsp:txXfrm>
    </dsp:sp>
    <dsp:sp modelId="{B088FA6C-B568-4BA8-B6EA-FB790483B7C2}">
      <dsp:nvSpPr>
        <dsp:cNvPr id="0" name=""/>
        <dsp:cNvSpPr/>
      </dsp:nvSpPr>
      <dsp:spPr>
        <a:xfrm>
          <a:off x="988293" y="288033"/>
          <a:ext cx="1193425" cy="1167901"/>
        </a:xfrm>
        <a:prstGeom prst="ellipse">
          <a:avLst/>
        </a:prstGeom>
        <a:solidFill>
          <a:schemeClr val="accent5">
            <a:hueOff val="-5686970"/>
            <a:satOff val="-51064"/>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ar-SA" sz="2300" b="1" kern="1200" smtClean="0">
              <a:solidFill>
                <a:srgbClr val="3333FF"/>
              </a:solidFill>
            </a:rPr>
            <a:t>مرحلة المراهقة </a:t>
          </a:r>
          <a:endParaRPr lang="ar-SA" sz="2300" b="1" kern="1200" dirty="0">
            <a:solidFill>
              <a:srgbClr val="3333FF"/>
            </a:solidFill>
          </a:endParaRPr>
        </a:p>
      </dsp:txBody>
      <dsp:txXfrm>
        <a:off x="988293" y="288033"/>
        <a:ext cx="1193425" cy="116790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1A007B-20E4-4321-A284-B5FE9FE3EE8F}">
      <dsp:nvSpPr>
        <dsp:cNvPr id="0" name=""/>
        <dsp:cNvSpPr/>
      </dsp:nvSpPr>
      <dsp:spPr>
        <a:xfrm>
          <a:off x="1299034" y="57584"/>
          <a:ext cx="918471" cy="91847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SA" sz="2200" kern="1200" dirty="0" smtClean="0">
              <a:solidFill>
                <a:srgbClr val="3333FF"/>
              </a:solidFill>
            </a:rPr>
            <a:t>النضج</a:t>
          </a:r>
          <a:endParaRPr lang="ar-SA" sz="2200" kern="1200" dirty="0">
            <a:solidFill>
              <a:srgbClr val="3333FF"/>
            </a:solidFill>
          </a:endParaRPr>
        </a:p>
      </dsp:txBody>
      <dsp:txXfrm>
        <a:off x="1299034" y="57584"/>
        <a:ext cx="918471" cy="918471"/>
      </dsp:txXfrm>
    </dsp:sp>
    <dsp:sp modelId="{4C79F2C0-EA90-4A45-A4EB-8D3FAD9C2DE7}">
      <dsp:nvSpPr>
        <dsp:cNvPr id="0" name=""/>
        <dsp:cNvSpPr/>
      </dsp:nvSpPr>
      <dsp:spPr>
        <a:xfrm>
          <a:off x="1470829" y="1031082"/>
          <a:ext cx="532713" cy="532713"/>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rtl="1">
            <a:lnSpc>
              <a:spcPct val="90000"/>
            </a:lnSpc>
            <a:spcBef>
              <a:spcPct val="0"/>
            </a:spcBef>
            <a:spcAft>
              <a:spcPct val="35000"/>
            </a:spcAft>
          </a:pPr>
          <a:endParaRPr lang="ar-SA" sz="900" kern="1200">
            <a:solidFill>
              <a:srgbClr val="3333FF"/>
            </a:solidFill>
          </a:endParaRPr>
        </a:p>
      </dsp:txBody>
      <dsp:txXfrm>
        <a:off x="1470829" y="1031082"/>
        <a:ext cx="532713" cy="532713"/>
      </dsp:txXfrm>
    </dsp:sp>
    <dsp:sp modelId="{238FD8ED-DC8E-49DE-AA51-D8EB767AD5C7}">
      <dsp:nvSpPr>
        <dsp:cNvPr id="0" name=""/>
        <dsp:cNvSpPr/>
      </dsp:nvSpPr>
      <dsp:spPr>
        <a:xfrm>
          <a:off x="1299034" y="1601808"/>
          <a:ext cx="918471" cy="918471"/>
        </a:xfrm>
        <a:prstGeom prst="ellipse">
          <a:avLst/>
        </a:prstGeom>
        <a:solidFill>
          <a:schemeClr val="accent5">
            <a:hueOff val="-2843485"/>
            <a:satOff val="-25532"/>
            <a:lumOff val="-2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SA" sz="2200" kern="1200" dirty="0" smtClean="0">
              <a:solidFill>
                <a:srgbClr val="3333FF"/>
              </a:solidFill>
            </a:rPr>
            <a:t>التعلم</a:t>
          </a:r>
          <a:endParaRPr lang="ar-SA" sz="2200" kern="1200" dirty="0">
            <a:solidFill>
              <a:srgbClr val="3333FF"/>
            </a:solidFill>
          </a:endParaRPr>
        </a:p>
      </dsp:txBody>
      <dsp:txXfrm>
        <a:off x="1299034" y="1601808"/>
        <a:ext cx="918471" cy="918471"/>
      </dsp:txXfrm>
    </dsp:sp>
    <dsp:sp modelId="{118FEC48-5EDB-4766-9D7E-0C4E606AABBD}">
      <dsp:nvSpPr>
        <dsp:cNvPr id="0" name=""/>
        <dsp:cNvSpPr/>
      </dsp:nvSpPr>
      <dsp:spPr>
        <a:xfrm rot="90676" flipH="1">
          <a:off x="2435355" y="1028033"/>
          <a:ext cx="915010" cy="463962"/>
        </a:xfrm>
        <a:prstGeom prst="rightArrow">
          <a:avLst>
            <a:gd name="adj1" fmla="val 60000"/>
            <a:gd name="adj2" fmla="val 50000"/>
          </a:avLst>
        </a:prstGeom>
        <a:solidFill>
          <a:schemeClr val="accent5">
            <a:hueOff val="-5686970"/>
            <a:satOff val="-51064"/>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SA" sz="1800" kern="1200">
            <a:solidFill>
              <a:srgbClr val="3333FF"/>
            </a:solidFill>
          </a:endParaRPr>
        </a:p>
      </dsp:txBody>
      <dsp:txXfrm rot="90676" flipH="1">
        <a:off x="2435355" y="1028033"/>
        <a:ext cx="915010" cy="463962"/>
      </dsp:txXfrm>
    </dsp:sp>
    <dsp:sp modelId="{87A7B065-47EE-4A94-BBBE-33107EA96285}">
      <dsp:nvSpPr>
        <dsp:cNvPr id="0" name=""/>
        <dsp:cNvSpPr/>
      </dsp:nvSpPr>
      <dsp:spPr>
        <a:xfrm>
          <a:off x="3594090" y="343909"/>
          <a:ext cx="1827996" cy="1828014"/>
        </a:xfrm>
        <a:prstGeom prst="ellipse">
          <a:avLst/>
        </a:prstGeom>
        <a:solidFill>
          <a:schemeClr val="accent5">
            <a:hueOff val="-5686970"/>
            <a:satOff val="-51064"/>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rtl="1">
            <a:lnSpc>
              <a:spcPct val="90000"/>
            </a:lnSpc>
            <a:spcBef>
              <a:spcPct val="0"/>
            </a:spcBef>
            <a:spcAft>
              <a:spcPct val="35000"/>
            </a:spcAft>
          </a:pPr>
          <a:r>
            <a:rPr lang="ar-SA" sz="6000" kern="1200" dirty="0" smtClean="0">
              <a:solidFill>
                <a:srgbClr val="3333FF"/>
              </a:solidFill>
            </a:rPr>
            <a:t>النمو</a:t>
          </a:r>
          <a:endParaRPr lang="ar-SA" sz="6000" kern="1200" dirty="0">
            <a:solidFill>
              <a:srgbClr val="3333FF"/>
            </a:solidFill>
          </a:endParaRPr>
        </a:p>
      </dsp:txBody>
      <dsp:txXfrm>
        <a:off x="3594090" y="343909"/>
        <a:ext cx="1827996" cy="182801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C16006-4201-4ED0-AE97-52F29151913C}">
      <dsp:nvSpPr>
        <dsp:cNvPr id="0" name=""/>
        <dsp:cNvSpPr/>
      </dsp:nvSpPr>
      <dsp:spPr>
        <a:xfrm>
          <a:off x="530818" y="380448"/>
          <a:ext cx="5855835" cy="3505264"/>
        </a:xfrm>
        <a:prstGeom prst="pie">
          <a:avLst>
            <a:gd name="adj1" fmla="val 162000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SA" sz="3200" b="1" kern="1200" dirty="0" smtClean="0">
              <a:solidFill>
                <a:srgbClr val="FF0000"/>
              </a:solidFill>
            </a:rPr>
            <a:t>النمو </a:t>
          </a:r>
          <a:r>
            <a:rPr lang="ar-SA" sz="3200" b="1" kern="1200" dirty="0" smtClean="0">
              <a:solidFill>
                <a:srgbClr val="FF0000"/>
              </a:solidFill>
            </a:rPr>
            <a:t>الجسدي</a:t>
          </a:r>
          <a:endParaRPr lang="ar-SA" sz="3200" b="1" kern="1200" dirty="0" smtClean="0">
            <a:solidFill>
              <a:srgbClr val="FF0000"/>
            </a:solidFill>
          </a:endParaRPr>
        </a:p>
        <a:p>
          <a:pPr lvl="0" algn="ctr" defTabSz="1422400" rtl="1">
            <a:lnSpc>
              <a:spcPct val="90000"/>
            </a:lnSpc>
            <a:spcBef>
              <a:spcPct val="0"/>
            </a:spcBef>
            <a:spcAft>
              <a:spcPct val="35000"/>
            </a:spcAft>
          </a:pPr>
          <a:endParaRPr lang="ar-SA" sz="3200" b="1" kern="1200" dirty="0">
            <a:solidFill>
              <a:srgbClr val="FF0000"/>
            </a:solidFill>
          </a:endParaRPr>
        </a:p>
      </dsp:txBody>
      <dsp:txXfrm>
        <a:off x="3525659" y="1028922"/>
        <a:ext cx="2161082" cy="1043233"/>
      </dsp:txXfrm>
    </dsp:sp>
    <dsp:sp modelId="{8F00D77C-EB9B-4335-9431-96CD9292D5D1}">
      <dsp:nvSpPr>
        <dsp:cNvPr id="0" name=""/>
        <dsp:cNvSpPr/>
      </dsp:nvSpPr>
      <dsp:spPr>
        <a:xfrm>
          <a:off x="530807" y="338669"/>
          <a:ext cx="5833709" cy="3649440"/>
        </a:xfrm>
        <a:prstGeom prst="pie">
          <a:avLst>
            <a:gd name="adj1" fmla="val 0"/>
            <a:gd name="adj2" fmla="val 5400000"/>
          </a:avLst>
        </a:prstGeom>
        <a:solidFill>
          <a:schemeClr val="accent5">
            <a:hueOff val="-1895657"/>
            <a:satOff val="-17021"/>
            <a:lumOff val="-16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endParaRPr lang="ar-SA" sz="1400" b="1" kern="1200" dirty="0" smtClean="0">
            <a:solidFill>
              <a:srgbClr val="FF0000"/>
            </a:solidFill>
          </a:endParaRPr>
        </a:p>
        <a:p>
          <a:pPr lvl="0" algn="ctr" defTabSz="622300" rtl="1">
            <a:lnSpc>
              <a:spcPct val="90000"/>
            </a:lnSpc>
            <a:spcBef>
              <a:spcPct val="0"/>
            </a:spcBef>
            <a:spcAft>
              <a:spcPct val="35000"/>
            </a:spcAft>
          </a:pPr>
          <a:r>
            <a:rPr lang="ar-SA" sz="3200" b="1" kern="1200" dirty="0" smtClean="0">
              <a:solidFill>
                <a:srgbClr val="FF0000"/>
              </a:solidFill>
            </a:rPr>
            <a:t>النمو الانفعالي </a:t>
          </a:r>
          <a:endParaRPr lang="ar-SA" sz="3200" b="1" kern="1200" dirty="0">
            <a:solidFill>
              <a:srgbClr val="FF0000"/>
            </a:solidFill>
          </a:endParaRPr>
        </a:p>
      </dsp:txBody>
      <dsp:txXfrm>
        <a:off x="3551835" y="2228558"/>
        <a:ext cx="2152916" cy="1086143"/>
      </dsp:txXfrm>
    </dsp:sp>
    <dsp:sp modelId="{D1CAD7F2-7A5C-4C98-AC8E-8A4672A416A3}">
      <dsp:nvSpPr>
        <dsp:cNvPr id="0" name=""/>
        <dsp:cNvSpPr/>
      </dsp:nvSpPr>
      <dsp:spPr>
        <a:xfrm>
          <a:off x="594206" y="352123"/>
          <a:ext cx="5706912" cy="3622532"/>
        </a:xfrm>
        <a:prstGeom prst="pie">
          <a:avLst>
            <a:gd name="adj1" fmla="val 5400000"/>
            <a:gd name="adj2" fmla="val 10800000"/>
          </a:avLst>
        </a:prstGeom>
        <a:solidFill>
          <a:schemeClr val="accent5">
            <a:hueOff val="-3791314"/>
            <a:satOff val="-34043"/>
            <a:lumOff val="-32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FF0000"/>
              </a:solidFill>
            </a:rPr>
            <a:t>النمو </a:t>
          </a:r>
          <a:r>
            <a:rPr lang="ar-SA" sz="3600" b="1" kern="1200" dirty="0" smtClean="0">
              <a:solidFill>
                <a:srgbClr val="FF0000"/>
              </a:solidFill>
            </a:rPr>
            <a:t>العقلي</a:t>
          </a:r>
          <a:endParaRPr lang="ar-SA" sz="3600" b="1" kern="1200" dirty="0">
            <a:solidFill>
              <a:srgbClr val="FF0000"/>
            </a:solidFill>
          </a:endParaRPr>
        </a:p>
      </dsp:txBody>
      <dsp:txXfrm>
        <a:off x="1239630" y="2228078"/>
        <a:ext cx="2106122" cy="1078134"/>
      </dsp:txXfrm>
    </dsp:sp>
    <dsp:sp modelId="{8CE97C41-3C83-42D7-9B71-B5EFA7BC2CD1}">
      <dsp:nvSpPr>
        <dsp:cNvPr id="0" name=""/>
        <dsp:cNvSpPr/>
      </dsp:nvSpPr>
      <dsp:spPr>
        <a:xfrm>
          <a:off x="594206" y="379031"/>
          <a:ext cx="5706912" cy="3568716"/>
        </a:xfrm>
        <a:prstGeom prst="pie">
          <a:avLst>
            <a:gd name="adj1" fmla="val 10800000"/>
            <a:gd name="adj2" fmla="val 16200000"/>
          </a:avLst>
        </a:prstGeom>
        <a:solidFill>
          <a:schemeClr val="accent5">
            <a:hueOff val="-5686970"/>
            <a:satOff val="-51064"/>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ar-SA" sz="3600" b="1" kern="1200" dirty="0" smtClean="0">
              <a:solidFill>
                <a:srgbClr val="FF0000"/>
              </a:solidFill>
            </a:rPr>
            <a:t>النمو </a:t>
          </a:r>
          <a:r>
            <a:rPr lang="ar-SA" sz="3600" b="1" kern="1200" dirty="0" smtClean="0">
              <a:solidFill>
                <a:srgbClr val="FF0000"/>
              </a:solidFill>
            </a:rPr>
            <a:t>الاجتماعي</a:t>
          </a:r>
          <a:endParaRPr lang="ar-SA" sz="3600" b="1" kern="1200" dirty="0" smtClean="0">
            <a:solidFill>
              <a:srgbClr val="FF0000"/>
            </a:solidFill>
          </a:endParaRPr>
        </a:p>
        <a:p>
          <a:pPr lvl="0" algn="ctr" defTabSz="1600200" rtl="1">
            <a:lnSpc>
              <a:spcPct val="90000"/>
            </a:lnSpc>
            <a:spcBef>
              <a:spcPct val="0"/>
            </a:spcBef>
            <a:spcAft>
              <a:spcPct val="35000"/>
            </a:spcAft>
          </a:pPr>
          <a:endParaRPr lang="ar-SA" sz="3600" b="1" kern="1200" dirty="0">
            <a:solidFill>
              <a:srgbClr val="FF0000"/>
            </a:solidFill>
          </a:endParaRPr>
        </a:p>
      </dsp:txBody>
      <dsp:txXfrm>
        <a:off x="1239630" y="1037544"/>
        <a:ext cx="2106122" cy="106211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BC37D0-C44F-4B3B-90E4-2A38EA87184F}">
      <dsp:nvSpPr>
        <dsp:cNvPr id="0" name=""/>
        <dsp:cNvSpPr/>
      </dsp:nvSpPr>
      <dsp:spPr>
        <a:xfrm>
          <a:off x="725232" y="0"/>
          <a:ext cx="7143193" cy="4464496"/>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FC75A8-87B4-4EB9-A9C7-B87640E602F2}">
      <dsp:nvSpPr>
        <dsp:cNvPr id="0" name=""/>
        <dsp:cNvSpPr/>
      </dsp:nvSpPr>
      <dsp:spPr>
        <a:xfrm>
          <a:off x="1344475" y="3319799"/>
          <a:ext cx="164293" cy="16429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D6F0A-9165-4827-AD6B-5974DAE05171}">
      <dsp:nvSpPr>
        <dsp:cNvPr id="0" name=""/>
        <dsp:cNvSpPr/>
      </dsp:nvSpPr>
      <dsp:spPr>
        <a:xfrm>
          <a:off x="640871" y="0"/>
          <a:ext cx="785751" cy="3401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7056" bIns="0" numCol="1" spcCol="1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defTabSz="1022350" rtl="1">
            <a:lnSpc>
              <a:spcPct val="90000"/>
            </a:lnSpc>
            <a:spcBef>
              <a:spcPct val="0"/>
            </a:spcBef>
            <a:spcAft>
              <a:spcPct val="35000"/>
            </a:spcAft>
          </a:pPr>
          <a:r>
            <a:rPr lang="ar-SA" sz="2300" b="1" kern="1200" cap="all" spc="0" smtClean="0">
              <a:ln w="0"/>
              <a:solidFill>
                <a:schemeClr val="accent1"/>
              </a:solidFill>
              <a:effectLst>
                <a:reflection blurRad="12700" stA="50000" endPos="50000" dist="5000" dir="5400000" sy="-100000" rotWithShape="0"/>
              </a:effectLst>
            </a:rPr>
            <a:t>مرحلة الحس-الحركي </a:t>
          </a:r>
          <a:endParaRPr lang="ar-SA" sz="2300" b="1" kern="1200" cap="all" spc="0" dirty="0">
            <a:ln w="0"/>
            <a:solidFill>
              <a:schemeClr val="accent1"/>
            </a:solidFill>
            <a:effectLst>
              <a:reflection blurRad="12700" stA="50000" endPos="50000" dist="5000" dir="5400000" sy="-100000" rotWithShape="0"/>
            </a:effectLst>
          </a:endParaRPr>
        </a:p>
      </dsp:txBody>
      <dsp:txXfrm>
        <a:off x="640871" y="0"/>
        <a:ext cx="785751" cy="3401945"/>
      </dsp:txXfrm>
    </dsp:sp>
    <dsp:sp modelId="{1A2F0598-C3EF-4AE3-AFF8-3A15A08D349F}">
      <dsp:nvSpPr>
        <dsp:cNvPr id="0" name=""/>
        <dsp:cNvSpPr/>
      </dsp:nvSpPr>
      <dsp:spPr>
        <a:xfrm>
          <a:off x="2505244" y="2281357"/>
          <a:ext cx="285727" cy="285727"/>
        </a:xfrm>
        <a:prstGeom prst="ellipse">
          <a:avLst/>
        </a:prstGeom>
        <a:solidFill>
          <a:schemeClr val="accent5">
            <a:hueOff val="-1895657"/>
            <a:satOff val="-17021"/>
            <a:lumOff val="-16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D7AAE-CE30-488E-9CE6-46529C25474A}">
      <dsp:nvSpPr>
        <dsp:cNvPr id="0" name=""/>
        <dsp:cNvSpPr/>
      </dsp:nvSpPr>
      <dsp:spPr>
        <a:xfrm>
          <a:off x="1426622" y="0"/>
          <a:ext cx="1221486" cy="2424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1401" bIns="0" numCol="1" spcCol="1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defTabSz="1022350" rtl="1">
            <a:lnSpc>
              <a:spcPct val="90000"/>
            </a:lnSpc>
            <a:spcBef>
              <a:spcPct val="0"/>
            </a:spcBef>
            <a:spcAft>
              <a:spcPct val="35000"/>
            </a:spcAft>
          </a:pPr>
          <a:r>
            <a:rPr lang="ar-SA" sz="2300" b="1" kern="1200" cap="all" spc="0" dirty="0" smtClean="0">
              <a:ln w="0"/>
              <a:solidFill>
                <a:srgbClr val="66FFFF"/>
              </a:solidFill>
              <a:effectLst>
                <a:reflection blurRad="12700" stA="50000" endPos="50000" dist="5000" dir="5400000" sy="-100000" rotWithShape="0"/>
              </a:effectLst>
            </a:rPr>
            <a:t>مرحلة ماقبل العمليات </a:t>
          </a:r>
          <a:endParaRPr lang="ar-SA" sz="2300" b="1" kern="1200" cap="all" spc="0" dirty="0">
            <a:ln w="0"/>
            <a:solidFill>
              <a:srgbClr val="66FFFF"/>
            </a:solidFill>
            <a:effectLst>
              <a:reflection blurRad="12700" stA="50000" endPos="50000" dist="5000" dir="5400000" sy="-100000" rotWithShape="0"/>
            </a:effectLst>
          </a:endParaRPr>
        </a:p>
      </dsp:txBody>
      <dsp:txXfrm>
        <a:off x="1426622" y="0"/>
        <a:ext cx="1221486" cy="2424221"/>
      </dsp:txXfrm>
    </dsp:sp>
    <dsp:sp modelId="{6C3BD4ED-D4CA-4D37-99DB-00D3E121D333}">
      <dsp:nvSpPr>
        <dsp:cNvPr id="0" name=""/>
        <dsp:cNvSpPr/>
      </dsp:nvSpPr>
      <dsp:spPr>
        <a:xfrm>
          <a:off x="3987457" y="1516142"/>
          <a:ext cx="378589" cy="37858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9FA0C-6F7F-445E-999A-FABB5E5B7A76}">
      <dsp:nvSpPr>
        <dsp:cNvPr id="0" name=""/>
        <dsp:cNvSpPr/>
      </dsp:nvSpPr>
      <dsp:spPr>
        <a:xfrm>
          <a:off x="2676681" y="0"/>
          <a:ext cx="1500070" cy="1705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00607" bIns="0" numCol="1" spcCol="1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defTabSz="1022350" rtl="1">
            <a:lnSpc>
              <a:spcPct val="90000"/>
            </a:lnSpc>
            <a:spcBef>
              <a:spcPct val="0"/>
            </a:spcBef>
            <a:spcAft>
              <a:spcPct val="35000"/>
            </a:spcAft>
          </a:pPr>
          <a:r>
            <a:rPr lang="ar-SA" sz="2300" b="1" kern="1200" cap="all" spc="0" dirty="0" smtClean="0">
              <a:ln w="0"/>
              <a:solidFill>
                <a:schemeClr val="accent6"/>
              </a:solidFill>
              <a:effectLst>
                <a:reflection blurRad="12700" stA="50000" endPos="50000" dist="5000" dir="5400000" sy="-100000" rotWithShape="0"/>
              </a:effectLst>
            </a:rPr>
            <a:t>مرحلة العمليات المحسوسة </a:t>
          </a:r>
          <a:endParaRPr lang="ar-SA" sz="2300" b="1" kern="1200" cap="all" spc="0" dirty="0">
            <a:ln w="0"/>
            <a:solidFill>
              <a:schemeClr val="accent6"/>
            </a:solidFill>
            <a:effectLst>
              <a:reflection blurRad="12700" stA="50000" endPos="50000" dist="5000" dir="5400000" sy="-100000" rotWithShape="0"/>
            </a:effectLst>
          </a:endParaRPr>
        </a:p>
      </dsp:txBody>
      <dsp:txXfrm>
        <a:off x="2676681" y="0"/>
        <a:ext cx="1500070" cy="1705437"/>
      </dsp:txXfrm>
    </dsp:sp>
    <dsp:sp modelId="{C160A260-E86A-48B3-937A-32A918E89883}">
      <dsp:nvSpPr>
        <dsp:cNvPr id="0" name=""/>
        <dsp:cNvSpPr/>
      </dsp:nvSpPr>
      <dsp:spPr>
        <a:xfrm>
          <a:off x="5601819" y="1009868"/>
          <a:ext cx="507166" cy="507166"/>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DC0E5-F579-4119-9AFC-DFF0010FCC72}">
      <dsp:nvSpPr>
        <dsp:cNvPr id="0" name=""/>
        <dsp:cNvSpPr/>
      </dsp:nvSpPr>
      <dsp:spPr>
        <a:xfrm>
          <a:off x="4355331" y="0"/>
          <a:ext cx="1500070" cy="126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8737" bIns="0" numCol="1" spcCol="127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defTabSz="1022350" rtl="1">
            <a:lnSpc>
              <a:spcPct val="90000"/>
            </a:lnSpc>
            <a:spcBef>
              <a:spcPct val="0"/>
            </a:spcBef>
            <a:spcAft>
              <a:spcPct val="35000"/>
            </a:spcAft>
          </a:pPr>
          <a:r>
            <a:rPr lang="ar-SA" sz="2300" b="1" kern="1200" cap="all" spc="0" dirty="0" smtClean="0">
              <a:ln w="0"/>
              <a:solidFill>
                <a:schemeClr val="accent4">
                  <a:lumMod val="75000"/>
                </a:schemeClr>
              </a:solidFill>
              <a:effectLst>
                <a:reflection blurRad="12700" stA="50000" endPos="50000" dist="5000" dir="5400000" sy="-100000" rotWithShape="0"/>
              </a:effectLst>
            </a:rPr>
            <a:t>مرحلة العمليات المجردة </a:t>
          </a:r>
          <a:endParaRPr lang="ar-SA" sz="2300" b="1" kern="1200" cap="all" spc="0" dirty="0">
            <a:ln w="0"/>
            <a:solidFill>
              <a:schemeClr val="accent4">
                <a:lumMod val="75000"/>
              </a:schemeClr>
            </a:solidFill>
            <a:effectLst>
              <a:reflection blurRad="12700" stA="50000" endPos="50000" dist="5000" dir="5400000" sy="-100000" rotWithShape="0"/>
            </a:effectLst>
          </a:endParaRPr>
        </a:p>
      </dsp:txBody>
      <dsp:txXfrm>
        <a:off x="4355331" y="0"/>
        <a:ext cx="1500070" cy="126345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810E41-313B-4D54-BA60-BF18B64CD03B}">
      <dsp:nvSpPr>
        <dsp:cNvPr id="0" name=""/>
        <dsp:cNvSpPr/>
      </dsp:nvSpPr>
      <dsp:spPr>
        <a:xfrm>
          <a:off x="0" y="4475156"/>
          <a:ext cx="4968552" cy="419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lumMod val="10000"/>
                </a:schemeClr>
              </a:solidFill>
            </a:rPr>
            <a:t>8- مراعاة وظيفية التعلم .</a:t>
          </a:r>
          <a:endParaRPr lang="ar-SA" sz="2800" b="1" kern="1200" dirty="0">
            <a:solidFill>
              <a:schemeClr val="accent5">
                <a:lumMod val="10000"/>
              </a:schemeClr>
            </a:solidFill>
          </a:endParaRPr>
        </a:p>
      </dsp:txBody>
      <dsp:txXfrm>
        <a:off x="0" y="4475156"/>
        <a:ext cx="4968552" cy="419601"/>
      </dsp:txXfrm>
    </dsp:sp>
    <dsp:sp modelId="{D5286698-EC27-4E78-AC76-B350A11D72B5}">
      <dsp:nvSpPr>
        <dsp:cNvPr id="0" name=""/>
        <dsp:cNvSpPr/>
      </dsp:nvSpPr>
      <dsp:spPr>
        <a:xfrm rot="10800000">
          <a:off x="0" y="3836103"/>
          <a:ext cx="4968552" cy="64534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lumMod val="10000"/>
                </a:schemeClr>
              </a:solidFill>
            </a:rPr>
            <a:t>7- تنويع خبرات المتعلم.</a:t>
          </a:r>
          <a:endParaRPr lang="ar-SA" sz="2800" b="1" kern="1200" dirty="0">
            <a:solidFill>
              <a:schemeClr val="accent5">
                <a:lumMod val="10000"/>
              </a:schemeClr>
            </a:solidFill>
          </a:endParaRPr>
        </a:p>
      </dsp:txBody>
      <dsp:txXfrm rot="10800000">
        <a:off x="0" y="3836103"/>
        <a:ext cx="4968552" cy="645346"/>
      </dsp:txXfrm>
    </dsp:sp>
    <dsp:sp modelId="{AF81E7ED-FC1B-4494-8444-83484C768EB0}">
      <dsp:nvSpPr>
        <dsp:cNvPr id="0" name=""/>
        <dsp:cNvSpPr/>
      </dsp:nvSpPr>
      <dsp:spPr>
        <a:xfrm rot="10800000">
          <a:off x="0" y="3197050"/>
          <a:ext cx="4968552" cy="64534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lumMod val="10000"/>
                </a:schemeClr>
              </a:solidFill>
            </a:rPr>
            <a:t>6- تعزيز المتعلم </a:t>
          </a:r>
          <a:r>
            <a:rPr lang="ar-SA" sz="2800" b="1" kern="1200" dirty="0" err="1" smtClean="0">
              <a:solidFill>
                <a:schemeClr val="accent5">
                  <a:lumMod val="10000"/>
                </a:schemeClr>
              </a:solidFill>
            </a:rPr>
            <a:t>واثابته</a:t>
          </a:r>
          <a:r>
            <a:rPr lang="ar-SA" sz="2800" b="1" kern="1200" dirty="0" smtClean="0">
              <a:solidFill>
                <a:schemeClr val="accent5">
                  <a:lumMod val="10000"/>
                </a:schemeClr>
              </a:solidFill>
            </a:rPr>
            <a:t> .</a:t>
          </a:r>
          <a:endParaRPr lang="ar-SA" sz="2800" b="1" kern="1200" dirty="0">
            <a:solidFill>
              <a:schemeClr val="accent5">
                <a:lumMod val="10000"/>
              </a:schemeClr>
            </a:solidFill>
          </a:endParaRPr>
        </a:p>
      </dsp:txBody>
      <dsp:txXfrm rot="10800000">
        <a:off x="0" y="3197050"/>
        <a:ext cx="4968552" cy="645346"/>
      </dsp:txXfrm>
    </dsp:sp>
    <dsp:sp modelId="{1D75EC31-5CEC-46CF-8901-7BF7BAE7C4E6}">
      <dsp:nvSpPr>
        <dsp:cNvPr id="0" name=""/>
        <dsp:cNvSpPr/>
      </dsp:nvSpPr>
      <dsp:spPr>
        <a:xfrm rot="10800000">
          <a:off x="0" y="2557997"/>
          <a:ext cx="4968552" cy="64534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lumMod val="10000"/>
                </a:schemeClr>
              </a:solidFill>
            </a:rPr>
            <a:t>5- أهمية التدريب والتكرار .</a:t>
          </a:r>
          <a:endParaRPr lang="ar-SA" sz="2800" b="1" kern="1200" dirty="0">
            <a:solidFill>
              <a:schemeClr val="accent5">
                <a:lumMod val="10000"/>
              </a:schemeClr>
            </a:solidFill>
          </a:endParaRPr>
        </a:p>
      </dsp:txBody>
      <dsp:txXfrm rot="10800000">
        <a:off x="0" y="2557997"/>
        <a:ext cx="4968552" cy="645346"/>
      </dsp:txXfrm>
    </dsp:sp>
    <dsp:sp modelId="{46B78FC4-8DDE-4E46-883D-F9318CFDACDF}">
      <dsp:nvSpPr>
        <dsp:cNvPr id="0" name=""/>
        <dsp:cNvSpPr/>
      </dsp:nvSpPr>
      <dsp:spPr>
        <a:xfrm rot="10800000">
          <a:off x="0" y="1918944"/>
          <a:ext cx="4968552" cy="64534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lumMod val="10000"/>
                </a:schemeClr>
              </a:solidFill>
            </a:rPr>
            <a:t>4- الانتقال من العام </a:t>
          </a:r>
          <a:r>
            <a:rPr lang="ar-SA" sz="2800" b="1" kern="1200" dirty="0" err="1" smtClean="0">
              <a:solidFill>
                <a:schemeClr val="accent5">
                  <a:lumMod val="10000"/>
                </a:schemeClr>
              </a:solidFill>
            </a:rPr>
            <a:t>الى</a:t>
          </a:r>
          <a:r>
            <a:rPr lang="ar-SA" sz="2800" b="1" kern="1200" dirty="0" smtClean="0">
              <a:solidFill>
                <a:schemeClr val="accent5">
                  <a:lumMod val="10000"/>
                </a:schemeClr>
              </a:solidFill>
            </a:rPr>
            <a:t> الخاص .</a:t>
          </a:r>
          <a:endParaRPr lang="ar-SA" sz="2800" b="1" kern="1200" dirty="0">
            <a:solidFill>
              <a:schemeClr val="accent5">
                <a:lumMod val="10000"/>
              </a:schemeClr>
            </a:solidFill>
          </a:endParaRPr>
        </a:p>
      </dsp:txBody>
      <dsp:txXfrm rot="10800000">
        <a:off x="0" y="1918944"/>
        <a:ext cx="4968552" cy="645346"/>
      </dsp:txXfrm>
    </dsp:sp>
    <dsp:sp modelId="{5142CC25-F771-4E92-9D21-AA57BDCFF178}">
      <dsp:nvSpPr>
        <dsp:cNvPr id="0" name=""/>
        <dsp:cNvSpPr/>
      </dsp:nvSpPr>
      <dsp:spPr>
        <a:xfrm rot="10800000">
          <a:off x="0" y="1279892"/>
          <a:ext cx="4968552" cy="64534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lumMod val="10000"/>
                </a:schemeClr>
              </a:solidFill>
            </a:rPr>
            <a:t>3- بذل الجهد في التعلم .</a:t>
          </a:r>
          <a:endParaRPr lang="ar-SA" sz="2800" b="1" kern="1200" dirty="0">
            <a:solidFill>
              <a:schemeClr val="accent5">
                <a:lumMod val="10000"/>
              </a:schemeClr>
            </a:solidFill>
          </a:endParaRPr>
        </a:p>
      </dsp:txBody>
      <dsp:txXfrm rot="10800000">
        <a:off x="0" y="1279892"/>
        <a:ext cx="4968552" cy="645346"/>
      </dsp:txXfrm>
    </dsp:sp>
    <dsp:sp modelId="{67DF1750-024A-4CE2-8DA0-F2BF0C43D4B8}">
      <dsp:nvSpPr>
        <dsp:cNvPr id="0" name=""/>
        <dsp:cNvSpPr/>
      </dsp:nvSpPr>
      <dsp:spPr>
        <a:xfrm rot="10800000">
          <a:off x="0" y="640839"/>
          <a:ext cx="4968552" cy="64534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lumMod val="10000"/>
                </a:schemeClr>
              </a:solidFill>
            </a:rPr>
            <a:t>2- الدافعية للتعلم .</a:t>
          </a:r>
          <a:endParaRPr lang="ar-SA" sz="2800" b="1" kern="1200" dirty="0">
            <a:solidFill>
              <a:schemeClr val="accent5">
                <a:lumMod val="10000"/>
              </a:schemeClr>
            </a:solidFill>
          </a:endParaRPr>
        </a:p>
      </dsp:txBody>
      <dsp:txXfrm rot="10800000">
        <a:off x="0" y="640839"/>
        <a:ext cx="4968552" cy="645346"/>
      </dsp:txXfrm>
    </dsp:sp>
    <dsp:sp modelId="{0A87C6B7-8D5F-43C8-9E72-2B87AEB4CC5B}">
      <dsp:nvSpPr>
        <dsp:cNvPr id="0" name=""/>
        <dsp:cNvSpPr/>
      </dsp:nvSpPr>
      <dsp:spPr>
        <a:xfrm rot="10800000">
          <a:off x="0" y="0"/>
          <a:ext cx="4968552" cy="64534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lumMod val="10000"/>
                </a:schemeClr>
              </a:solidFill>
            </a:rPr>
            <a:t>1- الاستعداد لتعلم .</a:t>
          </a:r>
          <a:endParaRPr lang="ar-SA" sz="2800" b="1" kern="1200" dirty="0">
            <a:solidFill>
              <a:schemeClr val="accent5">
                <a:lumMod val="10000"/>
              </a:schemeClr>
            </a:solidFill>
          </a:endParaRPr>
        </a:p>
      </dsp:txBody>
      <dsp:txXfrm rot="10800000">
        <a:off x="0" y="0"/>
        <a:ext cx="4968552" cy="645346"/>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D68D2A0-B23A-4815-BCBD-D6DA7697C8D8}" type="datetimeFigureOut">
              <a:rPr lang="ar-SA" smtClean="0"/>
              <a:pPr/>
              <a:t>09/06/1432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248C02E-AC32-403B-94A1-AD563ED7318E}"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FC9B6D4D-F9D7-427F-AC37-EFEF2EE30FCE}" type="slidenum">
              <a:rPr lang="ar-SA">
                <a:solidFill>
                  <a:srgbClr val="000000"/>
                </a:solidFill>
              </a:rPr>
              <a:pPr/>
              <a:t>‹#›</a:t>
            </a:fld>
            <a:endParaRPr lang="en-US">
              <a:solidFill>
                <a:srgbClr val="000000"/>
              </a:solidFill>
            </a:endParaRPr>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2927699D-38A2-49D6-97B6-96DD3FCF60C7}" type="slidenum">
              <a:rPr lang="ar-SA">
                <a:solidFill>
                  <a:srgbClr val="000000"/>
                </a:solidFill>
              </a:rPr>
              <a:pPr/>
              <a:t>‹#›</a:t>
            </a:fld>
            <a:endParaRPr lang="en-US">
              <a:solidFill>
                <a:srgbClr val="000000"/>
              </a:solidFill>
            </a:endParaRPr>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B0862986-5D3C-4A72-A9D0-653FC4D81B3C}" type="slidenum">
              <a:rPr lang="ar-SA">
                <a:solidFill>
                  <a:srgbClr val="000000"/>
                </a:solidFill>
              </a:rPr>
              <a:pPr/>
              <a:t>‹#›</a:t>
            </a:fld>
            <a:endParaRPr lang="en-US">
              <a:solidFill>
                <a:srgbClr val="000000"/>
              </a:solidFill>
            </a:endParaRPr>
          </a:p>
        </p:txBody>
      </p:sp>
    </p:spTree>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ar-SA" smtClean="0"/>
              <a:t>انقر لتحرير نمط العنوان الرئيسي</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ar-SA" smtClean="0"/>
              <a:t>انقر لتحرير نمط العنوان الثانوي الرئيسي</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fld id="{67C6BE49-E106-4E1D-BAFB-494335C839F9}" type="datetimeFigureOut">
              <a:rPr lang="ar-SA" smtClean="0"/>
              <a:pPr/>
              <a:t>09/06/1432</a:t>
            </a:fld>
            <a:endParaRPr lang="ar-SA"/>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ar-SA"/>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9E6077F4-AB1E-4018-8FE6-285D95BFA670}" type="slidenum">
              <a:rPr lang="ar-SA" smtClean="0"/>
              <a:pPr/>
              <a:t>‹#›</a:t>
            </a:fld>
            <a:endParaRPr lang="ar-SA"/>
          </a:p>
        </p:txBody>
      </p:sp>
    </p:spTree>
  </p:cSld>
  <p:clrMapOvr>
    <a:masterClrMapping/>
  </p:clrMapOvr>
  <p:transition>
    <p:circl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fld id="{67C6BE49-E106-4E1D-BAFB-494335C839F9}" type="datetimeFigureOut">
              <a:rPr lang="ar-SA" smtClean="0"/>
              <a:pPr/>
              <a:t>09/06/1432</a:t>
            </a:fld>
            <a:endParaRPr lang="ar-SA"/>
          </a:p>
        </p:txBody>
      </p:sp>
      <p:sp>
        <p:nvSpPr>
          <p:cNvPr id="5" name="عنصر نائب للتذييل 4"/>
          <p:cNvSpPr>
            <a:spLocks noGrp="1"/>
          </p:cNvSpPr>
          <p:nvPr>
            <p:ph type="ftr" sz="quarter" idx="11"/>
          </p:nvPr>
        </p:nvSpPr>
        <p:spPr/>
        <p:txBody>
          <a:bodyPr/>
          <a:lstStyle>
            <a:lvl1pPr>
              <a:defRPr/>
            </a:lvl1pPr>
          </a:lstStyle>
          <a:p>
            <a:endParaRPr lang="ar-SA"/>
          </a:p>
        </p:txBody>
      </p:sp>
      <p:sp>
        <p:nvSpPr>
          <p:cNvPr id="6" name="عنصر نائب لرقم الشريحة 5"/>
          <p:cNvSpPr>
            <a:spLocks noGrp="1"/>
          </p:cNvSpPr>
          <p:nvPr>
            <p:ph type="sldNum" sz="quarter" idx="12"/>
          </p:nvPr>
        </p:nvSpPr>
        <p:spPr/>
        <p:txBody>
          <a:bodyPr/>
          <a:lstStyle>
            <a:lvl1pPr>
              <a:defRPr/>
            </a:lvl1pPr>
          </a:lstStyle>
          <a:p>
            <a:fld id="{9E6077F4-AB1E-4018-8FE6-285D95BFA670}" type="slidenum">
              <a:rPr lang="ar-SA" smtClean="0"/>
              <a:pPr/>
              <a:t>‹#›</a:t>
            </a:fld>
            <a:endParaRPr lang="ar-SA"/>
          </a:p>
        </p:txBody>
      </p:sp>
    </p:spTree>
  </p:cSld>
  <p:clrMapOvr>
    <a:masterClrMapping/>
  </p:clrMapOvr>
  <p:transition>
    <p:circl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fld id="{67C6BE49-E106-4E1D-BAFB-494335C839F9}" type="datetimeFigureOut">
              <a:rPr lang="ar-SA" smtClean="0"/>
              <a:pPr/>
              <a:t>09/06/1432</a:t>
            </a:fld>
            <a:endParaRPr lang="ar-SA"/>
          </a:p>
        </p:txBody>
      </p:sp>
      <p:sp>
        <p:nvSpPr>
          <p:cNvPr id="5" name="عنصر نائب للتذييل 4"/>
          <p:cNvSpPr>
            <a:spLocks noGrp="1"/>
          </p:cNvSpPr>
          <p:nvPr>
            <p:ph type="ftr" sz="quarter" idx="11"/>
          </p:nvPr>
        </p:nvSpPr>
        <p:spPr/>
        <p:txBody>
          <a:bodyPr/>
          <a:lstStyle>
            <a:lvl1pPr>
              <a:defRPr/>
            </a:lvl1pPr>
          </a:lstStyle>
          <a:p>
            <a:endParaRPr lang="ar-SA"/>
          </a:p>
        </p:txBody>
      </p:sp>
      <p:sp>
        <p:nvSpPr>
          <p:cNvPr id="6" name="عنصر نائب لرقم الشريحة 5"/>
          <p:cNvSpPr>
            <a:spLocks noGrp="1"/>
          </p:cNvSpPr>
          <p:nvPr>
            <p:ph type="sldNum" sz="quarter" idx="12"/>
          </p:nvPr>
        </p:nvSpPr>
        <p:spPr/>
        <p:txBody>
          <a:bodyPr/>
          <a:lstStyle>
            <a:lvl1pPr>
              <a:defRPr/>
            </a:lvl1pPr>
          </a:lstStyle>
          <a:p>
            <a:fld id="{9E6077F4-AB1E-4018-8FE6-285D95BFA670}" type="slidenum">
              <a:rPr lang="ar-SA" smtClean="0"/>
              <a:pPr/>
              <a:t>‹#›</a:t>
            </a:fld>
            <a:endParaRPr lang="ar-SA"/>
          </a:p>
        </p:txBody>
      </p:sp>
    </p:spTree>
  </p:cSld>
  <p:clrMapOvr>
    <a:masterClrMapping/>
  </p:clrMapOvr>
  <p:transition>
    <p:circl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fld id="{67C6BE49-E106-4E1D-BAFB-494335C839F9}" type="datetimeFigureOut">
              <a:rPr lang="ar-SA" smtClean="0"/>
              <a:pPr/>
              <a:t>09/06/1432</a:t>
            </a:fld>
            <a:endParaRPr lang="ar-SA"/>
          </a:p>
        </p:txBody>
      </p:sp>
      <p:sp>
        <p:nvSpPr>
          <p:cNvPr id="6" name="عنصر نائب للتذييل 5"/>
          <p:cNvSpPr>
            <a:spLocks noGrp="1"/>
          </p:cNvSpPr>
          <p:nvPr>
            <p:ph type="ftr" sz="quarter" idx="11"/>
          </p:nvPr>
        </p:nvSpPr>
        <p:spPr/>
        <p:txBody>
          <a:bodyPr/>
          <a:lstStyle>
            <a:lvl1pPr>
              <a:defRPr/>
            </a:lvl1pPr>
          </a:lstStyle>
          <a:p>
            <a:endParaRPr lang="ar-SA"/>
          </a:p>
        </p:txBody>
      </p:sp>
      <p:sp>
        <p:nvSpPr>
          <p:cNvPr id="7" name="عنصر نائب لرقم الشريحة 6"/>
          <p:cNvSpPr>
            <a:spLocks noGrp="1"/>
          </p:cNvSpPr>
          <p:nvPr>
            <p:ph type="sldNum" sz="quarter" idx="12"/>
          </p:nvPr>
        </p:nvSpPr>
        <p:spPr/>
        <p:txBody>
          <a:bodyPr/>
          <a:lstStyle>
            <a:lvl1pPr>
              <a:defRPr/>
            </a:lvl1pPr>
          </a:lstStyle>
          <a:p>
            <a:fld id="{9E6077F4-AB1E-4018-8FE6-285D95BFA670}" type="slidenum">
              <a:rPr lang="ar-SA" smtClean="0"/>
              <a:pPr/>
              <a:t>‹#›</a:t>
            </a:fld>
            <a:endParaRPr lang="ar-SA"/>
          </a:p>
        </p:txBody>
      </p:sp>
    </p:spTree>
  </p:cSld>
  <p:clrMapOvr>
    <a:masterClrMapping/>
  </p:clrMapOvr>
  <p:transition>
    <p:circl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fld id="{67C6BE49-E106-4E1D-BAFB-494335C839F9}" type="datetimeFigureOut">
              <a:rPr lang="ar-SA" smtClean="0"/>
              <a:pPr/>
              <a:t>09/06/1432</a:t>
            </a:fld>
            <a:endParaRPr lang="ar-SA"/>
          </a:p>
        </p:txBody>
      </p:sp>
      <p:sp>
        <p:nvSpPr>
          <p:cNvPr id="8" name="عنصر نائب للتذييل 7"/>
          <p:cNvSpPr>
            <a:spLocks noGrp="1"/>
          </p:cNvSpPr>
          <p:nvPr>
            <p:ph type="ftr" sz="quarter" idx="11"/>
          </p:nvPr>
        </p:nvSpPr>
        <p:spPr/>
        <p:txBody>
          <a:bodyPr/>
          <a:lstStyle>
            <a:lvl1pPr>
              <a:defRPr/>
            </a:lvl1pPr>
          </a:lstStyle>
          <a:p>
            <a:endParaRPr lang="ar-SA"/>
          </a:p>
        </p:txBody>
      </p:sp>
      <p:sp>
        <p:nvSpPr>
          <p:cNvPr id="9" name="عنصر نائب لرقم الشريحة 8"/>
          <p:cNvSpPr>
            <a:spLocks noGrp="1"/>
          </p:cNvSpPr>
          <p:nvPr>
            <p:ph type="sldNum" sz="quarter" idx="12"/>
          </p:nvPr>
        </p:nvSpPr>
        <p:spPr/>
        <p:txBody>
          <a:bodyPr/>
          <a:lstStyle>
            <a:lvl1pPr>
              <a:defRPr/>
            </a:lvl1pPr>
          </a:lstStyle>
          <a:p>
            <a:fld id="{9E6077F4-AB1E-4018-8FE6-285D95BFA670}" type="slidenum">
              <a:rPr lang="ar-SA" smtClean="0"/>
              <a:pPr/>
              <a:t>‹#›</a:t>
            </a:fld>
            <a:endParaRPr lang="ar-SA"/>
          </a:p>
        </p:txBody>
      </p:sp>
    </p:spTree>
  </p:cSld>
  <p:clrMapOvr>
    <a:masterClrMapping/>
  </p:clrMapOvr>
  <p:transition>
    <p:circl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fld id="{67C6BE49-E106-4E1D-BAFB-494335C839F9}" type="datetimeFigureOut">
              <a:rPr lang="ar-SA" smtClean="0"/>
              <a:pPr/>
              <a:t>09/06/1432</a:t>
            </a:fld>
            <a:endParaRPr lang="ar-SA"/>
          </a:p>
        </p:txBody>
      </p:sp>
      <p:sp>
        <p:nvSpPr>
          <p:cNvPr id="4" name="عنصر نائب للتذييل 3"/>
          <p:cNvSpPr>
            <a:spLocks noGrp="1"/>
          </p:cNvSpPr>
          <p:nvPr>
            <p:ph type="ftr" sz="quarter" idx="11"/>
          </p:nvPr>
        </p:nvSpPr>
        <p:spPr/>
        <p:txBody>
          <a:bodyPr/>
          <a:lstStyle>
            <a:lvl1pPr>
              <a:defRPr/>
            </a:lvl1pPr>
          </a:lstStyle>
          <a:p>
            <a:endParaRPr lang="ar-SA"/>
          </a:p>
        </p:txBody>
      </p:sp>
      <p:sp>
        <p:nvSpPr>
          <p:cNvPr id="5" name="عنصر نائب لرقم الشريحة 4"/>
          <p:cNvSpPr>
            <a:spLocks noGrp="1"/>
          </p:cNvSpPr>
          <p:nvPr>
            <p:ph type="sldNum" sz="quarter" idx="12"/>
          </p:nvPr>
        </p:nvSpPr>
        <p:spPr/>
        <p:txBody>
          <a:bodyPr/>
          <a:lstStyle>
            <a:lvl1pPr>
              <a:defRPr/>
            </a:lvl1pPr>
          </a:lstStyle>
          <a:p>
            <a:fld id="{9E6077F4-AB1E-4018-8FE6-285D95BFA670}" type="slidenum">
              <a:rPr lang="ar-SA" smtClean="0"/>
              <a:pPr/>
              <a:t>‹#›</a:t>
            </a:fld>
            <a:endParaRPr lang="ar-SA"/>
          </a:p>
        </p:txBody>
      </p:sp>
    </p:spTree>
  </p:cSld>
  <p:clrMapOvr>
    <a:masterClrMapping/>
  </p:clrMapOvr>
  <p:transition>
    <p:circl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67C6BE49-E106-4E1D-BAFB-494335C839F9}" type="datetimeFigureOut">
              <a:rPr lang="ar-SA" smtClean="0"/>
              <a:pPr/>
              <a:t>09/06/1432</a:t>
            </a:fld>
            <a:endParaRPr lang="ar-SA"/>
          </a:p>
        </p:txBody>
      </p:sp>
      <p:sp>
        <p:nvSpPr>
          <p:cNvPr id="3" name="عنصر نائب للتذييل 2"/>
          <p:cNvSpPr>
            <a:spLocks noGrp="1"/>
          </p:cNvSpPr>
          <p:nvPr>
            <p:ph type="ftr" sz="quarter" idx="11"/>
          </p:nvPr>
        </p:nvSpPr>
        <p:spPr/>
        <p:txBody>
          <a:bodyPr/>
          <a:lstStyle>
            <a:lvl1pPr>
              <a:defRPr/>
            </a:lvl1pPr>
          </a:lstStyle>
          <a:p>
            <a:endParaRPr lang="ar-SA"/>
          </a:p>
        </p:txBody>
      </p:sp>
      <p:sp>
        <p:nvSpPr>
          <p:cNvPr id="4" name="عنصر نائب لرقم الشريحة 3"/>
          <p:cNvSpPr>
            <a:spLocks noGrp="1"/>
          </p:cNvSpPr>
          <p:nvPr>
            <p:ph type="sldNum" sz="quarter" idx="12"/>
          </p:nvPr>
        </p:nvSpPr>
        <p:spPr/>
        <p:txBody>
          <a:bodyPr/>
          <a:lstStyle>
            <a:lvl1pPr>
              <a:defRPr/>
            </a:lvl1pPr>
          </a:lstStyle>
          <a:p>
            <a:fld id="{9E6077F4-AB1E-4018-8FE6-285D95BFA670}" type="slidenum">
              <a:rPr lang="ar-SA" smtClean="0"/>
              <a:pPr/>
              <a:t>‹#›</a:t>
            </a:fld>
            <a:endParaRPr lang="ar-SA"/>
          </a:p>
        </p:txBody>
      </p:sp>
    </p:spTree>
  </p:cSld>
  <p:clrMapOvr>
    <a:masterClrMapping/>
  </p:clrMapOvr>
  <p:transition>
    <p:circl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67C6BE49-E106-4E1D-BAFB-494335C839F9}" type="datetimeFigureOut">
              <a:rPr lang="ar-SA" smtClean="0"/>
              <a:pPr/>
              <a:t>09/06/1432</a:t>
            </a:fld>
            <a:endParaRPr lang="ar-SA"/>
          </a:p>
        </p:txBody>
      </p:sp>
      <p:sp>
        <p:nvSpPr>
          <p:cNvPr id="6" name="عنصر نائب للتذييل 5"/>
          <p:cNvSpPr>
            <a:spLocks noGrp="1"/>
          </p:cNvSpPr>
          <p:nvPr>
            <p:ph type="ftr" sz="quarter" idx="11"/>
          </p:nvPr>
        </p:nvSpPr>
        <p:spPr/>
        <p:txBody>
          <a:bodyPr/>
          <a:lstStyle>
            <a:lvl1pPr>
              <a:defRPr/>
            </a:lvl1pPr>
          </a:lstStyle>
          <a:p>
            <a:endParaRPr lang="ar-SA"/>
          </a:p>
        </p:txBody>
      </p:sp>
      <p:sp>
        <p:nvSpPr>
          <p:cNvPr id="7" name="عنصر نائب لرقم الشريحة 6"/>
          <p:cNvSpPr>
            <a:spLocks noGrp="1"/>
          </p:cNvSpPr>
          <p:nvPr>
            <p:ph type="sldNum" sz="quarter" idx="12"/>
          </p:nvPr>
        </p:nvSpPr>
        <p:spPr/>
        <p:txBody>
          <a:bodyPr/>
          <a:lstStyle>
            <a:lvl1pPr>
              <a:defRPr/>
            </a:lvl1pPr>
          </a:lstStyle>
          <a:p>
            <a:fld id="{9E6077F4-AB1E-4018-8FE6-285D95BFA670}" type="slidenum">
              <a:rPr lang="ar-SA" smtClean="0"/>
              <a:pPr/>
              <a:t>‹#›</a:t>
            </a:fld>
            <a:endParaRPr lang="ar-SA"/>
          </a:p>
        </p:txBody>
      </p:sp>
    </p:spTree>
  </p:cSld>
  <p:clrMapOvr>
    <a:masterClrMapping/>
  </p:clrMapOvr>
  <p:transition>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B3E10555-F81F-4879-BF8D-78A9D4B3785D}" type="slidenum">
              <a:rPr lang="ar-SA">
                <a:solidFill>
                  <a:srgbClr val="000000"/>
                </a:solidFill>
              </a:rPr>
              <a:pPr/>
              <a:t>‹#›</a:t>
            </a:fld>
            <a:endParaRPr lang="en-US">
              <a:solidFill>
                <a:srgbClr val="000000"/>
              </a:solidFill>
            </a:endParaRPr>
          </a:p>
        </p:txBody>
      </p:sp>
    </p:spTree>
  </p:cSld>
  <p:clrMapOvr>
    <a:masterClrMapping/>
  </p:clrMapOvr>
  <p:transition>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67C6BE49-E106-4E1D-BAFB-494335C839F9}" type="datetimeFigureOut">
              <a:rPr lang="ar-SA" smtClean="0"/>
              <a:pPr/>
              <a:t>09/06/1432</a:t>
            </a:fld>
            <a:endParaRPr lang="ar-SA"/>
          </a:p>
        </p:txBody>
      </p:sp>
      <p:sp>
        <p:nvSpPr>
          <p:cNvPr id="6" name="عنصر نائب للتذييل 5"/>
          <p:cNvSpPr>
            <a:spLocks noGrp="1"/>
          </p:cNvSpPr>
          <p:nvPr>
            <p:ph type="ftr" sz="quarter" idx="11"/>
          </p:nvPr>
        </p:nvSpPr>
        <p:spPr/>
        <p:txBody>
          <a:bodyPr/>
          <a:lstStyle>
            <a:lvl1pPr>
              <a:defRPr/>
            </a:lvl1pPr>
          </a:lstStyle>
          <a:p>
            <a:endParaRPr lang="ar-SA"/>
          </a:p>
        </p:txBody>
      </p:sp>
      <p:sp>
        <p:nvSpPr>
          <p:cNvPr id="7" name="عنصر نائب لرقم الشريحة 6"/>
          <p:cNvSpPr>
            <a:spLocks noGrp="1"/>
          </p:cNvSpPr>
          <p:nvPr>
            <p:ph type="sldNum" sz="quarter" idx="12"/>
          </p:nvPr>
        </p:nvSpPr>
        <p:spPr/>
        <p:txBody>
          <a:bodyPr/>
          <a:lstStyle>
            <a:lvl1pPr>
              <a:defRPr/>
            </a:lvl1pPr>
          </a:lstStyle>
          <a:p>
            <a:fld id="{9E6077F4-AB1E-4018-8FE6-285D95BFA670}" type="slidenum">
              <a:rPr lang="ar-SA" smtClean="0"/>
              <a:pPr/>
              <a:t>‹#›</a:t>
            </a:fld>
            <a:endParaRPr lang="ar-SA"/>
          </a:p>
        </p:txBody>
      </p:sp>
    </p:spTree>
  </p:cSld>
  <p:clrMapOvr>
    <a:masterClrMapping/>
  </p:clrMapOvr>
  <p:transition>
    <p:circl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fld id="{67C6BE49-E106-4E1D-BAFB-494335C839F9}" type="datetimeFigureOut">
              <a:rPr lang="ar-SA" smtClean="0"/>
              <a:pPr/>
              <a:t>09/06/1432</a:t>
            </a:fld>
            <a:endParaRPr lang="ar-SA"/>
          </a:p>
        </p:txBody>
      </p:sp>
      <p:sp>
        <p:nvSpPr>
          <p:cNvPr id="5" name="عنصر نائب للتذييل 4"/>
          <p:cNvSpPr>
            <a:spLocks noGrp="1"/>
          </p:cNvSpPr>
          <p:nvPr>
            <p:ph type="ftr" sz="quarter" idx="11"/>
          </p:nvPr>
        </p:nvSpPr>
        <p:spPr/>
        <p:txBody>
          <a:bodyPr/>
          <a:lstStyle>
            <a:lvl1pPr>
              <a:defRPr/>
            </a:lvl1pPr>
          </a:lstStyle>
          <a:p>
            <a:endParaRPr lang="ar-SA"/>
          </a:p>
        </p:txBody>
      </p:sp>
      <p:sp>
        <p:nvSpPr>
          <p:cNvPr id="6" name="عنصر نائب لرقم الشريحة 5"/>
          <p:cNvSpPr>
            <a:spLocks noGrp="1"/>
          </p:cNvSpPr>
          <p:nvPr>
            <p:ph type="sldNum" sz="quarter" idx="12"/>
          </p:nvPr>
        </p:nvSpPr>
        <p:spPr/>
        <p:txBody>
          <a:bodyPr/>
          <a:lstStyle>
            <a:lvl1pPr>
              <a:defRPr/>
            </a:lvl1pPr>
          </a:lstStyle>
          <a:p>
            <a:fld id="{9E6077F4-AB1E-4018-8FE6-285D95BFA670}" type="slidenum">
              <a:rPr lang="ar-SA" smtClean="0"/>
              <a:pPr/>
              <a:t>‹#›</a:t>
            </a:fld>
            <a:endParaRPr lang="ar-SA"/>
          </a:p>
        </p:txBody>
      </p:sp>
    </p:spTree>
  </p:cSld>
  <p:clrMapOvr>
    <a:masterClrMapping/>
  </p:clrMapOvr>
  <p:transition>
    <p:circl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43700" y="838200"/>
            <a:ext cx="2171700" cy="541020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228600" y="838200"/>
            <a:ext cx="6362700" cy="5410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fld id="{67C6BE49-E106-4E1D-BAFB-494335C839F9}" type="datetimeFigureOut">
              <a:rPr lang="ar-SA" smtClean="0"/>
              <a:pPr/>
              <a:t>09/06/1432</a:t>
            </a:fld>
            <a:endParaRPr lang="ar-SA"/>
          </a:p>
        </p:txBody>
      </p:sp>
      <p:sp>
        <p:nvSpPr>
          <p:cNvPr id="5" name="عنصر نائب للتذييل 4"/>
          <p:cNvSpPr>
            <a:spLocks noGrp="1"/>
          </p:cNvSpPr>
          <p:nvPr>
            <p:ph type="ftr" sz="quarter" idx="11"/>
          </p:nvPr>
        </p:nvSpPr>
        <p:spPr/>
        <p:txBody>
          <a:bodyPr/>
          <a:lstStyle>
            <a:lvl1pPr>
              <a:defRPr/>
            </a:lvl1pPr>
          </a:lstStyle>
          <a:p>
            <a:endParaRPr lang="ar-SA"/>
          </a:p>
        </p:txBody>
      </p:sp>
      <p:sp>
        <p:nvSpPr>
          <p:cNvPr id="6" name="عنصر نائب لرقم الشريحة 5"/>
          <p:cNvSpPr>
            <a:spLocks noGrp="1"/>
          </p:cNvSpPr>
          <p:nvPr>
            <p:ph type="sldNum" sz="quarter" idx="12"/>
          </p:nvPr>
        </p:nvSpPr>
        <p:spPr/>
        <p:txBody>
          <a:bodyPr/>
          <a:lstStyle>
            <a:lvl1pPr>
              <a:defRPr/>
            </a:lvl1pPr>
          </a:lstStyle>
          <a:p>
            <a:fld id="{9E6077F4-AB1E-4018-8FE6-285D95BFA670}" type="slidenum">
              <a:rPr lang="ar-SA" smtClean="0"/>
              <a:pPr/>
              <a:t>‹#›</a:t>
            </a:fld>
            <a:endParaRPr lang="ar-SA"/>
          </a:p>
        </p:txBody>
      </p:sp>
    </p:spTree>
  </p:cSld>
  <p:clrMapOvr>
    <a:masterClrMapping/>
  </p:clrMapOvr>
  <p:transition>
    <p:circl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D8C901B-D1C5-4D37-ACB5-9AC9C9CF804E}" type="datetimeFigureOut">
              <a:rPr lang="ar-SA" smtClean="0">
                <a:solidFill>
                  <a:prstClr val="black">
                    <a:tint val="75000"/>
                  </a:prstClr>
                </a:solidFill>
              </a:rPr>
              <a:pPr/>
              <a:t>10/06/1432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54A2A5D-5EE2-43A4-B724-E8CB555EE11D}"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D8C901B-D1C5-4D37-ACB5-9AC9C9CF804E}" type="datetimeFigureOut">
              <a:rPr lang="ar-SA" smtClean="0">
                <a:solidFill>
                  <a:prstClr val="black">
                    <a:tint val="75000"/>
                  </a:prstClr>
                </a:solidFill>
              </a:rPr>
              <a:pPr/>
              <a:t>10/06/1432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54A2A5D-5EE2-43A4-B724-E8CB555EE11D}"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D8C901B-D1C5-4D37-ACB5-9AC9C9CF804E}" type="datetimeFigureOut">
              <a:rPr lang="ar-SA" smtClean="0">
                <a:solidFill>
                  <a:prstClr val="black">
                    <a:tint val="75000"/>
                  </a:prstClr>
                </a:solidFill>
              </a:rPr>
              <a:pPr/>
              <a:t>10/06/1432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54A2A5D-5EE2-43A4-B724-E8CB555EE11D}"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D8C901B-D1C5-4D37-ACB5-9AC9C9CF804E}" type="datetimeFigureOut">
              <a:rPr lang="ar-SA" smtClean="0">
                <a:solidFill>
                  <a:prstClr val="black">
                    <a:tint val="75000"/>
                  </a:prstClr>
                </a:solidFill>
              </a:rPr>
              <a:pPr/>
              <a:t>10/06/1432</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54A2A5D-5EE2-43A4-B724-E8CB555EE11D}"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D8C901B-D1C5-4D37-ACB5-9AC9C9CF804E}" type="datetimeFigureOut">
              <a:rPr lang="ar-SA" smtClean="0">
                <a:solidFill>
                  <a:prstClr val="black">
                    <a:tint val="75000"/>
                  </a:prstClr>
                </a:solidFill>
              </a:rPr>
              <a:pPr/>
              <a:t>10/06/1432</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54A2A5D-5EE2-43A4-B724-E8CB555EE11D}"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D8C901B-D1C5-4D37-ACB5-9AC9C9CF804E}" type="datetimeFigureOut">
              <a:rPr lang="ar-SA" smtClean="0">
                <a:solidFill>
                  <a:prstClr val="black">
                    <a:tint val="75000"/>
                  </a:prstClr>
                </a:solidFill>
              </a:rPr>
              <a:pPr/>
              <a:t>10/06/1432</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54A2A5D-5EE2-43A4-B724-E8CB555EE11D}"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D8C901B-D1C5-4D37-ACB5-9AC9C9CF804E}" type="datetimeFigureOut">
              <a:rPr lang="ar-SA" smtClean="0">
                <a:solidFill>
                  <a:prstClr val="black">
                    <a:tint val="75000"/>
                  </a:prstClr>
                </a:solidFill>
              </a:rPr>
              <a:pPr/>
              <a:t>10/06/1432</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54A2A5D-5EE2-43A4-B724-E8CB555EE11D}"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7154D1BA-55F7-43F7-9144-ADF8CFEAD363}" type="slidenum">
              <a:rPr lang="ar-SA">
                <a:solidFill>
                  <a:srgbClr val="000000"/>
                </a:solidFill>
              </a:rPr>
              <a:pPr/>
              <a:t>‹#›</a:t>
            </a:fld>
            <a:endParaRPr lang="en-US">
              <a:solidFill>
                <a:srgbClr val="000000"/>
              </a:solidFill>
            </a:endParaRPr>
          </a:p>
        </p:txBody>
      </p:sp>
    </p:spTree>
  </p:cSld>
  <p:clrMapOvr>
    <a:masterClrMapping/>
  </p:clrMapOvr>
  <p:transition>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D8C901B-D1C5-4D37-ACB5-9AC9C9CF804E}" type="datetimeFigureOut">
              <a:rPr lang="ar-SA" smtClean="0">
                <a:solidFill>
                  <a:prstClr val="black">
                    <a:tint val="75000"/>
                  </a:prstClr>
                </a:solidFill>
              </a:rPr>
              <a:pPr/>
              <a:t>10/06/1432</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54A2A5D-5EE2-43A4-B724-E8CB555EE11D}"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D8C901B-D1C5-4D37-ACB5-9AC9C9CF804E}" type="datetimeFigureOut">
              <a:rPr lang="ar-SA" smtClean="0">
                <a:solidFill>
                  <a:prstClr val="black">
                    <a:tint val="75000"/>
                  </a:prstClr>
                </a:solidFill>
              </a:rPr>
              <a:pPr/>
              <a:t>10/06/1432</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54A2A5D-5EE2-43A4-B724-E8CB555EE11D}"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D8C901B-D1C5-4D37-ACB5-9AC9C9CF804E}" type="datetimeFigureOut">
              <a:rPr lang="ar-SA" smtClean="0">
                <a:solidFill>
                  <a:prstClr val="black">
                    <a:tint val="75000"/>
                  </a:prstClr>
                </a:solidFill>
              </a:rPr>
              <a:pPr/>
              <a:t>10/06/1432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54A2A5D-5EE2-43A4-B724-E8CB555EE11D}"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D8C901B-D1C5-4D37-ACB5-9AC9C9CF804E}" type="datetimeFigureOut">
              <a:rPr lang="ar-SA" smtClean="0">
                <a:solidFill>
                  <a:prstClr val="black">
                    <a:tint val="75000"/>
                  </a:prstClr>
                </a:solidFill>
              </a:rPr>
              <a:pPr/>
              <a:t>10/06/1432</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54A2A5D-5EE2-43A4-B724-E8CB555EE11D}"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ar-SA" smtClean="0"/>
              <a:t>انقر لتحرير نمط العنوان الرئيسي</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ar-SA" smtClean="0"/>
              <a:t>انقر لتحرير نمط العنوان الثانوي الرئيسي</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fld id="{67C6BE49-E106-4E1D-BAFB-494335C839F9}" type="datetimeFigureOut">
              <a:rPr lang="ar-SA" smtClean="0">
                <a:solidFill>
                  <a:srgbClr val="CCFFCC"/>
                </a:solidFill>
              </a:rPr>
              <a:pPr/>
              <a:t>09/06/1432</a:t>
            </a:fld>
            <a:endParaRPr lang="ar-SA">
              <a:solidFill>
                <a:srgbClr val="CCFFCC"/>
              </a:solidFill>
            </a:endParaRPr>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ar-SA">
              <a:solidFill>
                <a:srgbClr val="CCFFCC"/>
              </a:solidFill>
            </a:endParaRPr>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9E6077F4-AB1E-4018-8FE6-285D95BFA670}" type="slidenum">
              <a:rPr lang="ar-SA" smtClean="0">
                <a:solidFill>
                  <a:srgbClr val="CCFFCC"/>
                </a:solidFill>
              </a:rPr>
              <a:pPr/>
              <a:t>‹#›</a:t>
            </a:fld>
            <a:endParaRPr lang="ar-SA">
              <a:solidFill>
                <a:srgbClr val="CCFFCC"/>
              </a:solidFill>
            </a:endParaRPr>
          </a:p>
        </p:txBody>
      </p:sp>
    </p:spTree>
  </p:cSld>
  <p:clrMapOvr>
    <a:masterClrMapping/>
  </p:clrMapOvr>
  <p:transition>
    <p:circl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fld id="{67C6BE49-E106-4E1D-BAFB-494335C839F9}" type="datetimeFigureOut">
              <a:rPr lang="ar-SA" smtClean="0">
                <a:solidFill>
                  <a:srgbClr val="CCFFCC"/>
                </a:solidFill>
              </a:rPr>
              <a:pPr/>
              <a:t>09/06/1432</a:t>
            </a:fld>
            <a:endParaRPr lang="ar-SA">
              <a:solidFill>
                <a:srgbClr val="CCFFCC"/>
              </a:solidFill>
            </a:endParaRPr>
          </a:p>
        </p:txBody>
      </p:sp>
      <p:sp>
        <p:nvSpPr>
          <p:cNvPr id="5" name="عنصر نائب للتذييل 4"/>
          <p:cNvSpPr>
            <a:spLocks noGrp="1"/>
          </p:cNvSpPr>
          <p:nvPr>
            <p:ph type="ftr" sz="quarter" idx="11"/>
          </p:nvPr>
        </p:nvSpPr>
        <p:spPr/>
        <p:txBody>
          <a:bodyPr/>
          <a:lstStyle>
            <a:lvl1pPr>
              <a:defRPr/>
            </a:lvl1pPr>
          </a:lstStyle>
          <a:p>
            <a:endParaRPr lang="ar-SA">
              <a:solidFill>
                <a:srgbClr val="CCFFCC"/>
              </a:solidFill>
            </a:endParaRPr>
          </a:p>
        </p:txBody>
      </p:sp>
      <p:sp>
        <p:nvSpPr>
          <p:cNvPr id="6" name="عنصر نائب لرقم الشريحة 5"/>
          <p:cNvSpPr>
            <a:spLocks noGrp="1"/>
          </p:cNvSpPr>
          <p:nvPr>
            <p:ph type="sldNum" sz="quarter" idx="12"/>
          </p:nvPr>
        </p:nvSpPr>
        <p:spPr/>
        <p:txBody>
          <a:bodyPr/>
          <a:lstStyle>
            <a:lvl1pPr>
              <a:defRPr/>
            </a:lvl1pPr>
          </a:lstStyle>
          <a:p>
            <a:fld id="{9E6077F4-AB1E-4018-8FE6-285D95BFA670}" type="slidenum">
              <a:rPr lang="ar-SA" smtClean="0">
                <a:solidFill>
                  <a:srgbClr val="CCFFCC"/>
                </a:solidFill>
              </a:rPr>
              <a:pPr/>
              <a:t>‹#›</a:t>
            </a:fld>
            <a:endParaRPr lang="ar-SA">
              <a:solidFill>
                <a:srgbClr val="CCFFCC"/>
              </a:solidFill>
            </a:endParaRPr>
          </a:p>
        </p:txBody>
      </p:sp>
    </p:spTree>
  </p:cSld>
  <p:clrMapOvr>
    <a:masterClrMapping/>
  </p:clrMapOvr>
  <p:transition>
    <p:circl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fld id="{67C6BE49-E106-4E1D-BAFB-494335C839F9}" type="datetimeFigureOut">
              <a:rPr lang="ar-SA" smtClean="0">
                <a:solidFill>
                  <a:srgbClr val="CCFFCC"/>
                </a:solidFill>
              </a:rPr>
              <a:pPr/>
              <a:t>09/06/1432</a:t>
            </a:fld>
            <a:endParaRPr lang="ar-SA">
              <a:solidFill>
                <a:srgbClr val="CCFFCC"/>
              </a:solidFill>
            </a:endParaRPr>
          </a:p>
        </p:txBody>
      </p:sp>
      <p:sp>
        <p:nvSpPr>
          <p:cNvPr id="5" name="عنصر نائب للتذييل 4"/>
          <p:cNvSpPr>
            <a:spLocks noGrp="1"/>
          </p:cNvSpPr>
          <p:nvPr>
            <p:ph type="ftr" sz="quarter" idx="11"/>
          </p:nvPr>
        </p:nvSpPr>
        <p:spPr/>
        <p:txBody>
          <a:bodyPr/>
          <a:lstStyle>
            <a:lvl1pPr>
              <a:defRPr/>
            </a:lvl1pPr>
          </a:lstStyle>
          <a:p>
            <a:endParaRPr lang="ar-SA">
              <a:solidFill>
                <a:srgbClr val="CCFFCC"/>
              </a:solidFill>
            </a:endParaRPr>
          </a:p>
        </p:txBody>
      </p:sp>
      <p:sp>
        <p:nvSpPr>
          <p:cNvPr id="6" name="عنصر نائب لرقم الشريحة 5"/>
          <p:cNvSpPr>
            <a:spLocks noGrp="1"/>
          </p:cNvSpPr>
          <p:nvPr>
            <p:ph type="sldNum" sz="quarter" idx="12"/>
          </p:nvPr>
        </p:nvSpPr>
        <p:spPr/>
        <p:txBody>
          <a:bodyPr/>
          <a:lstStyle>
            <a:lvl1pPr>
              <a:defRPr/>
            </a:lvl1pPr>
          </a:lstStyle>
          <a:p>
            <a:fld id="{9E6077F4-AB1E-4018-8FE6-285D95BFA670}" type="slidenum">
              <a:rPr lang="ar-SA" smtClean="0">
                <a:solidFill>
                  <a:srgbClr val="CCFFCC"/>
                </a:solidFill>
              </a:rPr>
              <a:pPr/>
              <a:t>‹#›</a:t>
            </a:fld>
            <a:endParaRPr lang="ar-SA">
              <a:solidFill>
                <a:srgbClr val="CCFFCC"/>
              </a:solidFill>
            </a:endParaRPr>
          </a:p>
        </p:txBody>
      </p:sp>
    </p:spTree>
  </p:cSld>
  <p:clrMapOvr>
    <a:masterClrMapping/>
  </p:clrMapOvr>
  <p:transition>
    <p:circl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fld id="{67C6BE49-E106-4E1D-BAFB-494335C839F9}" type="datetimeFigureOut">
              <a:rPr lang="ar-SA" smtClean="0">
                <a:solidFill>
                  <a:srgbClr val="CCFFCC"/>
                </a:solidFill>
              </a:rPr>
              <a:pPr/>
              <a:t>09/06/1432</a:t>
            </a:fld>
            <a:endParaRPr lang="ar-SA">
              <a:solidFill>
                <a:srgbClr val="CCFFCC"/>
              </a:solidFill>
            </a:endParaRPr>
          </a:p>
        </p:txBody>
      </p:sp>
      <p:sp>
        <p:nvSpPr>
          <p:cNvPr id="6" name="عنصر نائب للتذييل 5"/>
          <p:cNvSpPr>
            <a:spLocks noGrp="1"/>
          </p:cNvSpPr>
          <p:nvPr>
            <p:ph type="ftr" sz="quarter" idx="11"/>
          </p:nvPr>
        </p:nvSpPr>
        <p:spPr/>
        <p:txBody>
          <a:bodyPr/>
          <a:lstStyle>
            <a:lvl1pPr>
              <a:defRPr/>
            </a:lvl1pPr>
          </a:lstStyle>
          <a:p>
            <a:endParaRPr lang="ar-SA">
              <a:solidFill>
                <a:srgbClr val="CCFFCC"/>
              </a:solidFill>
            </a:endParaRPr>
          </a:p>
        </p:txBody>
      </p:sp>
      <p:sp>
        <p:nvSpPr>
          <p:cNvPr id="7" name="عنصر نائب لرقم الشريحة 6"/>
          <p:cNvSpPr>
            <a:spLocks noGrp="1"/>
          </p:cNvSpPr>
          <p:nvPr>
            <p:ph type="sldNum" sz="quarter" idx="12"/>
          </p:nvPr>
        </p:nvSpPr>
        <p:spPr/>
        <p:txBody>
          <a:bodyPr/>
          <a:lstStyle>
            <a:lvl1pPr>
              <a:defRPr/>
            </a:lvl1pPr>
          </a:lstStyle>
          <a:p>
            <a:fld id="{9E6077F4-AB1E-4018-8FE6-285D95BFA670}" type="slidenum">
              <a:rPr lang="ar-SA" smtClean="0">
                <a:solidFill>
                  <a:srgbClr val="CCFFCC"/>
                </a:solidFill>
              </a:rPr>
              <a:pPr/>
              <a:t>‹#›</a:t>
            </a:fld>
            <a:endParaRPr lang="ar-SA">
              <a:solidFill>
                <a:srgbClr val="CCFFCC"/>
              </a:solidFill>
            </a:endParaRPr>
          </a:p>
        </p:txBody>
      </p:sp>
    </p:spTree>
  </p:cSld>
  <p:clrMapOvr>
    <a:masterClrMapping/>
  </p:clrMapOvr>
  <p:transition>
    <p:circl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fld id="{67C6BE49-E106-4E1D-BAFB-494335C839F9}" type="datetimeFigureOut">
              <a:rPr lang="ar-SA" smtClean="0">
                <a:solidFill>
                  <a:srgbClr val="CCFFCC"/>
                </a:solidFill>
              </a:rPr>
              <a:pPr/>
              <a:t>09/06/1432</a:t>
            </a:fld>
            <a:endParaRPr lang="ar-SA">
              <a:solidFill>
                <a:srgbClr val="CCFFCC"/>
              </a:solidFill>
            </a:endParaRPr>
          </a:p>
        </p:txBody>
      </p:sp>
      <p:sp>
        <p:nvSpPr>
          <p:cNvPr id="8" name="عنصر نائب للتذييل 7"/>
          <p:cNvSpPr>
            <a:spLocks noGrp="1"/>
          </p:cNvSpPr>
          <p:nvPr>
            <p:ph type="ftr" sz="quarter" idx="11"/>
          </p:nvPr>
        </p:nvSpPr>
        <p:spPr/>
        <p:txBody>
          <a:bodyPr/>
          <a:lstStyle>
            <a:lvl1pPr>
              <a:defRPr/>
            </a:lvl1pPr>
          </a:lstStyle>
          <a:p>
            <a:endParaRPr lang="ar-SA">
              <a:solidFill>
                <a:srgbClr val="CCFFCC"/>
              </a:solidFill>
            </a:endParaRPr>
          </a:p>
        </p:txBody>
      </p:sp>
      <p:sp>
        <p:nvSpPr>
          <p:cNvPr id="9" name="عنصر نائب لرقم الشريحة 8"/>
          <p:cNvSpPr>
            <a:spLocks noGrp="1"/>
          </p:cNvSpPr>
          <p:nvPr>
            <p:ph type="sldNum" sz="quarter" idx="12"/>
          </p:nvPr>
        </p:nvSpPr>
        <p:spPr/>
        <p:txBody>
          <a:bodyPr/>
          <a:lstStyle>
            <a:lvl1pPr>
              <a:defRPr/>
            </a:lvl1pPr>
          </a:lstStyle>
          <a:p>
            <a:fld id="{9E6077F4-AB1E-4018-8FE6-285D95BFA670}" type="slidenum">
              <a:rPr lang="ar-SA" smtClean="0">
                <a:solidFill>
                  <a:srgbClr val="CCFFCC"/>
                </a:solidFill>
              </a:rPr>
              <a:pPr/>
              <a:t>‹#›</a:t>
            </a:fld>
            <a:endParaRPr lang="ar-SA">
              <a:solidFill>
                <a:srgbClr val="CCFFCC"/>
              </a:solidFill>
            </a:endParaRPr>
          </a:p>
        </p:txBody>
      </p:sp>
    </p:spTree>
  </p:cSld>
  <p:clrMapOvr>
    <a:masterClrMapping/>
  </p:clrMapOvr>
  <p:transition>
    <p:circl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fld id="{67C6BE49-E106-4E1D-BAFB-494335C839F9}" type="datetimeFigureOut">
              <a:rPr lang="ar-SA" smtClean="0">
                <a:solidFill>
                  <a:srgbClr val="CCFFCC"/>
                </a:solidFill>
              </a:rPr>
              <a:pPr/>
              <a:t>09/06/1432</a:t>
            </a:fld>
            <a:endParaRPr lang="ar-SA">
              <a:solidFill>
                <a:srgbClr val="CCFFCC"/>
              </a:solidFill>
            </a:endParaRPr>
          </a:p>
        </p:txBody>
      </p:sp>
      <p:sp>
        <p:nvSpPr>
          <p:cNvPr id="4" name="عنصر نائب للتذييل 3"/>
          <p:cNvSpPr>
            <a:spLocks noGrp="1"/>
          </p:cNvSpPr>
          <p:nvPr>
            <p:ph type="ftr" sz="quarter" idx="11"/>
          </p:nvPr>
        </p:nvSpPr>
        <p:spPr/>
        <p:txBody>
          <a:bodyPr/>
          <a:lstStyle>
            <a:lvl1pPr>
              <a:defRPr/>
            </a:lvl1pPr>
          </a:lstStyle>
          <a:p>
            <a:endParaRPr lang="ar-SA">
              <a:solidFill>
                <a:srgbClr val="CCFFCC"/>
              </a:solidFill>
            </a:endParaRPr>
          </a:p>
        </p:txBody>
      </p:sp>
      <p:sp>
        <p:nvSpPr>
          <p:cNvPr id="5" name="عنصر نائب لرقم الشريحة 4"/>
          <p:cNvSpPr>
            <a:spLocks noGrp="1"/>
          </p:cNvSpPr>
          <p:nvPr>
            <p:ph type="sldNum" sz="quarter" idx="12"/>
          </p:nvPr>
        </p:nvSpPr>
        <p:spPr/>
        <p:txBody>
          <a:bodyPr/>
          <a:lstStyle>
            <a:lvl1pPr>
              <a:defRPr/>
            </a:lvl1pPr>
          </a:lstStyle>
          <a:p>
            <a:fld id="{9E6077F4-AB1E-4018-8FE6-285D95BFA670}" type="slidenum">
              <a:rPr lang="ar-SA" smtClean="0">
                <a:solidFill>
                  <a:srgbClr val="CCFFCC"/>
                </a:solidFill>
              </a:rPr>
              <a:pPr/>
              <a:t>‹#›</a:t>
            </a:fld>
            <a:endParaRPr lang="ar-SA">
              <a:solidFill>
                <a:srgbClr val="CCFFCC"/>
              </a:solidFill>
            </a:endParaRPr>
          </a:p>
        </p:txBody>
      </p:sp>
    </p:spTree>
  </p:cSld>
  <p:clrMapOvr>
    <a:masterClrMapping/>
  </p:clrMapOvr>
  <p:transition>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CB30FA33-8972-4C7C-A932-4356CB7B96DC}" type="slidenum">
              <a:rPr lang="ar-SA">
                <a:solidFill>
                  <a:srgbClr val="000000"/>
                </a:solidFill>
              </a:rPr>
              <a:pPr/>
              <a:t>‹#›</a:t>
            </a:fld>
            <a:endParaRPr lang="en-US">
              <a:solidFill>
                <a:srgbClr val="000000"/>
              </a:solidFill>
            </a:endParaRPr>
          </a:p>
        </p:txBody>
      </p:sp>
    </p:spTree>
  </p:cSld>
  <p:clrMapOvr>
    <a:masterClrMapping/>
  </p:clrMapOvr>
  <p:transition>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67C6BE49-E106-4E1D-BAFB-494335C839F9}" type="datetimeFigureOut">
              <a:rPr lang="ar-SA" smtClean="0">
                <a:solidFill>
                  <a:srgbClr val="CCFFCC"/>
                </a:solidFill>
              </a:rPr>
              <a:pPr/>
              <a:t>09/06/1432</a:t>
            </a:fld>
            <a:endParaRPr lang="ar-SA">
              <a:solidFill>
                <a:srgbClr val="CCFFCC"/>
              </a:solidFill>
            </a:endParaRPr>
          </a:p>
        </p:txBody>
      </p:sp>
      <p:sp>
        <p:nvSpPr>
          <p:cNvPr id="3" name="عنصر نائب للتذييل 2"/>
          <p:cNvSpPr>
            <a:spLocks noGrp="1"/>
          </p:cNvSpPr>
          <p:nvPr>
            <p:ph type="ftr" sz="quarter" idx="11"/>
          </p:nvPr>
        </p:nvSpPr>
        <p:spPr/>
        <p:txBody>
          <a:bodyPr/>
          <a:lstStyle>
            <a:lvl1pPr>
              <a:defRPr/>
            </a:lvl1pPr>
          </a:lstStyle>
          <a:p>
            <a:endParaRPr lang="ar-SA">
              <a:solidFill>
                <a:srgbClr val="CCFFCC"/>
              </a:solidFill>
            </a:endParaRPr>
          </a:p>
        </p:txBody>
      </p:sp>
      <p:sp>
        <p:nvSpPr>
          <p:cNvPr id="4" name="عنصر نائب لرقم الشريحة 3"/>
          <p:cNvSpPr>
            <a:spLocks noGrp="1"/>
          </p:cNvSpPr>
          <p:nvPr>
            <p:ph type="sldNum" sz="quarter" idx="12"/>
          </p:nvPr>
        </p:nvSpPr>
        <p:spPr/>
        <p:txBody>
          <a:bodyPr/>
          <a:lstStyle>
            <a:lvl1pPr>
              <a:defRPr/>
            </a:lvl1pPr>
          </a:lstStyle>
          <a:p>
            <a:fld id="{9E6077F4-AB1E-4018-8FE6-285D95BFA670}" type="slidenum">
              <a:rPr lang="ar-SA" smtClean="0">
                <a:solidFill>
                  <a:srgbClr val="CCFFCC"/>
                </a:solidFill>
              </a:rPr>
              <a:pPr/>
              <a:t>‹#›</a:t>
            </a:fld>
            <a:endParaRPr lang="ar-SA">
              <a:solidFill>
                <a:srgbClr val="CCFFCC"/>
              </a:solidFill>
            </a:endParaRPr>
          </a:p>
        </p:txBody>
      </p:sp>
    </p:spTree>
  </p:cSld>
  <p:clrMapOvr>
    <a:masterClrMapping/>
  </p:clrMapOvr>
  <p:transition>
    <p:circl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67C6BE49-E106-4E1D-BAFB-494335C839F9}" type="datetimeFigureOut">
              <a:rPr lang="ar-SA" smtClean="0">
                <a:solidFill>
                  <a:srgbClr val="CCFFCC"/>
                </a:solidFill>
              </a:rPr>
              <a:pPr/>
              <a:t>09/06/1432</a:t>
            </a:fld>
            <a:endParaRPr lang="ar-SA">
              <a:solidFill>
                <a:srgbClr val="CCFFCC"/>
              </a:solidFill>
            </a:endParaRPr>
          </a:p>
        </p:txBody>
      </p:sp>
      <p:sp>
        <p:nvSpPr>
          <p:cNvPr id="6" name="عنصر نائب للتذييل 5"/>
          <p:cNvSpPr>
            <a:spLocks noGrp="1"/>
          </p:cNvSpPr>
          <p:nvPr>
            <p:ph type="ftr" sz="quarter" idx="11"/>
          </p:nvPr>
        </p:nvSpPr>
        <p:spPr/>
        <p:txBody>
          <a:bodyPr/>
          <a:lstStyle>
            <a:lvl1pPr>
              <a:defRPr/>
            </a:lvl1pPr>
          </a:lstStyle>
          <a:p>
            <a:endParaRPr lang="ar-SA">
              <a:solidFill>
                <a:srgbClr val="CCFFCC"/>
              </a:solidFill>
            </a:endParaRPr>
          </a:p>
        </p:txBody>
      </p:sp>
      <p:sp>
        <p:nvSpPr>
          <p:cNvPr id="7" name="عنصر نائب لرقم الشريحة 6"/>
          <p:cNvSpPr>
            <a:spLocks noGrp="1"/>
          </p:cNvSpPr>
          <p:nvPr>
            <p:ph type="sldNum" sz="quarter" idx="12"/>
          </p:nvPr>
        </p:nvSpPr>
        <p:spPr/>
        <p:txBody>
          <a:bodyPr/>
          <a:lstStyle>
            <a:lvl1pPr>
              <a:defRPr/>
            </a:lvl1pPr>
          </a:lstStyle>
          <a:p>
            <a:fld id="{9E6077F4-AB1E-4018-8FE6-285D95BFA670}" type="slidenum">
              <a:rPr lang="ar-SA" smtClean="0">
                <a:solidFill>
                  <a:srgbClr val="CCFFCC"/>
                </a:solidFill>
              </a:rPr>
              <a:pPr/>
              <a:t>‹#›</a:t>
            </a:fld>
            <a:endParaRPr lang="ar-SA">
              <a:solidFill>
                <a:srgbClr val="CCFFCC"/>
              </a:solidFill>
            </a:endParaRPr>
          </a:p>
        </p:txBody>
      </p:sp>
    </p:spTree>
  </p:cSld>
  <p:clrMapOvr>
    <a:masterClrMapping/>
  </p:clrMapOvr>
  <p:transition>
    <p:circl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67C6BE49-E106-4E1D-BAFB-494335C839F9}" type="datetimeFigureOut">
              <a:rPr lang="ar-SA" smtClean="0">
                <a:solidFill>
                  <a:srgbClr val="CCFFCC"/>
                </a:solidFill>
              </a:rPr>
              <a:pPr/>
              <a:t>09/06/1432</a:t>
            </a:fld>
            <a:endParaRPr lang="ar-SA">
              <a:solidFill>
                <a:srgbClr val="CCFFCC"/>
              </a:solidFill>
            </a:endParaRPr>
          </a:p>
        </p:txBody>
      </p:sp>
      <p:sp>
        <p:nvSpPr>
          <p:cNvPr id="6" name="عنصر نائب للتذييل 5"/>
          <p:cNvSpPr>
            <a:spLocks noGrp="1"/>
          </p:cNvSpPr>
          <p:nvPr>
            <p:ph type="ftr" sz="quarter" idx="11"/>
          </p:nvPr>
        </p:nvSpPr>
        <p:spPr/>
        <p:txBody>
          <a:bodyPr/>
          <a:lstStyle>
            <a:lvl1pPr>
              <a:defRPr/>
            </a:lvl1pPr>
          </a:lstStyle>
          <a:p>
            <a:endParaRPr lang="ar-SA">
              <a:solidFill>
                <a:srgbClr val="CCFFCC"/>
              </a:solidFill>
            </a:endParaRPr>
          </a:p>
        </p:txBody>
      </p:sp>
      <p:sp>
        <p:nvSpPr>
          <p:cNvPr id="7" name="عنصر نائب لرقم الشريحة 6"/>
          <p:cNvSpPr>
            <a:spLocks noGrp="1"/>
          </p:cNvSpPr>
          <p:nvPr>
            <p:ph type="sldNum" sz="quarter" idx="12"/>
          </p:nvPr>
        </p:nvSpPr>
        <p:spPr/>
        <p:txBody>
          <a:bodyPr/>
          <a:lstStyle>
            <a:lvl1pPr>
              <a:defRPr/>
            </a:lvl1pPr>
          </a:lstStyle>
          <a:p>
            <a:fld id="{9E6077F4-AB1E-4018-8FE6-285D95BFA670}" type="slidenum">
              <a:rPr lang="ar-SA" smtClean="0">
                <a:solidFill>
                  <a:srgbClr val="CCFFCC"/>
                </a:solidFill>
              </a:rPr>
              <a:pPr/>
              <a:t>‹#›</a:t>
            </a:fld>
            <a:endParaRPr lang="ar-SA">
              <a:solidFill>
                <a:srgbClr val="CCFFCC"/>
              </a:solidFill>
            </a:endParaRPr>
          </a:p>
        </p:txBody>
      </p:sp>
    </p:spTree>
  </p:cSld>
  <p:clrMapOvr>
    <a:masterClrMapping/>
  </p:clrMapOvr>
  <p:transition>
    <p:circl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fld id="{67C6BE49-E106-4E1D-BAFB-494335C839F9}" type="datetimeFigureOut">
              <a:rPr lang="ar-SA" smtClean="0">
                <a:solidFill>
                  <a:srgbClr val="CCFFCC"/>
                </a:solidFill>
              </a:rPr>
              <a:pPr/>
              <a:t>09/06/1432</a:t>
            </a:fld>
            <a:endParaRPr lang="ar-SA">
              <a:solidFill>
                <a:srgbClr val="CCFFCC"/>
              </a:solidFill>
            </a:endParaRPr>
          </a:p>
        </p:txBody>
      </p:sp>
      <p:sp>
        <p:nvSpPr>
          <p:cNvPr id="5" name="عنصر نائب للتذييل 4"/>
          <p:cNvSpPr>
            <a:spLocks noGrp="1"/>
          </p:cNvSpPr>
          <p:nvPr>
            <p:ph type="ftr" sz="quarter" idx="11"/>
          </p:nvPr>
        </p:nvSpPr>
        <p:spPr/>
        <p:txBody>
          <a:bodyPr/>
          <a:lstStyle>
            <a:lvl1pPr>
              <a:defRPr/>
            </a:lvl1pPr>
          </a:lstStyle>
          <a:p>
            <a:endParaRPr lang="ar-SA">
              <a:solidFill>
                <a:srgbClr val="CCFFCC"/>
              </a:solidFill>
            </a:endParaRPr>
          </a:p>
        </p:txBody>
      </p:sp>
      <p:sp>
        <p:nvSpPr>
          <p:cNvPr id="6" name="عنصر نائب لرقم الشريحة 5"/>
          <p:cNvSpPr>
            <a:spLocks noGrp="1"/>
          </p:cNvSpPr>
          <p:nvPr>
            <p:ph type="sldNum" sz="quarter" idx="12"/>
          </p:nvPr>
        </p:nvSpPr>
        <p:spPr/>
        <p:txBody>
          <a:bodyPr/>
          <a:lstStyle>
            <a:lvl1pPr>
              <a:defRPr/>
            </a:lvl1pPr>
          </a:lstStyle>
          <a:p>
            <a:fld id="{9E6077F4-AB1E-4018-8FE6-285D95BFA670}" type="slidenum">
              <a:rPr lang="ar-SA" smtClean="0">
                <a:solidFill>
                  <a:srgbClr val="CCFFCC"/>
                </a:solidFill>
              </a:rPr>
              <a:pPr/>
              <a:t>‹#›</a:t>
            </a:fld>
            <a:endParaRPr lang="ar-SA">
              <a:solidFill>
                <a:srgbClr val="CCFFCC"/>
              </a:solidFill>
            </a:endParaRPr>
          </a:p>
        </p:txBody>
      </p:sp>
    </p:spTree>
  </p:cSld>
  <p:clrMapOvr>
    <a:masterClrMapping/>
  </p:clrMapOvr>
  <p:transition>
    <p:circl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43700" y="838200"/>
            <a:ext cx="2171700" cy="541020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228600" y="838200"/>
            <a:ext cx="6362700" cy="5410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fld id="{67C6BE49-E106-4E1D-BAFB-494335C839F9}" type="datetimeFigureOut">
              <a:rPr lang="ar-SA" smtClean="0">
                <a:solidFill>
                  <a:srgbClr val="CCFFCC"/>
                </a:solidFill>
              </a:rPr>
              <a:pPr/>
              <a:t>09/06/1432</a:t>
            </a:fld>
            <a:endParaRPr lang="ar-SA">
              <a:solidFill>
                <a:srgbClr val="CCFFCC"/>
              </a:solidFill>
            </a:endParaRPr>
          </a:p>
        </p:txBody>
      </p:sp>
      <p:sp>
        <p:nvSpPr>
          <p:cNvPr id="5" name="عنصر نائب للتذييل 4"/>
          <p:cNvSpPr>
            <a:spLocks noGrp="1"/>
          </p:cNvSpPr>
          <p:nvPr>
            <p:ph type="ftr" sz="quarter" idx="11"/>
          </p:nvPr>
        </p:nvSpPr>
        <p:spPr/>
        <p:txBody>
          <a:bodyPr/>
          <a:lstStyle>
            <a:lvl1pPr>
              <a:defRPr/>
            </a:lvl1pPr>
          </a:lstStyle>
          <a:p>
            <a:endParaRPr lang="ar-SA">
              <a:solidFill>
                <a:srgbClr val="CCFFCC"/>
              </a:solidFill>
            </a:endParaRPr>
          </a:p>
        </p:txBody>
      </p:sp>
      <p:sp>
        <p:nvSpPr>
          <p:cNvPr id="6" name="عنصر نائب لرقم الشريحة 5"/>
          <p:cNvSpPr>
            <a:spLocks noGrp="1"/>
          </p:cNvSpPr>
          <p:nvPr>
            <p:ph type="sldNum" sz="quarter" idx="12"/>
          </p:nvPr>
        </p:nvSpPr>
        <p:spPr/>
        <p:txBody>
          <a:bodyPr/>
          <a:lstStyle>
            <a:lvl1pPr>
              <a:defRPr/>
            </a:lvl1pPr>
          </a:lstStyle>
          <a:p>
            <a:fld id="{9E6077F4-AB1E-4018-8FE6-285D95BFA670}" type="slidenum">
              <a:rPr lang="ar-SA" smtClean="0">
                <a:solidFill>
                  <a:srgbClr val="CCFFCC"/>
                </a:solidFill>
              </a:rPr>
              <a:pPr/>
              <a:t>‹#›</a:t>
            </a:fld>
            <a:endParaRPr lang="ar-SA">
              <a:solidFill>
                <a:srgbClr val="CCFFCC"/>
              </a:solidFill>
            </a:endParaRPr>
          </a:p>
        </p:txBody>
      </p:sp>
    </p:spTree>
  </p:cSld>
  <p:clrMapOvr>
    <a:masterClrMapping/>
  </p:clrMapOvr>
  <p:transition>
    <p:circl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FC9B6D4D-F9D7-427F-AC37-EFEF2EE30FCE}" type="slidenum">
              <a:rPr lang="ar-SA">
                <a:solidFill>
                  <a:srgbClr val="000000"/>
                </a:solidFill>
              </a:rPr>
              <a:pPr/>
              <a:t>‹#›</a:t>
            </a:fld>
            <a:endParaRPr lang="en-US">
              <a:solidFill>
                <a:srgbClr val="000000"/>
              </a:solidFill>
            </a:endParaRPr>
          </a:p>
        </p:txBody>
      </p:sp>
    </p:spTree>
  </p:cSld>
  <p:clrMapOvr>
    <a:masterClrMapping/>
  </p:clrMapOvr>
  <p:transition spd="slow">
    <p:wheel spokes="8"/>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B3E10555-F81F-4879-BF8D-78A9D4B3785D}" type="slidenum">
              <a:rPr lang="ar-SA">
                <a:solidFill>
                  <a:srgbClr val="000000"/>
                </a:solidFill>
              </a:rPr>
              <a:pPr/>
              <a:t>‹#›</a:t>
            </a:fld>
            <a:endParaRPr lang="en-US">
              <a:solidFill>
                <a:srgbClr val="000000"/>
              </a:solidFill>
            </a:endParaRPr>
          </a:p>
        </p:txBody>
      </p:sp>
    </p:spTree>
  </p:cSld>
  <p:clrMapOvr>
    <a:masterClrMapping/>
  </p:clrMapOvr>
  <p:transition spd="slow">
    <p:wheel spokes="8"/>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7154D1BA-55F7-43F7-9144-ADF8CFEAD363}" type="slidenum">
              <a:rPr lang="ar-SA">
                <a:solidFill>
                  <a:srgbClr val="000000"/>
                </a:solidFill>
              </a:rPr>
              <a:pPr/>
              <a:t>‹#›</a:t>
            </a:fld>
            <a:endParaRPr lang="en-US">
              <a:solidFill>
                <a:srgbClr val="000000"/>
              </a:solidFill>
            </a:endParaRPr>
          </a:p>
        </p:txBody>
      </p:sp>
    </p:spTree>
  </p:cSld>
  <p:clrMapOvr>
    <a:masterClrMapping/>
  </p:clrMapOvr>
  <p:transition spd="slow">
    <p:wheel spokes="8"/>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CB30FA33-8972-4C7C-A932-4356CB7B96DC}" type="slidenum">
              <a:rPr lang="ar-SA">
                <a:solidFill>
                  <a:srgbClr val="000000"/>
                </a:solidFill>
              </a:rPr>
              <a:pPr/>
              <a:t>‹#›</a:t>
            </a:fld>
            <a:endParaRPr lang="en-US">
              <a:solidFill>
                <a:srgbClr val="000000"/>
              </a:solidFill>
            </a:endParaRPr>
          </a:p>
        </p:txBody>
      </p:sp>
    </p:spTree>
  </p:cSld>
  <p:clrMapOvr>
    <a:masterClrMapping/>
  </p:clrMapOvr>
  <p:transition spd="slow">
    <p:wheel spokes="8"/>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BB6640D4-3E79-4445-9FE4-08425A11E15C}" type="slidenum">
              <a:rPr lang="ar-SA">
                <a:solidFill>
                  <a:srgbClr val="000000"/>
                </a:solidFill>
              </a:rPr>
              <a:pPr/>
              <a:t>‹#›</a:t>
            </a:fld>
            <a:endParaRPr lang="en-US">
              <a:solidFill>
                <a:srgbClr val="000000"/>
              </a:solidFill>
            </a:endParaRPr>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BB6640D4-3E79-4445-9FE4-08425A11E15C}" type="slidenum">
              <a:rPr lang="ar-SA">
                <a:solidFill>
                  <a:srgbClr val="000000"/>
                </a:solidFill>
              </a:rPr>
              <a:pPr/>
              <a:t>‹#›</a:t>
            </a:fld>
            <a:endParaRPr lang="en-US">
              <a:solidFill>
                <a:srgbClr val="000000"/>
              </a:solidFill>
            </a:endParaRPr>
          </a:p>
        </p:txBody>
      </p:sp>
    </p:spTree>
  </p:cSld>
  <p:clrMapOvr>
    <a:masterClrMapping/>
  </p:clrMapOvr>
  <p:transition>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ED36B501-368C-404A-A0E6-4C6A9BFD90BB}" type="slidenum">
              <a:rPr lang="ar-SA">
                <a:solidFill>
                  <a:srgbClr val="000000"/>
                </a:solidFill>
              </a:rPr>
              <a:pPr/>
              <a:t>‹#›</a:t>
            </a:fld>
            <a:endParaRPr lang="en-US">
              <a:solidFill>
                <a:srgbClr val="000000"/>
              </a:solidFill>
            </a:endParaRPr>
          </a:p>
        </p:txBody>
      </p:sp>
    </p:spTree>
  </p:cSld>
  <p:clrMapOvr>
    <a:masterClrMapping/>
  </p:clrMapOvr>
  <p:transition spd="slow">
    <p:wheel spokes="8"/>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AD8C6463-A709-412C-AC92-8B20A9B2EF97}" type="slidenum">
              <a:rPr lang="ar-SA">
                <a:solidFill>
                  <a:srgbClr val="000000"/>
                </a:solidFill>
              </a:rPr>
              <a:pPr/>
              <a:t>‹#›</a:t>
            </a:fld>
            <a:endParaRPr lang="en-US">
              <a:solidFill>
                <a:srgbClr val="000000"/>
              </a:solidFill>
            </a:endParaRPr>
          </a:p>
        </p:txBody>
      </p:sp>
    </p:spTree>
  </p:cSld>
  <p:clrMapOvr>
    <a:masterClrMapping/>
  </p:clrMapOvr>
  <p:transition spd="slow">
    <p:wheel spokes="8"/>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482E3065-F6A3-4E5C-BEC3-7837BD0FFF63}" type="slidenum">
              <a:rPr lang="ar-SA">
                <a:solidFill>
                  <a:srgbClr val="000000"/>
                </a:solidFill>
              </a:rPr>
              <a:pPr/>
              <a:t>‹#›</a:t>
            </a:fld>
            <a:endParaRPr lang="en-US">
              <a:solidFill>
                <a:srgbClr val="000000"/>
              </a:solidFill>
            </a:endParaRPr>
          </a:p>
        </p:txBody>
      </p:sp>
    </p:spTree>
  </p:cSld>
  <p:clrMapOvr>
    <a:masterClrMapping/>
  </p:clrMapOvr>
  <p:transition spd="slow">
    <p:wheel spokes="8"/>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FA375A9F-E453-4BD6-A340-D3CEE7B9C212}" type="slidenum">
              <a:rPr lang="ar-SA">
                <a:solidFill>
                  <a:srgbClr val="000000"/>
                </a:solidFill>
              </a:rPr>
              <a:pPr/>
              <a:t>‹#›</a:t>
            </a:fld>
            <a:endParaRPr lang="en-US">
              <a:solidFill>
                <a:srgbClr val="000000"/>
              </a:solidFill>
            </a:endParaRPr>
          </a:p>
        </p:txBody>
      </p:sp>
    </p:spTree>
  </p:cSld>
  <p:clrMapOvr>
    <a:masterClrMapping/>
  </p:clrMapOvr>
  <p:transition spd="slow">
    <p:wheel spokes="8"/>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2927699D-38A2-49D6-97B6-96DD3FCF60C7}" type="slidenum">
              <a:rPr lang="ar-SA">
                <a:solidFill>
                  <a:srgbClr val="000000"/>
                </a:solidFill>
              </a:rPr>
              <a:pPr/>
              <a:t>‹#›</a:t>
            </a:fld>
            <a:endParaRPr lang="en-US">
              <a:solidFill>
                <a:srgbClr val="000000"/>
              </a:solidFill>
            </a:endParaRPr>
          </a:p>
        </p:txBody>
      </p:sp>
    </p:spTree>
  </p:cSld>
  <p:clrMapOvr>
    <a:masterClrMapping/>
  </p:clrMapOvr>
  <p:transition spd="slow">
    <p:wheel spokes="8"/>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B0862986-5D3C-4A72-A9D0-653FC4D81B3C}" type="slidenum">
              <a:rPr lang="ar-SA">
                <a:solidFill>
                  <a:srgbClr val="000000"/>
                </a:solidFill>
              </a:rPr>
              <a:pPr/>
              <a:t>‹#›</a:t>
            </a:fld>
            <a:endParaRPr lang="en-US">
              <a:solidFill>
                <a:srgbClr val="000000"/>
              </a:solidFill>
            </a:endParaRPr>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ED36B501-368C-404A-A0E6-4C6A9BFD90BB}" type="slidenum">
              <a:rPr lang="ar-SA">
                <a:solidFill>
                  <a:srgbClr val="000000"/>
                </a:solidFill>
              </a:rPr>
              <a:pPr/>
              <a:t>‹#›</a:t>
            </a:fld>
            <a:endParaRPr lang="en-US">
              <a:solidFill>
                <a:srgbClr val="000000"/>
              </a:solidFill>
            </a:endParaRPr>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AD8C6463-A709-412C-AC92-8B20A9B2EF97}" type="slidenum">
              <a:rPr lang="ar-SA">
                <a:solidFill>
                  <a:srgbClr val="000000"/>
                </a:solidFill>
              </a:rPr>
              <a:pPr/>
              <a:t>‹#›</a:t>
            </a:fld>
            <a:endParaRPr lang="en-US">
              <a:solidFill>
                <a:srgbClr val="000000"/>
              </a:solidFill>
            </a:endParaRPr>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482E3065-F6A3-4E5C-BEC3-7837BD0FFF63}" type="slidenum">
              <a:rPr lang="ar-SA">
                <a:solidFill>
                  <a:srgbClr val="000000"/>
                </a:solidFill>
              </a:rPr>
              <a:pPr/>
              <a:t>‹#›</a:t>
            </a:fld>
            <a:endParaRPr lang="en-US">
              <a:solidFill>
                <a:srgbClr val="000000"/>
              </a:solidFill>
            </a:endParaRPr>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FA375A9F-E453-4BD6-A340-D3CEE7B9C212}" type="slidenum">
              <a:rPr lang="ar-SA">
                <a:solidFill>
                  <a:srgbClr val="000000"/>
                </a:solidFill>
              </a:rPr>
              <a:pPr/>
              <a:t>‹#›</a:t>
            </a:fld>
            <a:endParaRPr lang="en-US">
              <a:solidFill>
                <a:srgbClr val="000000"/>
              </a:solidFill>
            </a:endParaRPr>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0000"/>
            <a:lum/>
          </a:blip>
          <a:srcRect/>
          <a:stretch>
            <a:fillRect l="-17000" r="-17000"/>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430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3012"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43014"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fld id="{6AA1024E-1972-44D3-99FB-B1B93C38AA7B}" type="slidenum">
              <a:rPr lang="ar-SA">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circle/>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pPr>
            <a:fld id="{6AA1024E-1972-44D3-99FB-B1B93C38AA7B}" type="slidenum">
              <a:rPr lang="ar-SA" smtClean="0">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circle/>
  </p:transition>
  <p:timing>
    <p:tnLst>
      <p:par>
        <p:cTn id="1" dur="indefinite" restart="never" nodeType="tmRoot"/>
      </p:par>
    </p:tnLst>
  </p:timing>
  <p:txStyles>
    <p:titleStyle>
      <a:lvl1pPr algn="ctr" rtl="1" eaLnBrk="1" fontAlgn="base" hangingPunct="1">
        <a:spcBef>
          <a:spcPct val="0"/>
        </a:spcBef>
        <a:spcAft>
          <a:spcPct val="0"/>
        </a:spcAft>
        <a:defRPr sz="4000">
          <a:solidFill>
            <a:schemeClr val="tx2"/>
          </a:solidFill>
          <a:latin typeface="+mj-lt"/>
          <a:ea typeface="+mj-ea"/>
          <a:cs typeface="+mj-cs"/>
        </a:defRPr>
      </a:lvl1pPr>
      <a:lvl2pPr algn="ctr" rtl="1" eaLnBrk="1" fontAlgn="base" hangingPunct="1">
        <a:spcBef>
          <a:spcPct val="0"/>
        </a:spcBef>
        <a:spcAft>
          <a:spcPct val="0"/>
        </a:spcAft>
        <a:defRPr sz="4000">
          <a:solidFill>
            <a:schemeClr val="tx2"/>
          </a:solidFill>
          <a:latin typeface="Arial Black" pitchFamily="34" charset="0"/>
        </a:defRPr>
      </a:lvl2pPr>
      <a:lvl3pPr algn="ctr" rtl="1" eaLnBrk="1" fontAlgn="base" hangingPunct="1">
        <a:spcBef>
          <a:spcPct val="0"/>
        </a:spcBef>
        <a:spcAft>
          <a:spcPct val="0"/>
        </a:spcAft>
        <a:defRPr sz="4000">
          <a:solidFill>
            <a:schemeClr val="tx2"/>
          </a:solidFill>
          <a:latin typeface="Arial Black" pitchFamily="34" charset="0"/>
        </a:defRPr>
      </a:lvl3pPr>
      <a:lvl4pPr algn="ctr" rtl="1" eaLnBrk="1" fontAlgn="base" hangingPunct="1">
        <a:spcBef>
          <a:spcPct val="0"/>
        </a:spcBef>
        <a:spcAft>
          <a:spcPct val="0"/>
        </a:spcAft>
        <a:defRPr sz="4000">
          <a:solidFill>
            <a:schemeClr val="tx2"/>
          </a:solidFill>
          <a:latin typeface="Arial Black" pitchFamily="34" charset="0"/>
        </a:defRPr>
      </a:lvl4pPr>
      <a:lvl5pPr algn="ctr" rtl="1" eaLnBrk="1" fontAlgn="base" hangingPunct="1">
        <a:spcBef>
          <a:spcPct val="0"/>
        </a:spcBef>
        <a:spcAft>
          <a:spcPct val="0"/>
        </a:spcAft>
        <a:defRPr sz="4000">
          <a:solidFill>
            <a:schemeClr val="tx2"/>
          </a:solidFill>
          <a:latin typeface="Arial Black" pitchFamily="34" charset="0"/>
        </a:defRPr>
      </a:lvl5pPr>
      <a:lvl6pPr marL="457200" algn="ctr" rtl="1" eaLnBrk="1" fontAlgn="base" hangingPunct="1">
        <a:spcBef>
          <a:spcPct val="0"/>
        </a:spcBef>
        <a:spcAft>
          <a:spcPct val="0"/>
        </a:spcAft>
        <a:defRPr sz="4000">
          <a:solidFill>
            <a:schemeClr val="tx2"/>
          </a:solidFill>
          <a:latin typeface="Arial Black" pitchFamily="34" charset="0"/>
        </a:defRPr>
      </a:lvl6pPr>
      <a:lvl7pPr marL="914400" algn="ctr" rtl="1" eaLnBrk="1" fontAlgn="base" hangingPunct="1">
        <a:spcBef>
          <a:spcPct val="0"/>
        </a:spcBef>
        <a:spcAft>
          <a:spcPct val="0"/>
        </a:spcAft>
        <a:defRPr sz="4000">
          <a:solidFill>
            <a:schemeClr val="tx2"/>
          </a:solidFill>
          <a:latin typeface="Arial Black" pitchFamily="34" charset="0"/>
        </a:defRPr>
      </a:lvl7pPr>
      <a:lvl8pPr marL="1371600" algn="ctr" rtl="1" eaLnBrk="1" fontAlgn="base" hangingPunct="1">
        <a:spcBef>
          <a:spcPct val="0"/>
        </a:spcBef>
        <a:spcAft>
          <a:spcPct val="0"/>
        </a:spcAft>
        <a:defRPr sz="4000">
          <a:solidFill>
            <a:schemeClr val="tx2"/>
          </a:solidFill>
          <a:latin typeface="Arial Black" pitchFamily="34" charset="0"/>
        </a:defRPr>
      </a:lvl8pPr>
      <a:lvl9pPr marL="1828800" algn="ctr" rtl="1" eaLnBrk="1" fontAlgn="base" hangingPunct="1">
        <a:spcBef>
          <a:spcPct val="0"/>
        </a:spcBef>
        <a:spcAft>
          <a:spcPct val="0"/>
        </a:spcAft>
        <a:defRPr sz="4000">
          <a:solidFill>
            <a:schemeClr val="tx2"/>
          </a:solidFill>
          <a:latin typeface="Arial Black"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D8C901B-D1C5-4D37-ACB5-9AC9C9CF804E}" type="datetimeFigureOut">
              <a:rPr lang="ar-SA" smtClean="0">
                <a:solidFill>
                  <a:prstClr val="black">
                    <a:tint val="75000"/>
                  </a:prstClr>
                </a:solidFill>
              </a:rPr>
              <a:pPr/>
              <a:t>10/06/1432</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54A2A5D-5EE2-43A4-B724-E8CB555EE11D}" type="slidenum">
              <a:rPr lang="ar-SA" smtClean="0">
                <a:solidFill>
                  <a:prstClr val="black">
                    <a:tint val="75000"/>
                  </a:prstClr>
                </a:solidFill>
              </a:rPr>
              <a:pPr/>
              <a:t>‹#›</a:t>
            </a:fld>
            <a:endParaRPr lang="ar-S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circl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pPr>
            <a:fld id="{6AA1024E-1972-44D3-99FB-B1B93C38AA7B}" type="slidenum">
              <a:rPr lang="ar-SA" smtClean="0">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circle/>
  </p:transition>
  <p:timing>
    <p:tnLst>
      <p:par>
        <p:cTn id="1" dur="indefinite" restart="never" nodeType="tmRoot"/>
      </p:par>
    </p:tnLst>
  </p:timing>
  <p:txStyles>
    <p:titleStyle>
      <a:lvl1pPr algn="ctr" rtl="1" eaLnBrk="1" fontAlgn="base" hangingPunct="1">
        <a:spcBef>
          <a:spcPct val="0"/>
        </a:spcBef>
        <a:spcAft>
          <a:spcPct val="0"/>
        </a:spcAft>
        <a:defRPr sz="4000">
          <a:solidFill>
            <a:schemeClr val="tx2"/>
          </a:solidFill>
          <a:latin typeface="+mj-lt"/>
          <a:ea typeface="+mj-ea"/>
          <a:cs typeface="+mj-cs"/>
        </a:defRPr>
      </a:lvl1pPr>
      <a:lvl2pPr algn="ctr" rtl="1" eaLnBrk="1" fontAlgn="base" hangingPunct="1">
        <a:spcBef>
          <a:spcPct val="0"/>
        </a:spcBef>
        <a:spcAft>
          <a:spcPct val="0"/>
        </a:spcAft>
        <a:defRPr sz="4000">
          <a:solidFill>
            <a:schemeClr val="tx2"/>
          </a:solidFill>
          <a:latin typeface="Arial Black" pitchFamily="34" charset="0"/>
        </a:defRPr>
      </a:lvl2pPr>
      <a:lvl3pPr algn="ctr" rtl="1" eaLnBrk="1" fontAlgn="base" hangingPunct="1">
        <a:spcBef>
          <a:spcPct val="0"/>
        </a:spcBef>
        <a:spcAft>
          <a:spcPct val="0"/>
        </a:spcAft>
        <a:defRPr sz="4000">
          <a:solidFill>
            <a:schemeClr val="tx2"/>
          </a:solidFill>
          <a:latin typeface="Arial Black" pitchFamily="34" charset="0"/>
        </a:defRPr>
      </a:lvl3pPr>
      <a:lvl4pPr algn="ctr" rtl="1" eaLnBrk="1" fontAlgn="base" hangingPunct="1">
        <a:spcBef>
          <a:spcPct val="0"/>
        </a:spcBef>
        <a:spcAft>
          <a:spcPct val="0"/>
        </a:spcAft>
        <a:defRPr sz="4000">
          <a:solidFill>
            <a:schemeClr val="tx2"/>
          </a:solidFill>
          <a:latin typeface="Arial Black" pitchFamily="34" charset="0"/>
        </a:defRPr>
      </a:lvl4pPr>
      <a:lvl5pPr algn="ctr" rtl="1" eaLnBrk="1" fontAlgn="base" hangingPunct="1">
        <a:spcBef>
          <a:spcPct val="0"/>
        </a:spcBef>
        <a:spcAft>
          <a:spcPct val="0"/>
        </a:spcAft>
        <a:defRPr sz="4000">
          <a:solidFill>
            <a:schemeClr val="tx2"/>
          </a:solidFill>
          <a:latin typeface="Arial Black" pitchFamily="34" charset="0"/>
        </a:defRPr>
      </a:lvl5pPr>
      <a:lvl6pPr marL="457200" algn="ctr" rtl="1" eaLnBrk="1" fontAlgn="base" hangingPunct="1">
        <a:spcBef>
          <a:spcPct val="0"/>
        </a:spcBef>
        <a:spcAft>
          <a:spcPct val="0"/>
        </a:spcAft>
        <a:defRPr sz="4000">
          <a:solidFill>
            <a:schemeClr val="tx2"/>
          </a:solidFill>
          <a:latin typeface="Arial Black" pitchFamily="34" charset="0"/>
        </a:defRPr>
      </a:lvl6pPr>
      <a:lvl7pPr marL="914400" algn="ctr" rtl="1" eaLnBrk="1" fontAlgn="base" hangingPunct="1">
        <a:spcBef>
          <a:spcPct val="0"/>
        </a:spcBef>
        <a:spcAft>
          <a:spcPct val="0"/>
        </a:spcAft>
        <a:defRPr sz="4000">
          <a:solidFill>
            <a:schemeClr val="tx2"/>
          </a:solidFill>
          <a:latin typeface="Arial Black" pitchFamily="34" charset="0"/>
        </a:defRPr>
      </a:lvl7pPr>
      <a:lvl8pPr marL="1371600" algn="ctr" rtl="1" eaLnBrk="1" fontAlgn="base" hangingPunct="1">
        <a:spcBef>
          <a:spcPct val="0"/>
        </a:spcBef>
        <a:spcAft>
          <a:spcPct val="0"/>
        </a:spcAft>
        <a:defRPr sz="4000">
          <a:solidFill>
            <a:schemeClr val="tx2"/>
          </a:solidFill>
          <a:latin typeface="Arial Black" pitchFamily="34" charset="0"/>
        </a:defRPr>
      </a:lvl8pPr>
      <a:lvl9pPr marL="1828800" algn="ctr" rtl="1" eaLnBrk="1" fontAlgn="base" hangingPunct="1">
        <a:spcBef>
          <a:spcPct val="0"/>
        </a:spcBef>
        <a:spcAft>
          <a:spcPct val="0"/>
        </a:spcAft>
        <a:defRPr sz="4000">
          <a:solidFill>
            <a:schemeClr val="tx2"/>
          </a:solidFill>
          <a:latin typeface="Arial Black"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430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3012"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43014"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fld id="{6AA1024E-1972-44D3-99FB-B1B93C38AA7B}" type="slidenum">
              <a:rPr lang="ar-SA">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slow">
    <p:wheel spokes="8"/>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3.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jpe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5.xml"/><Relationship Id="rId7" Type="http://schemas.openxmlformats.org/officeDocument/2006/relationships/image" Target="../media/image18.jpe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21.jpeg"/><Relationship Id="rId4" Type="http://schemas.openxmlformats.org/officeDocument/2006/relationships/diagramQuickStyle" Target="../diagrams/quickStyle5.xml"/><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6.xml"/><Relationship Id="rId7" Type="http://schemas.openxmlformats.org/officeDocument/2006/relationships/image" Target="../media/image17.jpe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8.jpeg"/><Relationship Id="rId4" Type="http://schemas.openxmlformats.org/officeDocument/2006/relationships/diagramQuickStyle" Target="../diagrams/quickStyle6.xml"/><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8.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8.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55.gif"/><Relationship Id="rId7" Type="http://schemas.openxmlformats.org/officeDocument/2006/relationships/image" Target="../media/image59.gif"/><Relationship Id="rId2" Type="http://schemas.openxmlformats.org/officeDocument/2006/relationships/image" Target="../media/image54.jpeg"/><Relationship Id="rId1" Type="http://schemas.openxmlformats.org/officeDocument/2006/relationships/slideLayout" Target="../slideLayouts/slideLayout51.xml"/><Relationship Id="rId6" Type="http://schemas.openxmlformats.org/officeDocument/2006/relationships/image" Target="../media/image58.gif"/><Relationship Id="rId5" Type="http://schemas.openxmlformats.org/officeDocument/2006/relationships/image" Target="../media/image57.gif"/><Relationship Id="rId4" Type="http://schemas.openxmlformats.org/officeDocument/2006/relationships/image" Target="../media/image56.gif"/></Relationships>
</file>

<file path=ppt/slides/_rels/slide3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916832"/>
            <a:ext cx="4392488" cy="2664296"/>
          </a:xfrm>
        </p:spPr>
        <p:txBody>
          <a:bodyPr>
            <a:noAutofit/>
          </a:bodyPr>
          <a:lstStyle/>
          <a:p>
            <a:r>
              <a:rPr lang="ar-SA" sz="6000" dirty="0" smtClean="0">
                <a:solidFill>
                  <a:schemeClr val="bg1"/>
                </a:solidFill>
                <a:effectLst>
                  <a:glow rad="228600">
                    <a:srgbClr val="00FFFF">
                      <a:alpha val="40000"/>
                    </a:srgbClr>
                  </a:glow>
                </a:effectLst>
                <a:cs typeface="Diwani Simple Outline 2" pitchFamily="2" charset="-78"/>
              </a:rPr>
              <a:t>الأساس النفسي </a:t>
            </a:r>
            <a:br>
              <a:rPr lang="ar-SA" sz="6000" dirty="0" smtClean="0">
                <a:solidFill>
                  <a:schemeClr val="bg1"/>
                </a:solidFill>
                <a:effectLst>
                  <a:glow rad="228600">
                    <a:srgbClr val="00FFFF">
                      <a:alpha val="40000"/>
                    </a:srgbClr>
                  </a:glow>
                </a:effectLst>
                <a:cs typeface="Diwani Simple Outline 2" pitchFamily="2" charset="-78"/>
              </a:rPr>
            </a:br>
            <a:r>
              <a:rPr lang="ar-SA" sz="6000" dirty="0" smtClean="0">
                <a:solidFill>
                  <a:schemeClr val="bg1"/>
                </a:solidFill>
                <a:effectLst>
                  <a:glow rad="228600">
                    <a:srgbClr val="00FFFF">
                      <a:alpha val="40000"/>
                    </a:srgbClr>
                  </a:glow>
                </a:effectLst>
                <a:cs typeface="Diwani Simple Outline 2" pitchFamily="2" charset="-78"/>
              </a:rPr>
              <a:t>لبناء المنهج المدرسي</a:t>
            </a:r>
            <a:endParaRPr lang="ar-SA" sz="6000" dirty="0">
              <a:solidFill>
                <a:schemeClr val="bg1"/>
              </a:solidFill>
              <a:effectLst>
                <a:glow rad="228600">
                  <a:srgbClr val="00FFFF">
                    <a:alpha val="40000"/>
                  </a:srgbClr>
                </a:glow>
              </a:effectLst>
              <a:cs typeface="Diwani Simple Outline 2" pitchFamily="2" charset="-78"/>
            </a:endParaRPr>
          </a:p>
        </p:txBody>
      </p:sp>
      <p:pic>
        <p:nvPicPr>
          <p:cNvPr id="4" name="صورة 3" descr="al-f (10).JPG"/>
          <p:cNvPicPr>
            <a:picLocks noChangeAspect="1"/>
          </p:cNvPicPr>
          <p:nvPr/>
        </p:nvPicPr>
        <p:blipFill>
          <a:blip r:embed="rId3" cstate="print"/>
          <a:srcRect l="75987" t="34250" b="8576"/>
          <a:stretch>
            <a:fillRect/>
          </a:stretch>
        </p:blipFill>
        <p:spPr>
          <a:xfrm>
            <a:off x="1115616" y="4581128"/>
            <a:ext cx="1872208" cy="18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صورة 4" descr="Psychology.gif"/>
          <p:cNvPicPr>
            <a:picLocks noChangeAspect="1"/>
          </p:cNvPicPr>
          <p:nvPr/>
        </p:nvPicPr>
        <p:blipFill>
          <a:blip r:embed="rId4" cstate="print"/>
          <a:stretch>
            <a:fillRect/>
          </a:stretch>
        </p:blipFill>
        <p:spPr>
          <a:xfrm>
            <a:off x="971600" y="188640"/>
            <a:ext cx="2160240" cy="1868608"/>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0" presetClass="path" presetSubtype="0" accel="50000" decel="50000" fill="hold" grpId="1" nodeType="withEffect">
                                  <p:stCondLst>
                                    <p:cond delay="0"/>
                                  </p:stCondLst>
                                  <p:childTnLst>
                                    <p:animMotion origin="layout" path="M 0.45 0.36088 C 0.44357 0.35393 0.43767 0.3456 0.43055 0.33958 C 0.42725 0.3368 0.42239 0.33819 0.41927 0.33542 C 0.40486 0.32199 0.39843 0.30116 0.38211 0.29213 C 0.37864 0.28518 0.37656 0.28449 0.38211 0.27523 C 0.3868 0.26736 0.39826 0.2537 0.39826 0.25393 C 0.40347 0.23657 0.40243 0.21713 0.41441 0.20625 C 0.42152 0.1831 0.41232 0.20694 0.42569 0.18912 C 0.43888 0.17153 0.42118 0.18356 0.43871 0.17407 C 0.45069 0.1581 0.44566 0.15856 0.46284 0.15255 C 0.46996 0.13866 0.47864 0.13125 0.49027 0.12454 C 0.49687 0.10972 0.50399 0.10208 0.51441 0.09213 C 0.51597 0.08889 0.51684 0.08426 0.51927 0.08148 C 0.52152 0.07893 0.52534 0.08009 0.52743 0.07731 C 0.52951 0.07454 0.52899 0.06991 0.53055 0.06667 C 0.53177 0.06412 0.53385 0.06204 0.53541 0.05995 C 0.53645 0.05648 0.53697 0.05255 0.53871 0.0493 C 0.54965 0.0287 0.5375 0.06273 0.5467 0.03842 C 0.55121 0.02639 0.55243 0.01574 0.55954 0.00602 C 0.56059 -0.00093 0.56059 -0.00857 0.56284 -0.01505 C 0.56441 -0.01968 0.56927 -0.0213 0.57083 -0.02593 C 0.58645 -0.07176 0.56875 -0.05417 0.58697 -0.06898 C 0.60156 -0.14653 0.59878 -0.06852 0.59184 -0.23449 C 0.59149 -0.2419 0.5934 -0.25232 0.58871 -0.25602 C 0.57517 -0.26667 0.5434 -0.27315 0.5434 -0.27292 C 0.48854 -0.27176 0.43368 -0.27222 0.37899 -0.26898 C 0.35138 -0.26736 0.37083 -0.26482 0.35798 -0.2581 C 0.33159 -0.24445 0.30503 -0.22801 0.27743 -0.21945 C 0.27361 -0.21597 0.27013 -0.21181 0.26614 -0.2088 C 0.26354 -0.20695 0.26041 -0.20671 0.25798 -0.2044 C 0.25486 -0.20162 0.25312 -0.1963 0.25 -0.19375 C 0.24357 -0.18843 0.23593 -0.18681 0.22899 -0.18287 C 0.22239 -0.16991 0.22951 -0.18056 0.21284 -0.17222 C 0.19531 -0.16343 0.21406 -0.16852 0.1967 -0.15486 C 0.1934 -0.15232 0.18923 -0.15208 0.18541 -0.15093 C 0.17725 -0.14005 0.16597 -0.13727 0.15642 -0.12917 C 0.15486 -0.12616 0.14704 -0.11389 0.14513 -0.11181 C 0.14114 -0.10764 0.13576 -0.10602 0.13211 -0.10116 C 0.11649 -0.08009 0.1118 -0.07546 0.09184 -0.06458 C 0.09079 -0.0625 0.0901 -0.05995 0.08871 -0.0581 C 0.08732 -0.05625 0.08507 -0.05602 0.08385 -0.05394 C 0.08211 -0.0507 0.08263 -0.04583 0.08055 -0.04306 C 0.07691 -0.0382 0.0677 -0.03241 0.0677 -0.03218 C 0.06024 -0.01806 0.06944 -0.03241 0.04826 -0.02176 C 0.04618 -0.02037 0.04566 -0.01574 0.0434 -0.01505 C 0.03281 -0.01204 0.02204 -0.01227 0.01128 -0.01088 C 0.00191 -0.0037 0.00538 -0.00741 4.44444E-6 1.11111E-6 " pathEditMode="relative" rAng="0" ptsTypes="ffffffffffffffffffffffffffffffffffffffffffffffA">
                                      <p:cBhvr>
                                        <p:cTn id="9" dur="3000" fill="hold"/>
                                        <p:tgtEl>
                                          <p:spTgt spid="2"/>
                                        </p:tgtEl>
                                        <p:attrNameLst>
                                          <p:attrName>ppt_x</p:attrName>
                                          <p:attrName>ppt_y</p:attrName>
                                        </p:attrNameLst>
                                      </p:cBhvr>
                                      <p:rCtr x="-149" y="-317"/>
                                    </p:animMotion>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وسيلة شرح مع سهم إلى الأعلى 7"/>
          <p:cNvSpPr/>
          <p:nvPr/>
        </p:nvSpPr>
        <p:spPr>
          <a:xfrm>
            <a:off x="1331640" y="4725144"/>
            <a:ext cx="6408712" cy="1512168"/>
          </a:xfrm>
          <a:prstGeom prst="upArrowCallo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A"/>
          </a:p>
        </p:txBody>
      </p:sp>
      <p:graphicFrame>
        <p:nvGraphicFramePr>
          <p:cNvPr id="2" name="رسم تخطيطي 1"/>
          <p:cNvGraphicFramePr/>
          <p:nvPr/>
        </p:nvGraphicFramePr>
        <p:xfrm>
          <a:off x="0" y="3284984"/>
          <a:ext cx="9144000" cy="1743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ستطيل 5"/>
          <p:cNvSpPr/>
          <p:nvPr/>
        </p:nvSpPr>
        <p:spPr>
          <a:xfrm>
            <a:off x="1403648" y="5207908"/>
            <a:ext cx="6345881" cy="1077218"/>
          </a:xfrm>
          <a:prstGeom prst="rect">
            <a:avLst/>
          </a:prstGeom>
        </p:spPr>
        <p:txBody>
          <a:bodyPr wrap="square">
            <a:spAutoFit/>
          </a:bodyPr>
          <a:lstStyle/>
          <a:p>
            <a:pPr lvl="0" algn="ctr" eaLnBrk="0" fontAlgn="base" hangingPunct="0">
              <a:spcBef>
                <a:spcPct val="0"/>
              </a:spcBef>
              <a:spcAft>
                <a:spcPct val="0"/>
              </a:spcAft>
            </a:pPr>
            <a:r>
              <a:rPr lang="ar-SA" sz="3200" dirty="0" smtClean="0">
                <a:solidFill>
                  <a:schemeClr val="bg1"/>
                </a:solidFill>
                <a:effectLst>
                  <a:glow rad="101600">
                    <a:srgbClr val="FF0000">
                      <a:alpha val="60000"/>
                    </a:srgbClr>
                  </a:glow>
                </a:effectLst>
                <a:latin typeface="Calibri" pitchFamily="34" charset="0"/>
                <a:ea typeface="Calibri" pitchFamily="34" charset="0"/>
                <a:cs typeface="Arial" pitchFamily="34" charset="0"/>
              </a:rPr>
              <a:t>لذلك يجب على واضع المنهج مراعاة التوقيت المناسب عند تقديم الخبرات ..</a:t>
            </a:r>
            <a:endParaRPr lang="ar-SA" sz="3200" dirty="0" smtClean="0">
              <a:solidFill>
                <a:schemeClr val="bg1"/>
              </a:solidFill>
              <a:effectLst>
                <a:glow rad="101600">
                  <a:srgbClr val="FF0000">
                    <a:alpha val="60000"/>
                  </a:srgbClr>
                </a:glow>
              </a:effectLst>
              <a:latin typeface="Arial" pitchFamily="34" charset="0"/>
              <a:cs typeface="Arial" pitchFamily="34" charset="0"/>
            </a:endParaRPr>
          </a:p>
        </p:txBody>
      </p:sp>
      <p:sp>
        <p:nvSpPr>
          <p:cNvPr id="7" name="مستطيل 6"/>
          <p:cNvSpPr/>
          <p:nvPr/>
        </p:nvSpPr>
        <p:spPr>
          <a:xfrm>
            <a:off x="3419872" y="1052736"/>
            <a:ext cx="4572000" cy="523220"/>
          </a:xfrm>
          <a:prstGeom prst="rect">
            <a:avLst/>
          </a:prstGeom>
        </p:spPr>
        <p:txBody>
          <a:bodyPr>
            <a:spAutoFit/>
          </a:bodyPr>
          <a:lstStyle/>
          <a:p>
            <a:pPr lvl="0" fontAlgn="base">
              <a:spcBef>
                <a:spcPct val="0"/>
              </a:spcBef>
              <a:spcAft>
                <a:spcPct val="0"/>
              </a:spcAft>
            </a:pPr>
            <a:r>
              <a:rPr lang="ar-SA" sz="2800" b="1" dirty="0" smtClean="0">
                <a:solidFill>
                  <a:schemeClr val="tx2"/>
                </a:solidFill>
                <a:latin typeface="Calibri" pitchFamily="34" charset="0"/>
                <a:ea typeface="Calibri" pitchFamily="34" charset="0"/>
                <a:cs typeface="Arial" pitchFamily="34" charset="0"/>
              </a:rPr>
              <a:t>(3) النمو </a:t>
            </a:r>
            <a:r>
              <a:rPr lang="ar-SA" sz="2800" b="1" dirty="0" smtClean="0">
                <a:solidFill>
                  <a:schemeClr val="tx2"/>
                </a:solidFill>
                <a:latin typeface="Calibri" pitchFamily="34" charset="0"/>
                <a:ea typeface="Calibri" pitchFamily="34" charset="0"/>
                <a:cs typeface="Arial" pitchFamily="34" charset="0"/>
              </a:rPr>
              <a:t>يسير في مراحل</a:t>
            </a:r>
            <a:r>
              <a:rPr lang="ar-SA" sz="2800" b="1" dirty="0" smtClean="0">
                <a:solidFill>
                  <a:schemeClr val="tx2"/>
                </a:solidFill>
                <a:latin typeface="Calibri" pitchFamily="34" charset="0"/>
                <a:ea typeface="Calibri" pitchFamily="34" charset="0"/>
                <a:cs typeface="Arial" pitchFamily="34" charset="0"/>
              </a:rPr>
              <a:t>:</a:t>
            </a:r>
            <a:endParaRPr lang="en-US" sz="2800" b="1" dirty="0" smtClean="0">
              <a:solidFill>
                <a:schemeClr val="tx2"/>
              </a:solidFill>
              <a:latin typeface="Arial" pitchFamily="34" charset="0"/>
              <a:cs typeface="Arial" pitchFamily="34" charset="0"/>
            </a:endParaRPr>
          </a:p>
        </p:txBody>
      </p:sp>
      <p:sp>
        <p:nvSpPr>
          <p:cNvPr id="9" name="Rectangle 1"/>
          <p:cNvSpPr>
            <a:spLocks noChangeArrowheads="1"/>
          </p:cNvSpPr>
          <p:nvPr/>
        </p:nvSpPr>
        <p:spPr bwMode="auto">
          <a:xfrm>
            <a:off x="755576" y="0"/>
            <a:ext cx="77768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خصائص النمو وعلاقتها بالمنهج المدرسي:</a:t>
            </a:r>
            <a:endParaRPr kumimoji="0" lang="ar-SA" sz="4400" b="1" i="0" u="none" strike="noStrike" cap="none" normalizeH="0" baseline="0" dirty="0" smtClean="0">
              <a:ln>
                <a:noFill/>
              </a:ln>
              <a:solidFill>
                <a:schemeClr val="accent2">
                  <a:lumMod val="90000"/>
                </a:schemeClr>
              </a:solidFill>
              <a:effectLst/>
              <a:latin typeface="Arial" pitchFamily="34" charset="0"/>
              <a:cs typeface="Arial" pitchFamily="34" charset="0"/>
            </a:endParaRPr>
          </a:p>
        </p:txBody>
      </p:sp>
      <p:pic>
        <p:nvPicPr>
          <p:cNvPr id="10" name="صورة 9" descr="36d74bcd19.jpg"/>
          <p:cNvPicPr>
            <a:picLocks noChangeAspect="1"/>
          </p:cNvPicPr>
          <p:nvPr/>
        </p:nvPicPr>
        <p:blipFill>
          <a:blip r:embed="rId7" cstate="print"/>
          <a:stretch>
            <a:fillRect/>
          </a:stretch>
        </p:blipFill>
        <p:spPr>
          <a:xfrm flipH="1">
            <a:off x="323527" y="1700808"/>
            <a:ext cx="8352927" cy="1656184"/>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683568" y="1052736"/>
            <a:ext cx="7992888" cy="27784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2"/>
                </a:solidFill>
                <a:effectLst/>
                <a:latin typeface="Calibri" pitchFamily="34" charset="0"/>
                <a:ea typeface="Calibri" pitchFamily="34" charset="0"/>
                <a:cs typeface="Arial" pitchFamily="34" charset="0"/>
              </a:rPr>
              <a:t>(4)النمو يؤدي إلى النضج </a:t>
            </a:r>
            <a:r>
              <a:rPr kumimoji="0" lang="ar-SA" sz="2800" b="1" i="0" u="none" strike="noStrike" cap="none" normalizeH="0" baseline="0" dirty="0" smtClean="0">
                <a:ln>
                  <a:noFill/>
                </a:ln>
                <a:solidFill>
                  <a:schemeClr val="tx2"/>
                </a:solidFill>
                <a:effectLst/>
                <a:latin typeface="Calibri" pitchFamily="34" charset="0"/>
                <a:ea typeface="Calibri" pitchFamily="34" charset="0"/>
                <a:cs typeface="Arial" pitchFamily="34" charset="0"/>
              </a:rPr>
              <a:t>والتعلم:</a:t>
            </a:r>
            <a:endParaRPr kumimoji="0" lang="en-US" sz="28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لايصل</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الإنسان إلى النضج إلا من خلال النمو الكامل ويمتد ذلك إلى القدرات العقلية ثم يلزمها بعد ذلك نوع من التدريب والممارسة فان تعلم التلاميذ لشيء ما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لايتم</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بالصورة السليمة والفعالة إلا بعد وصول التلميذ إلى درجة من النضج تسمح له بالتعلم في المجال المقصود أي تقديم المادة الوقت المناسب</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graphicFrame>
        <p:nvGraphicFramePr>
          <p:cNvPr id="3" name="رسم تخطيطي 2"/>
          <p:cNvGraphicFramePr/>
          <p:nvPr/>
        </p:nvGraphicFramePr>
        <p:xfrm>
          <a:off x="3311352" y="3645024"/>
          <a:ext cx="5832648"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سهم منحني إلى اليمين 3"/>
          <p:cNvSpPr/>
          <p:nvPr/>
        </p:nvSpPr>
        <p:spPr>
          <a:xfrm>
            <a:off x="3527376" y="4293096"/>
            <a:ext cx="648072" cy="1512168"/>
          </a:xfrm>
          <a:prstGeom prst="curvedRight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solidFill>
                <a:schemeClr val="tx1"/>
              </a:solidFill>
            </a:endParaRPr>
          </a:p>
        </p:txBody>
      </p:sp>
      <p:sp>
        <p:nvSpPr>
          <p:cNvPr id="5" name="شكل بيضاوي 4"/>
          <p:cNvSpPr/>
          <p:nvPr/>
        </p:nvSpPr>
        <p:spPr>
          <a:xfrm rot="20115599">
            <a:off x="2310677" y="4619189"/>
            <a:ext cx="1763688" cy="936104"/>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smtClean="0">
                <a:solidFill>
                  <a:srgbClr val="3333FF"/>
                </a:solidFill>
              </a:rPr>
              <a:t>التدريب</a:t>
            </a:r>
          </a:p>
          <a:p>
            <a:pPr algn="ctr"/>
            <a:r>
              <a:rPr lang="ar-SA" sz="2400" b="1" dirty="0" smtClean="0">
                <a:solidFill>
                  <a:srgbClr val="3333FF"/>
                </a:solidFill>
              </a:rPr>
              <a:t>والممارسة</a:t>
            </a:r>
            <a:endParaRPr lang="ar-SA" sz="2400" b="1" dirty="0">
              <a:solidFill>
                <a:srgbClr val="3333FF"/>
              </a:solidFill>
            </a:endParaRPr>
          </a:p>
        </p:txBody>
      </p:sp>
      <p:sp>
        <p:nvSpPr>
          <p:cNvPr id="6" name="Rectangle 1"/>
          <p:cNvSpPr>
            <a:spLocks noChangeArrowheads="1"/>
          </p:cNvSpPr>
          <p:nvPr/>
        </p:nvSpPr>
        <p:spPr bwMode="auto">
          <a:xfrm>
            <a:off x="755576" y="0"/>
            <a:ext cx="77768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خصائص النمو وعلاقتها بالمنهج المدرسي:</a:t>
            </a:r>
            <a:endParaRPr kumimoji="0" lang="ar-SA" sz="4400" b="1" i="0" u="none" strike="noStrike" cap="none" normalizeH="0" baseline="0" dirty="0" smtClean="0">
              <a:ln>
                <a:noFill/>
              </a:ln>
              <a:solidFill>
                <a:schemeClr val="accent2">
                  <a:lumMod val="90000"/>
                </a:schemeClr>
              </a:solidFill>
              <a:effectLst/>
              <a:latin typeface="Arial" pitchFamily="34" charset="0"/>
              <a:cs typeface="Arial" pitchFamily="34" charset="0"/>
            </a:endParaRPr>
          </a:p>
        </p:txBody>
      </p:sp>
      <p:pic>
        <p:nvPicPr>
          <p:cNvPr id="7" name="صورة 6" descr="91717.jpg"/>
          <p:cNvPicPr>
            <a:picLocks noChangeAspect="1"/>
          </p:cNvPicPr>
          <p:nvPr/>
        </p:nvPicPr>
        <p:blipFill>
          <a:blip r:embed="rId7" cstate="print"/>
          <a:stretch>
            <a:fillRect/>
          </a:stretch>
        </p:blipFill>
        <p:spPr>
          <a:xfrm>
            <a:off x="467544" y="3717032"/>
            <a:ext cx="1511089" cy="20162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971600" y="1268760"/>
            <a:ext cx="727280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2"/>
                </a:solidFill>
                <a:effectLst/>
                <a:latin typeface="Calibri" pitchFamily="34" charset="0"/>
                <a:ea typeface="Calibri" pitchFamily="34" charset="0"/>
                <a:cs typeface="Arial" pitchFamily="34" charset="0"/>
              </a:rPr>
              <a:t>(5)النمو عملية شاملة </a:t>
            </a:r>
            <a:r>
              <a:rPr kumimoji="0" lang="ar-SA" sz="2800" b="1" i="0" u="none" strike="noStrike" cap="none" normalizeH="0" baseline="0" dirty="0" smtClean="0">
                <a:ln>
                  <a:noFill/>
                </a:ln>
                <a:solidFill>
                  <a:schemeClr val="tx2"/>
                </a:solidFill>
                <a:effectLst/>
                <a:latin typeface="Calibri" pitchFamily="34" charset="0"/>
                <a:ea typeface="Calibri" pitchFamily="34" charset="0"/>
                <a:cs typeface="Arial" pitchFamily="34" charset="0"/>
              </a:rPr>
              <a:t>ومتكاملة</a:t>
            </a:r>
            <a:r>
              <a:rPr kumimoji="0" lang="ar-SA" sz="2800" b="1" i="0" u="none" strike="noStrike" cap="none" normalizeH="0" dirty="0" smtClean="0">
                <a:ln>
                  <a:noFill/>
                </a:ln>
                <a:solidFill>
                  <a:schemeClr val="tx2"/>
                </a:solidFill>
                <a:effectLst/>
                <a:latin typeface="Calibri" pitchFamily="34" charset="0"/>
                <a:ea typeface="Calibri" pitchFamily="34" charset="0"/>
                <a:cs typeface="Arial" pitchFamily="34" charset="0"/>
              </a:rPr>
              <a:t> :</a:t>
            </a:r>
            <a:endParaRPr kumimoji="0" lang="en-US" sz="28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وتعنى هذه الخاصية آن الفرد ينمو بطريقة شاملة في جميع الجوانب (عقليا وانفعاليا وجسديا واجتماعيا ) وهذه الجوانب تقوم على أساس التفاعل </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وعلى </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المنهج وضع خبرات وأنشطة تعليمية متنوعة ومترابطة تساعد المتعلم على النمو الشامل المتكامل ولاينبغي الاهتمام بجانب واحد للنمو وإهمال الجوانب الأخرى</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Rectangle 1"/>
          <p:cNvSpPr>
            <a:spLocks noChangeArrowheads="1"/>
          </p:cNvSpPr>
          <p:nvPr/>
        </p:nvSpPr>
        <p:spPr bwMode="auto">
          <a:xfrm>
            <a:off x="755576" y="0"/>
            <a:ext cx="77768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خصائص النمو وعلاقتها بالمنهج المدرسي:</a:t>
            </a:r>
            <a:endParaRPr kumimoji="0" lang="ar-SA" sz="4400" b="1" i="0" u="none" strike="noStrike" cap="none" normalizeH="0" baseline="0" dirty="0" smtClean="0">
              <a:ln>
                <a:noFill/>
              </a:ln>
              <a:solidFill>
                <a:schemeClr val="accent2">
                  <a:lumMod val="90000"/>
                </a:schemeClr>
              </a:solidFill>
              <a:effectLst/>
              <a:latin typeface="Arial" pitchFamily="34" charset="0"/>
              <a:cs typeface="Arial" pitchFamily="34" charset="0"/>
            </a:endParaRPr>
          </a:p>
        </p:txBody>
      </p:sp>
      <p:pic>
        <p:nvPicPr>
          <p:cNvPr id="4" name="صورة 3" descr="x8ck128_824717113.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95536" y="3645024"/>
            <a:ext cx="2857500" cy="2857500"/>
          </a:xfrm>
          <a:prstGeom prst="rect">
            <a:avLst/>
          </a:prstGeom>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555776" y="0"/>
            <a:ext cx="4896544" cy="954360"/>
          </a:xfrm>
        </p:spPr>
        <p:txBody>
          <a:bodyPr>
            <a:normAutofit/>
          </a:bodyPr>
          <a:lstStyle/>
          <a:p>
            <a:pPr algn="ctr"/>
            <a:r>
              <a:rPr lang="ar-SA" sz="5400" b="1" dirty="0" smtClean="0">
                <a:solidFill>
                  <a:srgbClr val="FFFF00"/>
                </a:solidFill>
                <a:effectLst>
                  <a:glow rad="139700">
                    <a:srgbClr val="FF0000">
                      <a:alpha val="40000"/>
                    </a:srgbClr>
                  </a:glow>
                  <a:reflection blurRad="6350" stA="50000" endA="300" endPos="50000" dist="60007" dir="5400000" sy="-100000" algn="bl" rotWithShape="0"/>
                </a:effectLst>
              </a:rPr>
              <a:t>”جوانب النمو“ </a:t>
            </a:r>
            <a:endParaRPr lang="ar-SA" sz="5400" b="1" dirty="0">
              <a:solidFill>
                <a:srgbClr val="FFFF00"/>
              </a:solidFill>
              <a:effectLst>
                <a:glow rad="139700">
                  <a:srgbClr val="FF0000">
                    <a:alpha val="40000"/>
                  </a:srgbClr>
                </a:glow>
                <a:reflection blurRad="6350" stA="50000" endA="300" endPos="50000" dist="60007" dir="5400000" sy="-100000" algn="bl" rotWithShape="0"/>
              </a:effectLst>
            </a:endParaRPr>
          </a:p>
        </p:txBody>
      </p:sp>
      <p:graphicFrame>
        <p:nvGraphicFramePr>
          <p:cNvPr id="4" name="عنصر نائب للمحتوى 3"/>
          <p:cNvGraphicFramePr>
            <a:graphicFrameLocks noGrp="1"/>
          </p:cNvGraphicFramePr>
          <p:nvPr>
            <p:ph idx="1"/>
          </p:nvPr>
        </p:nvGraphicFramePr>
        <p:xfrm>
          <a:off x="899592" y="1844824"/>
          <a:ext cx="705678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صورة 8" descr="baby-walking.jpg"/>
          <p:cNvPicPr>
            <a:picLocks noChangeAspect="1"/>
          </p:cNvPicPr>
          <p:nvPr/>
        </p:nvPicPr>
        <p:blipFill>
          <a:blip r:embed="rId7" cstate="print"/>
          <a:srcRect l="10614" r="14587" b="15151"/>
          <a:stretch>
            <a:fillRect/>
          </a:stretch>
        </p:blipFill>
        <p:spPr>
          <a:xfrm rot="170439">
            <a:off x="6789416" y="944881"/>
            <a:ext cx="1517447" cy="2345079"/>
          </a:xfrm>
          <a:prstGeom prst="roundRect">
            <a:avLst>
              <a:gd name="adj" fmla="val 16667"/>
            </a:avLst>
          </a:prstGeom>
          <a:ln w="57150">
            <a:solidFill>
              <a:schemeClr val="accent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descr="C:\Documents and Settings\Fatimah\My Documents\My Pictures\بزران\33441786ku3.png"/>
          <p:cNvPicPr>
            <a:picLocks noChangeAspect="1" noChangeArrowheads="1"/>
          </p:cNvPicPr>
          <p:nvPr/>
        </p:nvPicPr>
        <p:blipFill>
          <a:blip r:embed="rId8" cstate="print"/>
          <a:srcRect/>
          <a:stretch>
            <a:fillRect/>
          </a:stretch>
        </p:blipFill>
        <p:spPr bwMode="auto">
          <a:xfrm rot="20777897">
            <a:off x="6705083" y="4481963"/>
            <a:ext cx="1812459" cy="1812460"/>
          </a:xfrm>
          <a:prstGeom prst="roundRect">
            <a:avLst>
              <a:gd name="adj" fmla="val 16667"/>
            </a:avLst>
          </a:prstGeom>
          <a:ln w="57150">
            <a:solidFill>
              <a:schemeClr val="accent3"/>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descr="C:\Documents and Settings\Fatimah\Desktop\photoalbum.jpg"/>
          <p:cNvPicPr>
            <a:picLocks noChangeAspect="1" noChangeArrowheads="1"/>
          </p:cNvPicPr>
          <p:nvPr/>
        </p:nvPicPr>
        <p:blipFill>
          <a:blip r:embed="rId9" cstate="print"/>
          <a:srcRect l="8103" t="18369" r="14108" b="13437"/>
          <a:stretch>
            <a:fillRect/>
          </a:stretch>
        </p:blipFill>
        <p:spPr bwMode="auto">
          <a:xfrm rot="245162">
            <a:off x="234529" y="4882267"/>
            <a:ext cx="2447280" cy="1631520"/>
          </a:xfrm>
          <a:prstGeom prst="roundRect">
            <a:avLst>
              <a:gd name="adj" fmla="val 16667"/>
            </a:avLst>
          </a:prstGeom>
          <a:ln w="57150">
            <a:solidFill>
              <a:schemeClr val="accent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C:\Documents and Settings\Fatimah\Desktop\KID_MUM.JPG"/>
          <p:cNvPicPr>
            <a:picLocks noChangeAspect="1" noChangeArrowheads="1"/>
          </p:cNvPicPr>
          <p:nvPr/>
        </p:nvPicPr>
        <p:blipFill>
          <a:blip r:embed="rId10" cstate="print"/>
          <a:srcRect/>
          <a:stretch>
            <a:fillRect/>
          </a:stretch>
        </p:blipFill>
        <p:spPr bwMode="auto">
          <a:xfrm rot="20102933">
            <a:off x="654420" y="1383042"/>
            <a:ext cx="2570658" cy="1454747"/>
          </a:xfrm>
          <a:prstGeom prst="roundRect">
            <a:avLst>
              <a:gd name="adj" fmla="val 16667"/>
            </a:avLst>
          </a:prstGeom>
          <a:ln w="57150">
            <a:solidFill>
              <a:schemeClr val="accent5"/>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0" presetClass="entr" presetSubtype="0" decel="10000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par>
                          <p:cTn id="25" fill="hold">
                            <p:stCondLst>
                              <p:cond delay="2000"/>
                            </p:stCondLst>
                            <p:childTnLst>
                              <p:par>
                                <p:cTn id="26" presetID="50" presetClass="entr" presetSubtype="0" decel="10000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3"/>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par>
                          <p:cTn id="31" fill="hold">
                            <p:stCondLst>
                              <p:cond delay="3000"/>
                            </p:stCondLst>
                            <p:childTnLst>
                              <p:par>
                                <p:cTn id="32" presetID="50" presetClass="entr" presetSubtype="0" decel="100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ppt_w+.3"/>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Effect transition="in" filter="fade">
                                      <p:cBhvr>
                                        <p:cTn id="36" dur="1000"/>
                                        <p:tgtEl>
                                          <p:spTgt spid="6"/>
                                        </p:tgtEl>
                                      </p:cBhvr>
                                    </p:animEffect>
                                  </p:childTnLst>
                                </p:cTn>
                              </p:par>
                            </p:childTnLst>
                          </p:cTn>
                        </p:par>
                        <p:par>
                          <p:cTn id="37" fill="hold">
                            <p:stCondLst>
                              <p:cond delay="4000"/>
                            </p:stCondLst>
                            <p:childTnLst>
                              <p:par>
                                <p:cTn id="38" presetID="50" presetClass="entr" presetSubtype="0" decel="10000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strVal val="#ppt_w+.3"/>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51520" y="1196752"/>
            <a:ext cx="856895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2"/>
                </a:solidFill>
                <a:effectLst/>
                <a:latin typeface="Calibri" pitchFamily="34" charset="0"/>
                <a:ea typeface="Calibri" pitchFamily="34" charset="0"/>
                <a:cs typeface="Arial" pitchFamily="34" charset="0"/>
              </a:rPr>
              <a:t>(6)الطفولة تمثل مرحلة النمو </a:t>
            </a:r>
            <a:r>
              <a:rPr kumimoji="0" lang="ar-SA" sz="2800" b="1" i="0" u="none" strike="noStrike" cap="none" normalizeH="0" baseline="0" dirty="0" smtClean="0">
                <a:ln>
                  <a:noFill/>
                </a:ln>
                <a:solidFill>
                  <a:schemeClr val="tx2"/>
                </a:solidFill>
                <a:effectLst/>
                <a:latin typeface="Calibri" pitchFamily="34" charset="0"/>
                <a:ea typeface="Calibri" pitchFamily="34" charset="0"/>
                <a:cs typeface="Arial" pitchFamily="34" charset="0"/>
              </a:rPr>
              <a:t>الأساسية</a:t>
            </a:r>
            <a:r>
              <a:rPr kumimoji="0" lang="ar-SA" sz="2800" b="1" i="0" u="none" strike="noStrike" cap="none" normalizeH="0" dirty="0" smtClean="0">
                <a:ln>
                  <a:noFill/>
                </a:ln>
                <a:solidFill>
                  <a:schemeClr val="tx2"/>
                </a:solidFill>
                <a:effectLst/>
                <a:latin typeface="Calibri" pitchFamily="34" charset="0"/>
                <a:ea typeface="Calibri" pitchFamily="34" charset="0"/>
                <a:cs typeface="Arial" pitchFamily="34" charset="0"/>
              </a:rPr>
              <a:t> :</a:t>
            </a:r>
            <a:endParaRPr kumimoji="0" lang="en-US" sz="28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يتم في مرحلة الطفولة بناء شخصية الفرد وتكوين </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خصائصه </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الجسمية والنفسية فالفرد في مرحلة الطفولة يمتاز غالبا بالمرونة حيث يسهل تعليمة وتشكيل </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سلوكه</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وللمنهج </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المدرسي علاقة وثيقة بهذا المبدأ  فمحتوى المنهج المدرسي له دورا مؤثرا في طرح موضوعات تعمل على تنمية الاتجاهات والقيم الايجابية  والسلوكيات المرغوب فيها</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Rectangle 1"/>
          <p:cNvSpPr>
            <a:spLocks noChangeArrowheads="1"/>
          </p:cNvSpPr>
          <p:nvPr/>
        </p:nvSpPr>
        <p:spPr bwMode="auto">
          <a:xfrm>
            <a:off x="755576" y="0"/>
            <a:ext cx="77768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خصائص النمو وعلاقتها بالمنهج المدرسي:</a:t>
            </a:r>
            <a:endParaRPr kumimoji="0" lang="ar-SA" sz="4400" b="1" i="0" u="none" strike="noStrike" cap="none" normalizeH="0" baseline="0" dirty="0" smtClean="0">
              <a:ln>
                <a:noFill/>
              </a:ln>
              <a:solidFill>
                <a:schemeClr val="accent2">
                  <a:lumMod val="90000"/>
                </a:schemeClr>
              </a:solidFill>
              <a:effectLst/>
              <a:latin typeface="Arial" pitchFamily="34" charset="0"/>
              <a:cs typeface="Arial" pitchFamily="34" charset="0"/>
            </a:endParaRPr>
          </a:p>
        </p:txBody>
      </p:sp>
      <p:pic>
        <p:nvPicPr>
          <p:cNvPr id="4" name="صورة 3" descr="happygirlinclass476x290.jpg"/>
          <p:cNvPicPr>
            <a:picLocks noChangeAspect="1"/>
          </p:cNvPicPr>
          <p:nvPr/>
        </p:nvPicPr>
        <p:blipFill>
          <a:blip r:embed="rId2" cstate="print"/>
          <a:stretch>
            <a:fillRect/>
          </a:stretch>
        </p:blipFill>
        <p:spPr>
          <a:xfrm>
            <a:off x="1979712" y="4005064"/>
            <a:ext cx="3165748" cy="19287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395536" y="1196752"/>
            <a:ext cx="8352928"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2"/>
                </a:solidFill>
                <a:effectLst/>
                <a:latin typeface="Calibri" pitchFamily="34" charset="0"/>
                <a:ea typeface="Calibri" pitchFamily="34" charset="0"/>
                <a:cs typeface="Arial" pitchFamily="34" charset="0"/>
              </a:rPr>
              <a:t>(7) النمو يسير من العام إلى </a:t>
            </a:r>
            <a:r>
              <a:rPr kumimoji="0" lang="ar-SA" sz="2800" b="1" i="0" u="none" strike="noStrike" cap="none" normalizeH="0" baseline="0" dirty="0" smtClean="0">
                <a:ln>
                  <a:noFill/>
                </a:ln>
                <a:solidFill>
                  <a:schemeClr val="tx2"/>
                </a:solidFill>
                <a:effectLst/>
                <a:latin typeface="Calibri" pitchFamily="34" charset="0"/>
                <a:ea typeface="Calibri" pitchFamily="34" charset="0"/>
                <a:cs typeface="Arial" pitchFamily="34" charset="0"/>
              </a:rPr>
              <a:t>الخاص</a:t>
            </a:r>
            <a:r>
              <a:rPr kumimoji="0" lang="ar-SA" sz="2800" b="1" i="0" u="none" strike="noStrike" cap="none" normalizeH="0" dirty="0" smtClean="0">
                <a:ln>
                  <a:noFill/>
                </a:ln>
                <a:solidFill>
                  <a:schemeClr val="tx2"/>
                </a:solidFill>
                <a:effectLst/>
                <a:latin typeface="Calibri" pitchFamily="34" charset="0"/>
                <a:ea typeface="Calibri" pitchFamily="34" charset="0"/>
                <a:cs typeface="Arial" pitchFamily="34" charset="0"/>
              </a:rPr>
              <a:t> :</a:t>
            </a:r>
            <a:endParaRPr kumimoji="0" lang="en-US" sz="28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مدرسة </a:t>
            </a:r>
            <a:r>
              <a:rPr kumimoji="0" lang="ar-SA" sz="26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الجشطالت</a:t>
            </a:r>
            <a:r>
              <a:rPr kumimoji="0" lang="ar-SA" sz="2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تركز على آن الإدراك يبدأ من العام إلى الخاص ولهذا المبدأ علاقة قوية بالمنهج </a:t>
            </a:r>
            <a:r>
              <a:rPr kumimoji="0" lang="ar-SA" sz="2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المدرسي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حيث </a:t>
            </a:r>
            <a:r>
              <a:rPr kumimoji="0" lang="ar-SA" sz="2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ينبغي البدء بنظرة كلية للموضوع عند طرحة في محتوى المنهج ثم الانتقال فيما بعد إلى </a:t>
            </a:r>
            <a:r>
              <a:rPr kumimoji="0" lang="ar-SA" sz="2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تفصيلاته </a:t>
            </a:r>
            <a:r>
              <a:rPr kumimoji="0" lang="ar-SA" sz="2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ويقوم المعلم بدور بارز في تطبيق هذا المبدأ في استخدام الطريقة الاستنتاجية في التدريس والتي ينتقل فيها من العام إلى الخاص</a:t>
            </a:r>
            <a:endParaRPr kumimoji="0" lang="ar-SA" sz="26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Rectangle 1"/>
          <p:cNvSpPr>
            <a:spLocks noChangeArrowheads="1"/>
          </p:cNvSpPr>
          <p:nvPr/>
        </p:nvSpPr>
        <p:spPr bwMode="auto">
          <a:xfrm>
            <a:off x="755576" y="0"/>
            <a:ext cx="77768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خصائص النمو وعلاقتها بالمنهج المدرسي:</a:t>
            </a:r>
            <a:endParaRPr kumimoji="0" lang="ar-SA" sz="4400" b="1" i="0" u="none" strike="noStrike" cap="none" normalizeH="0" baseline="0" dirty="0" smtClean="0">
              <a:ln>
                <a:noFill/>
              </a:ln>
              <a:solidFill>
                <a:schemeClr val="accent2">
                  <a:lumMod val="90000"/>
                </a:schemeClr>
              </a:solidFill>
              <a:effectLst/>
              <a:latin typeface="Arial" pitchFamily="34" charset="0"/>
              <a:cs typeface="Arial" pitchFamily="34" charset="0"/>
            </a:endParaRPr>
          </a:p>
        </p:txBody>
      </p:sp>
      <p:pic>
        <p:nvPicPr>
          <p:cNvPr id="4" name="صورة 3" descr="arabl.jpg"/>
          <p:cNvPicPr>
            <a:picLocks noChangeAspect="1"/>
          </p:cNvPicPr>
          <p:nvPr/>
        </p:nvPicPr>
        <p:blipFill>
          <a:blip r:embed="rId2" cstate="print">
            <a:clrChange>
              <a:clrFrom>
                <a:srgbClr val="3E3E3E"/>
              </a:clrFrom>
              <a:clrTo>
                <a:srgbClr val="3E3E3E">
                  <a:alpha val="0"/>
                </a:srgbClr>
              </a:clrTo>
            </a:clrChange>
          </a:blip>
          <a:stretch>
            <a:fillRect/>
          </a:stretch>
        </p:blipFill>
        <p:spPr>
          <a:xfrm>
            <a:off x="5292080" y="3933056"/>
            <a:ext cx="3240360" cy="2312132"/>
          </a:xfrm>
          <a:prstGeom prst="rect">
            <a:avLst/>
          </a:prstGeom>
        </p:spPr>
      </p:pic>
      <p:sp>
        <p:nvSpPr>
          <p:cNvPr id="5" name="سهم إلى اليسار 4"/>
          <p:cNvSpPr/>
          <p:nvPr/>
        </p:nvSpPr>
        <p:spPr bwMode="auto">
          <a:xfrm>
            <a:off x="3203848" y="4509120"/>
            <a:ext cx="1512168" cy="936104"/>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endParaRPr>
          </a:p>
        </p:txBody>
      </p:sp>
      <p:pic>
        <p:nvPicPr>
          <p:cNvPr id="6" name="صورة 5" descr="Saudi_Arabia_Flag_Map-300x254.png"/>
          <p:cNvPicPr>
            <a:picLocks noChangeAspect="1"/>
          </p:cNvPicPr>
          <p:nvPr/>
        </p:nvPicPr>
        <p:blipFill>
          <a:blip r:embed="rId3" cstate="print">
            <a:clrChange>
              <a:clrFrom>
                <a:srgbClr val="FFFFFF"/>
              </a:clrFrom>
              <a:clrTo>
                <a:srgbClr val="FFFFFF">
                  <a:alpha val="0"/>
                </a:srgbClr>
              </a:clrTo>
            </a:clrChange>
          </a:blip>
          <a:stretch>
            <a:fillRect/>
          </a:stretch>
        </p:blipFill>
        <p:spPr>
          <a:xfrm>
            <a:off x="971600" y="4149080"/>
            <a:ext cx="1879012" cy="1590897"/>
          </a:xfrm>
          <a:prstGeom prst="rect">
            <a:avLst/>
          </a:prstGeom>
        </p:spPr>
      </p:pic>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467544" y="1196752"/>
            <a:ext cx="838842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98425" algn="l"/>
              </a:tabLst>
            </a:pPr>
            <a:r>
              <a:rPr kumimoji="0" lang="ar-SA" sz="2800" b="1" i="0" u="sng" strike="noStrike" cap="none" normalizeH="0" baseline="0" dirty="0" smtClean="0">
                <a:ln>
                  <a:noFill/>
                </a:ln>
                <a:solidFill>
                  <a:schemeClr val="tx2"/>
                </a:solidFill>
                <a:effectLst>
                  <a:glow rad="228600">
                    <a:srgbClr val="FF0000">
                      <a:alpha val="40000"/>
                    </a:srgb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  </a:t>
            </a:r>
            <a:r>
              <a:rPr kumimoji="0" lang="ar-SA" sz="2800" b="1" i="0" u="sng" strike="noStrike" cap="none" normalizeH="0" baseline="0" dirty="0" smtClean="0">
                <a:ln>
                  <a:noFill/>
                </a:ln>
                <a:solidFill>
                  <a:srgbClr val="FFFF00"/>
                </a:solidFill>
                <a:effectLst>
                  <a:glow rad="228600">
                    <a:srgbClr val="FF0000">
                      <a:alpha val="40000"/>
                    </a:srgb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إنّ الخصائص السابقة توجب على معدّي المناهج مراعاتها , وأخذها بالحسبان من خلال :</a:t>
            </a:r>
            <a:endParaRPr kumimoji="0" lang="en-US" sz="2800" b="1" i="0" u="sng" strike="noStrike" cap="none" normalizeH="0" baseline="0" dirty="0" smtClean="0">
              <a:ln>
                <a:noFill/>
              </a:ln>
              <a:solidFill>
                <a:srgbClr val="FFFF00"/>
              </a:solidFill>
              <a:effectLst>
                <a:glow rad="228600">
                  <a:srgbClr val="FF0000">
                    <a:alpha val="40000"/>
                  </a:srgbClr>
                </a:glow>
                <a:outerShdw blurRad="38100" dist="38100" dir="2700000" algn="tl">
                  <a:srgbClr val="000000">
                    <a:alpha val="43137"/>
                  </a:srgbClr>
                </a:outerShdw>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98425" algn="l"/>
              </a:tabLst>
            </a:pPr>
            <a:r>
              <a:rPr kumimoji="0" lang="ar-SA" sz="2800" b="1" i="0" u="none" strike="noStrike" cap="none" normalizeH="0" baseline="0" dirty="0" smtClean="0">
                <a:ln>
                  <a:noFill/>
                </a:ln>
                <a:solidFill>
                  <a:schemeClr val="bg1"/>
                </a:solidFill>
                <a:effectLst/>
                <a:latin typeface="Verdana" pitchFamily="34" charset="0"/>
                <a:ea typeface="Times New Roman" pitchFamily="18" charset="0"/>
                <a:cs typeface="Traditional Arabic" pitchFamily="2" charset="-78"/>
              </a:rPr>
              <a:t>مراعاة استمراريّة الخبرات , وترابطها , وتدرّجها من حيث الصعوبة والتعمّق .</a:t>
            </a: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98425" algn="l"/>
              </a:tabLst>
            </a:pPr>
            <a:r>
              <a:rPr kumimoji="0" lang="ar-SA" sz="2800" b="1" i="0" u="none" strike="noStrike" cap="none" normalizeH="0" baseline="0" dirty="0" smtClean="0">
                <a:ln>
                  <a:noFill/>
                </a:ln>
                <a:solidFill>
                  <a:schemeClr val="bg1"/>
                </a:solidFill>
                <a:effectLst/>
                <a:latin typeface="Verdana" pitchFamily="34" charset="0"/>
                <a:ea typeface="Times New Roman" pitchFamily="18" charset="0"/>
                <a:cs typeface="Traditional Arabic" pitchFamily="2" charset="-78"/>
              </a:rPr>
              <a:t>تقديم خبرات ونشاطات تتسم بالمرونة , بحيث تتيح للكلّ متعلّم التعلّم وفق قدراته واستعداداته الفرديّة .</a:t>
            </a: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98425" algn="l"/>
              </a:tabLst>
            </a:pPr>
            <a:r>
              <a:rPr kumimoji="0" lang="ar-SA" sz="2800" b="1" i="0" u="none" strike="noStrike" cap="none" normalizeH="0" baseline="0" dirty="0" smtClean="0">
                <a:ln>
                  <a:noFill/>
                </a:ln>
                <a:solidFill>
                  <a:schemeClr val="bg1"/>
                </a:solidFill>
                <a:effectLst/>
                <a:latin typeface="Verdana" pitchFamily="34" charset="0"/>
                <a:ea typeface="Times New Roman" pitchFamily="18" charset="0"/>
                <a:cs typeface="Traditional Arabic" pitchFamily="2" charset="-78"/>
              </a:rPr>
              <a:t>الاهتمام بتنمية مختلف النواحي للمتعلّم ؛ انسجاماً مع شموليّة النموّ وتكامله .</a:t>
            </a: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98425" algn="l"/>
              </a:tabLst>
            </a:pPr>
            <a:r>
              <a:rPr kumimoji="0" lang="ar-SA" sz="2800" b="1" i="0" u="none" strike="noStrike" cap="none" normalizeH="0" baseline="0" dirty="0" smtClean="0">
                <a:ln>
                  <a:noFill/>
                </a:ln>
                <a:solidFill>
                  <a:schemeClr val="bg1"/>
                </a:solidFill>
                <a:effectLst/>
                <a:latin typeface="Verdana" pitchFamily="34" charset="0"/>
                <a:ea typeface="Times New Roman" pitchFamily="18" charset="0"/>
                <a:cs typeface="Traditional Arabic" pitchFamily="2" charset="-78"/>
              </a:rPr>
              <a:t>تنظيم خبرات المنهج وتوزيعها على مراحل تواكب مراحل نموّ المتعلّم , كالخبرات التي تقدّم للمتعلّمين في المرحلة الابتدائيّة , وتناسب مرحلة الطفولة , والخبرات التي تقدّم إلى المتعلّمين في المرحلة المتوسّطة , وتناسب مرحلة المراهقة , وهكذا .</a:t>
            </a: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6" name="Rectangle 1"/>
          <p:cNvSpPr>
            <a:spLocks noChangeArrowheads="1"/>
          </p:cNvSpPr>
          <p:nvPr/>
        </p:nvSpPr>
        <p:spPr bwMode="auto">
          <a:xfrm>
            <a:off x="755576" y="0"/>
            <a:ext cx="77768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خصائص النمو وعلاقتها بالمنهج المدرسي:</a:t>
            </a:r>
            <a:endParaRPr kumimoji="0" lang="ar-SA" sz="4400" b="1" i="0" u="none" strike="noStrike" cap="none" normalizeH="0" baseline="0" dirty="0" smtClean="0">
              <a:ln>
                <a:noFill/>
              </a:ln>
              <a:solidFill>
                <a:schemeClr val="accent2">
                  <a:lumMod val="90000"/>
                </a:schemeClr>
              </a:solidFill>
              <a:effectLst/>
              <a:latin typeface="Arial" pitchFamily="34" charset="0"/>
              <a:cs typeface="Arial" pitchFamily="34" charset="0"/>
            </a:endParaRPr>
          </a:p>
        </p:txBody>
      </p:sp>
      <p:pic>
        <p:nvPicPr>
          <p:cNvPr id="7" name="صورة 6" descr="book-005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5167313"/>
            <a:ext cx="1828799" cy="169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412776"/>
            <a:ext cx="8748464" cy="3970318"/>
          </a:xfrm>
          <a:prstGeom prst="rect">
            <a:avLst/>
          </a:prstGeom>
        </p:spPr>
        <p:txBody>
          <a:bodyPr wrap="square">
            <a:spAutoFit/>
          </a:bodyPr>
          <a:lstStyle/>
          <a:p>
            <a:pPr lvl="0" eaLnBrk="0" fontAlgn="base" hangingPunct="0">
              <a:spcBef>
                <a:spcPct val="0"/>
              </a:spcBef>
              <a:spcAft>
                <a:spcPct val="0"/>
              </a:spcAft>
              <a:tabLst>
                <a:tab pos="-98425" algn="l"/>
              </a:tabLst>
            </a:pPr>
            <a:r>
              <a:rPr lang="ar-SA" sz="2800" dirty="0" smtClean="0">
                <a:solidFill>
                  <a:schemeClr val="bg1"/>
                </a:solidFill>
                <a:latin typeface="Verdana" pitchFamily="34" charset="0"/>
                <a:ea typeface="Times New Roman" pitchFamily="18" charset="0"/>
                <a:cs typeface="Traditional Arabic" pitchFamily="2" charset="-78"/>
              </a:rPr>
              <a:t>- مواكبة الخبرات المنهجيّة لعمليّة نضج المتعلّمين ؛ فلا تعلّم ناجحاً إذا لم يقترن بنضج كاف  </a:t>
            </a:r>
            <a:r>
              <a:rPr lang="ar-SA" sz="2800" dirty="0" smtClean="0">
                <a:solidFill>
                  <a:schemeClr val="bg1"/>
                </a:solidFill>
                <a:latin typeface="Arial" pitchFamily="34" charset="0"/>
                <a:ea typeface="Times New Roman" pitchFamily="18" charset="0"/>
                <a:cs typeface="Traditional Arabic" pitchFamily="2" charset="-78"/>
              </a:rPr>
              <a:t>" بمعنى أنّه عند تقديم خبرة جديدة لأيّ متعلّم , أو مواجهته بموقف تربويّ جديد ينبغي أن يكون ذلك في حدود أبعاد هذا النضج , حتّى يتمّ له النجاح في موقفه , واكتساب الخبرة الجديدة " .</a:t>
            </a:r>
            <a:endParaRPr lang="en-US" sz="2800" dirty="0" smtClean="0">
              <a:solidFill>
                <a:schemeClr val="bg1"/>
              </a:solidFill>
              <a:latin typeface="Arial" pitchFamily="34" charset="0"/>
              <a:cs typeface="Arial" pitchFamily="34" charset="0"/>
            </a:endParaRPr>
          </a:p>
          <a:p>
            <a:pPr lvl="0" eaLnBrk="0" fontAlgn="base" hangingPunct="0">
              <a:spcBef>
                <a:spcPct val="0"/>
              </a:spcBef>
              <a:spcAft>
                <a:spcPct val="0"/>
              </a:spcAft>
              <a:tabLst>
                <a:tab pos="-98425" algn="l"/>
              </a:tabLst>
            </a:pPr>
            <a:r>
              <a:rPr lang="ar-SA" sz="2800" dirty="0" smtClean="0">
                <a:solidFill>
                  <a:schemeClr val="bg1"/>
                </a:solidFill>
                <a:latin typeface="Verdana" pitchFamily="34" charset="0"/>
                <a:ea typeface="Times New Roman" pitchFamily="18" charset="0"/>
                <a:cs typeface="Traditional Arabic" pitchFamily="2" charset="-78"/>
              </a:rPr>
              <a:t>- استثمار خطّ سير النموّ ( من العامّ إلى الخاصّ ) في عمليّة التعلّم , بحيث يركّز على تقديم المعلومات الإجماليّة أوّلاً , ثمّ تأتي التفصيلات لاحقاً .</a:t>
            </a:r>
            <a:endParaRPr lang="en-US" sz="2800" dirty="0" smtClean="0">
              <a:solidFill>
                <a:schemeClr val="bg1"/>
              </a:solidFill>
              <a:latin typeface="Arial" pitchFamily="34" charset="0"/>
              <a:cs typeface="Arial" pitchFamily="34" charset="0"/>
            </a:endParaRPr>
          </a:p>
          <a:p>
            <a:pPr lvl="0" eaLnBrk="0" fontAlgn="base" hangingPunct="0">
              <a:spcBef>
                <a:spcPct val="0"/>
              </a:spcBef>
              <a:spcAft>
                <a:spcPct val="0"/>
              </a:spcAft>
              <a:tabLst>
                <a:tab pos="-98425" algn="l"/>
              </a:tabLst>
            </a:pPr>
            <a:r>
              <a:rPr lang="ar-SA" sz="2800" dirty="0" smtClean="0">
                <a:solidFill>
                  <a:schemeClr val="bg1"/>
                </a:solidFill>
                <a:latin typeface="Verdana" pitchFamily="34" charset="0"/>
                <a:ea typeface="Times New Roman" pitchFamily="18" charset="0"/>
                <a:cs typeface="Traditional Arabic" pitchFamily="2" charset="-78"/>
              </a:rPr>
              <a:t>- اهتمام واضعي المنهج بمرحلة الطفولة ؛ لأنّ ما يكتسبه المتعلّمون في هذه المرحلة سيكون أساساً لبناء ما يكتسب في المراحل التالية , كما أنّ لهذه المرحلة بصماتها الدائمة على سلوك المتعلّم في بقيّة عمره .  </a:t>
            </a:r>
            <a:endParaRPr lang="ar-SA" sz="2800" dirty="0" smtClean="0">
              <a:solidFill>
                <a:schemeClr val="bg1"/>
              </a:solidFill>
              <a:latin typeface="Arial" pitchFamily="34" charset="0"/>
              <a:cs typeface="Arial" pitchFamily="34" charset="0"/>
            </a:endParaRPr>
          </a:p>
        </p:txBody>
      </p:sp>
      <p:sp>
        <p:nvSpPr>
          <p:cNvPr id="3" name="Rectangle 1"/>
          <p:cNvSpPr>
            <a:spLocks noChangeArrowheads="1"/>
          </p:cNvSpPr>
          <p:nvPr/>
        </p:nvSpPr>
        <p:spPr bwMode="auto">
          <a:xfrm>
            <a:off x="755576" y="0"/>
            <a:ext cx="77768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خصائص النمو وعلاقتها بالمنهج المدرسي:</a:t>
            </a:r>
            <a:endParaRPr kumimoji="0" lang="ar-SA" sz="4400" b="1" i="0" u="none" strike="noStrike" cap="none" normalizeH="0" baseline="0" dirty="0" smtClean="0">
              <a:ln>
                <a:noFill/>
              </a:ln>
              <a:solidFill>
                <a:schemeClr val="accent2">
                  <a:lumMod val="90000"/>
                </a:schemeClr>
              </a:solidFill>
              <a:effectLst/>
              <a:latin typeface="Arial" pitchFamily="34" charset="0"/>
              <a:cs typeface="Arial" pitchFamily="34" charset="0"/>
            </a:endParaRPr>
          </a:p>
        </p:txBody>
      </p:sp>
      <p:pic>
        <p:nvPicPr>
          <p:cNvPr id="4" name="صورة 3" descr="book-005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5167313"/>
            <a:ext cx="1828799" cy="169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699792" y="1628800"/>
            <a:ext cx="597666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تعد </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مراحل النمو مهمة لواضع المنهج المدرسي </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ذلك </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لأنها تصف كيفية تطور العمليات العقلية للمتعلم بصورة متصلة ومتدرجة من المهد إلى مرحلة الرشد. </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مستطيل 2"/>
          <p:cNvSpPr/>
          <p:nvPr/>
        </p:nvSpPr>
        <p:spPr>
          <a:xfrm>
            <a:off x="1115616" y="0"/>
            <a:ext cx="7011856" cy="707886"/>
          </a:xfrm>
          <a:prstGeom prst="rect">
            <a:avLst/>
          </a:prstGeom>
        </p:spPr>
        <p:txBody>
          <a:bodyPr wrap="none">
            <a:spAutoFit/>
          </a:bodyPr>
          <a:lstStyle/>
          <a:p>
            <a:pPr lvl="0" fontAlgn="base">
              <a:spcBef>
                <a:spcPct val="0"/>
              </a:spcBef>
              <a:spcAft>
                <a:spcPct val="0"/>
              </a:spcAft>
            </a:pPr>
            <a:r>
              <a:rPr lang="ar-SA" sz="4000" b="1" dirty="0" smtClean="0">
                <a:solidFill>
                  <a:srgbClr val="66FFFF"/>
                </a:solidFill>
                <a:latin typeface="Calibri" pitchFamily="34" charset="0"/>
                <a:ea typeface="Calibri" pitchFamily="34" charset="0"/>
                <a:cs typeface="Arial" pitchFamily="34" charset="0"/>
              </a:rPr>
              <a:t>مراحل النمو وعلاقاتها بالمنهج المدرسي </a:t>
            </a:r>
          </a:p>
        </p:txBody>
      </p:sp>
      <p:sp>
        <p:nvSpPr>
          <p:cNvPr id="4" name="مستطيل 3"/>
          <p:cNvSpPr/>
          <p:nvPr/>
        </p:nvSpPr>
        <p:spPr>
          <a:xfrm>
            <a:off x="2627784" y="4005064"/>
            <a:ext cx="6246440" cy="1384995"/>
          </a:xfrm>
          <a:prstGeom prst="rect">
            <a:avLst/>
          </a:prstGeom>
        </p:spPr>
        <p:txBody>
          <a:bodyPr wrap="square">
            <a:spAutoFit/>
          </a:bodyPr>
          <a:lstStyle/>
          <a:p>
            <a:pPr algn="ctr"/>
            <a:r>
              <a:rPr lang="ar-SA" sz="2800" dirty="0" smtClean="0">
                <a:solidFill>
                  <a:schemeClr val="bg1"/>
                </a:solidFill>
                <a:latin typeface="Calibri"/>
                <a:ea typeface="Calibri"/>
                <a:cs typeface="Arial"/>
              </a:rPr>
              <a:t>ومن اشهر علماء النفس في دراسة النمو العقلي </a:t>
            </a:r>
            <a:r>
              <a:rPr lang="ar-SA" sz="2800" u="sng" dirty="0" smtClean="0">
                <a:solidFill>
                  <a:schemeClr val="tx1">
                    <a:lumMod val="75000"/>
                  </a:schemeClr>
                </a:solidFill>
                <a:latin typeface="Calibri"/>
                <a:ea typeface="Calibri"/>
                <a:cs typeface="Arial"/>
              </a:rPr>
              <a:t>جان </a:t>
            </a:r>
            <a:r>
              <a:rPr lang="ar-SA" sz="2800" u="sng" dirty="0" err="1" smtClean="0">
                <a:solidFill>
                  <a:schemeClr val="tx1">
                    <a:lumMod val="75000"/>
                  </a:schemeClr>
                </a:solidFill>
                <a:latin typeface="Calibri"/>
                <a:ea typeface="Calibri"/>
                <a:cs typeface="Arial"/>
              </a:rPr>
              <a:t>بياجيه</a:t>
            </a:r>
            <a:r>
              <a:rPr lang="ar-SA" sz="2800" dirty="0" smtClean="0">
                <a:solidFill>
                  <a:schemeClr val="bg1"/>
                </a:solidFill>
                <a:latin typeface="Calibri"/>
                <a:ea typeface="Calibri"/>
                <a:cs typeface="Arial"/>
              </a:rPr>
              <a:t> ونظريته الشهيرة في تطور النمو العقلي لدى الأطفال . </a:t>
            </a:r>
            <a:endParaRPr lang="ar-SA" sz="2800" dirty="0">
              <a:solidFill>
                <a:schemeClr val="bg1"/>
              </a:solidFill>
            </a:endParaRPr>
          </a:p>
        </p:txBody>
      </p:sp>
      <p:pic>
        <p:nvPicPr>
          <p:cNvPr id="5" name="صورة 4" descr="36d74bcd19.jpg"/>
          <p:cNvPicPr>
            <a:picLocks noChangeAspect="1"/>
          </p:cNvPicPr>
          <p:nvPr/>
        </p:nvPicPr>
        <p:blipFill>
          <a:blip r:embed="rId2" cstate="print"/>
          <a:stretch>
            <a:fillRect/>
          </a:stretch>
        </p:blipFill>
        <p:spPr>
          <a:xfrm>
            <a:off x="323528" y="1772816"/>
            <a:ext cx="2160240" cy="1540826"/>
          </a:xfrm>
          <a:prstGeom prst="rect">
            <a:avLst/>
          </a:prstGeom>
        </p:spPr>
      </p:pic>
      <p:pic>
        <p:nvPicPr>
          <p:cNvPr id="6" name="صورة 5" descr="piaget.gif"/>
          <p:cNvPicPr>
            <a:picLocks noChangeAspect="1"/>
          </p:cNvPicPr>
          <p:nvPr/>
        </p:nvPicPr>
        <p:blipFill>
          <a:blip r:embed="rId3" cstate="print"/>
          <a:stretch>
            <a:fillRect/>
          </a:stretch>
        </p:blipFill>
        <p:spPr>
          <a:xfrm>
            <a:off x="611560" y="3717032"/>
            <a:ext cx="1728192" cy="20927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rot="19872288">
            <a:off x="-90977" y="1811470"/>
            <a:ext cx="4229043" cy="707886"/>
          </a:xfrm>
          <a:prstGeom prst="rect">
            <a:avLst/>
          </a:prstGeom>
        </p:spPr>
        <p:txBody>
          <a:bodyPr wrap="none">
            <a:spAutoFit/>
          </a:bodyPr>
          <a:lstStyle/>
          <a:p>
            <a:r>
              <a:rPr lang="ar-SA" sz="40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Arial" pitchFamily="34" charset="0"/>
              </a:rPr>
              <a:t>مراحل النمو </a:t>
            </a:r>
            <a:r>
              <a:rPr lang="ar-SA" sz="40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Arial" pitchFamily="34" charset="0"/>
              </a:rPr>
              <a:t>عند </a:t>
            </a:r>
            <a:r>
              <a:rPr lang="ar-SA" sz="4000" b="1" dirty="0" err="1"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Arial" pitchFamily="34" charset="0"/>
              </a:rPr>
              <a:t>بياجيه</a:t>
            </a:r>
            <a:r>
              <a:rPr lang="ar-SA" sz="40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Arial" pitchFamily="34" charset="0"/>
              </a:rPr>
              <a:t> </a:t>
            </a:r>
            <a:endParaRPr lang="ar-SA" sz="2800" b="1" dirty="0">
              <a:solidFill>
                <a:srgbClr val="FFFF00"/>
              </a:solidFill>
              <a:effectLst>
                <a:outerShdw blurRad="38100" dist="38100" dir="2700000" algn="tl">
                  <a:srgbClr val="000000">
                    <a:alpha val="43137"/>
                  </a:srgbClr>
                </a:outerShdw>
              </a:effectLst>
            </a:endParaRPr>
          </a:p>
        </p:txBody>
      </p:sp>
      <p:graphicFrame>
        <p:nvGraphicFramePr>
          <p:cNvPr id="5" name="رسم تخطيطي 4"/>
          <p:cNvGraphicFramePr/>
          <p:nvPr/>
        </p:nvGraphicFramePr>
        <p:xfrm>
          <a:off x="395536" y="1484784"/>
          <a:ext cx="842493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ستطيل 5"/>
          <p:cNvSpPr/>
          <p:nvPr/>
        </p:nvSpPr>
        <p:spPr>
          <a:xfrm>
            <a:off x="1115616" y="0"/>
            <a:ext cx="7011856" cy="707886"/>
          </a:xfrm>
          <a:prstGeom prst="rect">
            <a:avLst/>
          </a:prstGeom>
        </p:spPr>
        <p:txBody>
          <a:bodyPr wrap="none">
            <a:spAutoFit/>
          </a:bodyPr>
          <a:lstStyle/>
          <a:p>
            <a:pPr lvl="0" fontAlgn="base">
              <a:spcBef>
                <a:spcPct val="0"/>
              </a:spcBef>
              <a:spcAft>
                <a:spcPct val="0"/>
              </a:spcAft>
            </a:pPr>
            <a:r>
              <a:rPr lang="ar-SA" sz="4000" b="1" dirty="0" smtClean="0">
                <a:solidFill>
                  <a:srgbClr val="66FFFF"/>
                </a:solidFill>
                <a:latin typeface="Calibri" pitchFamily="34" charset="0"/>
                <a:ea typeface="Calibri" pitchFamily="34" charset="0"/>
                <a:cs typeface="Arial" pitchFamily="34" charset="0"/>
              </a:rPr>
              <a:t>مراحل النمو وعلاقاتها بالمنهج المدرسي </a:t>
            </a:r>
          </a:p>
        </p:txBody>
      </p:sp>
      <p:sp>
        <p:nvSpPr>
          <p:cNvPr id="7" name="مربع نص 6"/>
          <p:cNvSpPr txBox="1"/>
          <p:nvPr/>
        </p:nvSpPr>
        <p:spPr>
          <a:xfrm>
            <a:off x="1547664" y="5013176"/>
            <a:ext cx="1800200" cy="461665"/>
          </a:xfrm>
          <a:prstGeom prst="rect">
            <a:avLst/>
          </a:prstGeom>
          <a:noFill/>
        </p:spPr>
        <p:txBody>
          <a:bodyPr wrap="square" rtlCol="1">
            <a:spAutoFit/>
          </a:bodyPr>
          <a:lstStyle/>
          <a:p>
            <a:pPr algn="ctr"/>
            <a:r>
              <a:rPr lang="ar-SA" sz="2400" b="1" dirty="0" smtClean="0">
                <a:solidFill>
                  <a:schemeClr val="accent1"/>
                </a:solidFill>
              </a:rPr>
              <a:t>من الولادة - 2</a:t>
            </a:r>
            <a:endParaRPr lang="ar-SA" sz="2400" b="1" dirty="0">
              <a:solidFill>
                <a:schemeClr val="accent1"/>
              </a:solidFill>
            </a:endParaRPr>
          </a:p>
        </p:txBody>
      </p:sp>
      <p:sp>
        <p:nvSpPr>
          <p:cNvPr id="8" name="مربع نص 7"/>
          <p:cNvSpPr txBox="1"/>
          <p:nvPr/>
        </p:nvSpPr>
        <p:spPr>
          <a:xfrm>
            <a:off x="2411760" y="4221088"/>
            <a:ext cx="2088232" cy="461665"/>
          </a:xfrm>
          <a:prstGeom prst="rect">
            <a:avLst/>
          </a:prstGeom>
          <a:noFill/>
        </p:spPr>
        <p:txBody>
          <a:bodyPr wrap="square" rtlCol="1">
            <a:spAutoFit/>
          </a:bodyPr>
          <a:lstStyle/>
          <a:p>
            <a:pPr algn="ctr"/>
            <a:r>
              <a:rPr lang="ar-SA" sz="2400" b="1" dirty="0" smtClean="0">
                <a:solidFill>
                  <a:srgbClr val="66FFFF"/>
                </a:solidFill>
              </a:rPr>
              <a:t>2 - 6</a:t>
            </a:r>
            <a:endParaRPr lang="ar-SA" sz="2400" b="1" dirty="0">
              <a:solidFill>
                <a:srgbClr val="66FFFF"/>
              </a:solidFill>
            </a:endParaRPr>
          </a:p>
        </p:txBody>
      </p:sp>
      <p:sp>
        <p:nvSpPr>
          <p:cNvPr id="9" name="مربع نص 8"/>
          <p:cNvSpPr txBox="1"/>
          <p:nvPr/>
        </p:nvSpPr>
        <p:spPr>
          <a:xfrm>
            <a:off x="3995936" y="3573016"/>
            <a:ext cx="1872208" cy="523220"/>
          </a:xfrm>
          <a:prstGeom prst="rect">
            <a:avLst/>
          </a:prstGeom>
          <a:noFill/>
        </p:spPr>
        <p:txBody>
          <a:bodyPr wrap="square" rtlCol="1">
            <a:spAutoFit/>
          </a:bodyPr>
          <a:lstStyle/>
          <a:p>
            <a:pPr algn="ctr"/>
            <a:r>
              <a:rPr lang="ar-SA" sz="2800" b="1" dirty="0" smtClean="0"/>
              <a:t>6 - 12</a:t>
            </a:r>
            <a:endParaRPr lang="ar-SA" sz="2800" b="1" dirty="0"/>
          </a:p>
        </p:txBody>
      </p:sp>
      <p:sp>
        <p:nvSpPr>
          <p:cNvPr id="10" name="مربع نص 9"/>
          <p:cNvSpPr txBox="1"/>
          <p:nvPr/>
        </p:nvSpPr>
        <p:spPr>
          <a:xfrm>
            <a:off x="5652120" y="3212976"/>
            <a:ext cx="2016224" cy="523220"/>
          </a:xfrm>
          <a:prstGeom prst="rect">
            <a:avLst/>
          </a:prstGeom>
          <a:noFill/>
        </p:spPr>
        <p:txBody>
          <a:bodyPr wrap="square" rtlCol="1">
            <a:spAutoFit/>
          </a:bodyPr>
          <a:lstStyle/>
          <a:p>
            <a:pPr algn="ctr"/>
            <a:r>
              <a:rPr lang="ar-SA" sz="2800" b="1" dirty="0" smtClean="0">
                <a:solidFill>
                  <a:schemeClr val="accent4">
                    <a:lumMod val="75000"/>
                  </a:schemeClr>
                </a:solidFill>
              </a:rPr>
              <a:t>12 - 15</a:t>
            </a:r>
            <a:endParaRPr lang="ar-SA" sz="2800" b="1" dirty="0">
              <a:solidFill>
                <a:schemeClr val="accent4">
                  <a:lumMod val="75000"/>
                </a:schemeClr>
              </a:solidFill>
            </a:endParaRPr>
          </a:p>
        </p:txBody>
      </p:sp>
      <p:sp>
        <p:nvSpPr>
          <p:cNvPr id="12" name="سحابة 11"/>
          <p:cNvSpPr/>
          <p:nvPr/>
        </p:nvSpPr>
        <p:spPr bwMode="auto">
          <a:xfrm rot="20117860">
            <a:off x="-145273" y="1432618"/>
            <a:ext cx="4561462" cy="1512168"/>
          </a:xfrm>
          <a:prstGeom prst="cloud">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endParaRPr>
          </a:p>
        </p:txBody>
      </p:sp>
      <p:pic>
        <p:nvPicPr>
          <p:cNvPr id="14" name="صورة 13" descr="x8ck128_824717113.jpg"/>
          <p:cNvPicPr>
            <a:picLocks noChangeAspect="1"/>
          </p:cNvPicPr>
          <p:nvPr/>
        </p:nvPicPr>
        <p:blipFill>
          <a:blip r:embed="rId7" cstate="print"/>
          <a:srcRect l="11627" t="18694" r="8497" b="18425"/>
          <a:stretch>
            <a:fillRect/>
          </a:stretch>
        </p:blipFill>
        <p:spPr>
          <a:xfrm>
            <a:off x="5364088" y="3933056"/>
            <a:ext cx="1646453" cy="1296144"/>
          </a:xfrm>
          <a:prstGeom prst="rect">
            <a:avLst/>
          </a:prstGeom>
          <a:ln w="57150">
            <a:solidFill>
              <a:schemeClr val="accent6"/>
            </a:solidFill>
          </a:ln>
        </p:spPr>
      </p:pic>
      <p:pic>
        <p:nvPicPr>
          <p:cNvPr id="15" name="صورة 14" descr="photo_20212_20100906.jpg"/>
          <p:cNvPicPr>
            <a:picLocks noChangeAspect="1"/>
          </p:cNvPicPr>
          <p:nvPr/>
        </p:nvPicPr>
        <p:blipFill>
          <a:blip r:embed="rId8" cstate="print"/>
          <a:srcRect b="15637"/>
          <a:stretch>
            <a:fillRect/>
          </a:stretch>
        </p:blipFill>
        <p:spPr>
          <a:xfrm>
            <a:off x="1259632" y="5589240"/>
            <a:ext cx="1439392" cy="1008112"/>
          </a:xfrm>
          <a:prstGeom prst="rect">
            <a:avLst/>
          </a:prstGeom>
          <a:ln w="57150">
            <a:solidFill>
              <a:schemeClr val="accent1"/>
            </a:solidFill>
          </a:ln>
        </p:spPr>
      </p:pic>
      <p:pic>
        <p:nvPicPr>
          <p:cNvPr id="16" name="صورة 15" descr="227206.jpg"/>
          <p:cNvPicPr>
            <a:picLocks noChangeAspect="1"/>
          </p:cNvPicPr>
          <p:nvPr/>
        </p:nvPicPr>
        <p:blipFill>
          <a:blip r:embed="rId9" cstate="print"/>
          <a:srcRect t="22280"/>
          <a:stretch>
            <a:fillRect/>
          </a:stretch>
        </p:blipFill>
        <p:spPr>
          <a:xfrm>
            <a:off x="3491880" y="4797152"/>
            <a:ext cx="1467735" cy="1140718"/>
          </a:xfrm>
          <a:prstGeom prst="rect">
            <a:avLst/>
          </a:prstGeom>
          <a:ln w="57150">
            <a:solidFill>
              <a:srgbClr val="66FFFF"/>
            </a:solidFill>
          </a:ln>
        </p:spPr>
      </p:pic>
      <p:pic>
        <p:nvPicPr>
          <p:cNvPr id="17" name="صورة 16" descr="3466_large.jpg"/>
          <p:cNvPicPr>
            <a:picLocks noChangeAspect="1"/>
          </p:cNvPicPr>
          <p:nvPr/>
        </p:nvPicPr>
        <p:blipFill>
          <a:blip r:embed="rId10" cstate="print"/>
          <a:stretch>
            <a:fillRect/>
          </a:stretch>
        </p:blipFill>
        <p:spPr>
          <a:xfrm>
            <a:off x="7452320" y="2780928"/>
            <a:ext cx="1151554" cy="1318642"/>
          </a:xfrm>
          <a:prstGeom prst="rect">
            <a:avLst/>
          </a:prstGeom>
          <a:ln w="57150">
            <a:solidFill>
              <a:schemeClr val="accent4">
                <a:lumMod val="75000"/>
              </a:schemeClr>
            </a:solidFill>
          </a:ln>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188640"/>
            <a:ext cx="7812360" cy="1368152"/>
          </a:xfrm>
        </p:spPr>
        <p:txBody>
          <a:bodyPr>
            <a:noAutofit/>
          </a:bodyPr>
          <a:lstStyle/>
          <a:p>
            <a:r>
              <a:rPr lang="ar-SA" sz="6000" dirty="0" smtClean="0">
                <a:solidFill>
                  <a:schemeClr val="tx1">
                    <a:lumMod val="75000"/>
                  </a:schemeClr>
                </a:solidFill>
                <a:effectLst>
                  <a:glow rad="228600">
                    <a:schemeClr val="accent1">
                      <a:satMod val="175000"/>
                      <a:alpha val="40000"/>
                    </a:schemeClr>
                  </a:glow>
                </a:effectLst>
                <a:cs typeface="Diwani Simple Outline 2" pitchFamily="2" charset="-78"/>
              </a:rPr>
              <a:t>الأساس النفسي </a:t>
            </a:r>
            <a:r>
              <a:rPr lang="ar-SA" sz="6000" dirty="0" smtClean="0">
                <a:solidFill>
                  <a:schemeClr val="tx1">
                    <a:lumMod val="75000"/>
                  </a:schemeClr>
                </a:solidFill>
                <a:effectLst>
                  <a:glow rad="228600">
                    <a:schemeClr val="accent1">
                      <a:satMod val="175000"/>
                      <a:alpha val="40000"/>
                    </a:schemeClr>
                  </a:glow>
                </a:effectLst>
                <a:cs typeface="Diwani Simple Outline 2" pitchFamily="2" charset="-78"/>
              </a:rPr>
              <a:t>لبناء المنهج المدرسي</a:t>
            </a:r>
            <a:endParaRPr lang="ar-SA" sz="6000" dirty="0">
              <a:solidFill>
                <a:schemeClr val="tx1">
                  <a:lumMod val="75000"/>
                </a:schemeClr>
              </a:solidFill>
              <a:effectLst>
                <a:glow rad="228600">
                  <a:schemeClr val="accent1">
                    <a:satMod val="175000"/>
                    <a:alpha val="40000"/>
                  </a:schemeClr>
                </a:glow>
              </a:effectLst>
              <a:cs typeface="Diwani Simple Outline 2" pitchFamily="2" charset="-78"/>
            </a:endParaRPr>
          </a:p>
        </p:txBody>
      </p:sp>
      <p:pic>
        <p:nvPicPr>
          <p:cNvPr id="4" name="صورة 3" descr="al-f (10).JPG"/>
          <p:cNvPicPr>
            <a:picLocks noChangeAspect="1"/>
          </p:cNvPicPr>
          <p:nvPr/>
        </p:nvPicPr>
        <p:blipFill>
          <a:blip r:embed="rId2" cstate="print"/>
          <a:srcRect l="75987" t="34250" b="8576"/>
          <a:stretch>
            <a:fillRect/>
          </a:stretch>
        </p:blipFill>
        <p:spPr>
          <a:xfrm rot="20827107">
            <a:off x="1475656" y="2492896"/>
            <a:ext cx="2016224" cy="1656184"/>
          </a:xfrm>
          <a:prstGeom prst="rect">
            <a:avLst/>
          </a:prstGeom>
          <a:ln>
            <a:noFill/>
          </a:ln>
          <a:effectLst>
            <a:softEdge rad="112500"/>
          </a:effectLst>
        </p:spPr>
      </p:pic>
      <p:pic>
        <p:nvPicPr>
          <p:cNvPr id="5" name="صورة 4" descr="Psychology.gif"/>
          <p:cNvPicPr>
            <a:picLocks noChangeAspect="1"/>
          </p:cNvPicPr>
          <p:nvPr/>
        </p:nvPicPr>
        <p:blipFill>
          <a:blip r:embed="rId3" cstate="print"/>
          <a:stretch>
            <a:fillRect/>
          </a:stretch>
        </p:blipFill>
        <p:spPr>
          <a:xfrm rot="20932803">
            <a:off x="1379583" y="4978061"/>
            <a:ext cx="2016224" cy="1440159"/>
          </a:xfrm>
          <a:prstGeom prst="rect">
            <a:avLst/>
          </a:prstGeom>
          <a:ln>
            <a:noFill/>
          </a:ln>
          <a:effectLst>
            <a:softEdge rad="112500"/>
          </a:effectLst>
        </p:spPr>
      </p:pic>
      <p:sp>
        <p:nvSpPr>
          <p:cNvPr id="6" name="مربع نص 5"/>
          <p:cNvSpPr txBox="1"/>
          <p:nvPr/>
        </p:nvSpPr>
        <p:spPr>
          <a:xfrm rot="510194">
            <a:off x="4240367" y="2313521"/>
            <a:ext cx="3672408" cy="1938992"/>
          </a:xfrm>
          <a:prstGeom prst="rect">
            <a:avLst/>
          </a:prstGeom>
          <a:noFill/>
        </p:spPr>
        <p:txBody>
          <a:bodyPr wrap="square" rtlCol="1">
            <a:spAutoFit/>
          </a:bodyPr>
          <a:lstStyle/>
          <a:p>
            <a:pPr algn="ctr"/>
            <a:r>
              <a:rPr lang="ar-SA" sz="2400" b="1" dirty="0" smtClean="0">
                <a:solidFill>
                  <a:srgbClr val="BAD7FF"/>
                </a:solidFill>
              </a:rPr>
              <a:t>إعداد الطالبات :</a:t>
            </a:r>
          </a:p>
          <a:p>
            <a:pPr algn="ctr"/>
            <a:r>
              <a:rPr lang="ar-SA" sz="2400" b="1" dirty="0" smtClean="0">
                <a:solidFill>
                  <a:srgbClr val="CCFFCC"/>
                </a:solidFill>
              </a:rPr>
              <a:t>فاطمة ذوالقرنين 	نورة القاسم</a:t>
            </a:r>
          </a:p>
          <a:p>
            <a:pPr algn="ctr"/>
            <a:r>
              <a:rPr lang="ar-SA" sz="2400" b="1" dirty="0" smtClean="0">
                <a:solidFill>
                  <a:srgbClr val="CCFFCC"/>
                </a:solidFill>
              </a:rPr>
              <a:t>    ندى الجاسر 	العنود </a:t>
            </a:r>
            <a:r>
              <a:rPr lang="ar-SA" sz="2400" b="1" dirty="0" err="1" smtClean="0">
                <a:solidFill>
                  <a:srgbClr val="CCFFCC"/>
                </a:solidFill>
              </a:rPr>
              <a:t>السحيم</a:t>
            </a:r>
            <a:endParaRPr lang="ar-SA" sz="2400" b="1" dirty="0" smtClean="0">
              <a:solidFill>
                <a:srgbClr val="CCFFCC"/>
              </a:solidFill>
            </a:endParaRPr>
          </a:p>
          <a:p>
            <a:pPr algn="ctr"/>
            <a:r>
              <a:rPr lang="ar-SA" sz="2400" b="1" dirty="0" smtClean="0">
                <a:solidFill>
                  <a:srgbClr val="CCFFCC"/>
                </a:solidFill>
              </a:rPr>
              <a:t>مشاعل </a:t>
            </a:r>
            <a:r>
              <a:rPr lang="ar-SA" sz="2400" b="1" dirty="0" err="1" smtClean="0">
                <a:solidFill>
                  <a:srgbClr val="CCFFCC"/>
                </a:solidFill>
              </a:rPr>
              <a:t>الصقعبي</a:t>
            </a:r>
            <a:r>
              <a:rPr lang="ar-SA" sz="2400" b="1" dirty="0" smtClean="0">
                <a:solidFill>
                  <a:srgbClr val="CCFFCC"/>
                </a:solidFill>
              </a:rPr>
              <a:t>	</a:t>
            </a:r>
            <a:r>
              <a:rPr lang="ar-SA" sz="2400" b="1" dirty="0" err="1" smtClean="0">
                <a:solidFill>
                  <a:srgbClr val="CCFFCC"/>
                </a:solidFill>
              </a:rPr>
              <a:t>ديمة</a:t>
            </a:r>
            <a:r>
              <a:rPr lang="ar-SA" sz="2400" b="1" dirty="0" smtClean="0">
                <a:solidFill>
                  <a:srgbClr val="CCFFCC"/>
                </a:solidFill>
              </a:rPr>
              <a:t> القاسم</a:t>
            </a:r>
          </a:p>
          <a:p>
            <a:pPr algn="ctr"/>
            <a:r>
              <a:rPr lang="ar-SA" sz="2400" b="1" dirty="0" smtClean="0">
                <a:solidFill>
                  <a:srgbClr val="CCFFCC"/>
                </a:solidFill>
              </a:rPr>
              <a:t>ريم العمر</a:t>
            </a:r>
          </a:p>
        </p:txBody>
      </p:sp>
      <p:sp>
        <p:nvSpPr>
          <p:cNvPr id="7" name="مربع نص 6"/>
          <p:cNvSpPr txBox="1"/>
          <p:nvPr/>
        </p:nvSpPr>
        <p:spPr>
          <a:xfrm>
            <a:off x="4211960" y="5229200"/>
            <a:ext cx="3960440" cy="1138773"/>
          </a:xfrm>
          <a:prstGeom prst="rect">
            <a:avLst/>
          </a:prstGeom>
          <a:noFill/>
        </p:spPr>
        <p:txBody>
          <a:bodyPr wrap="square" rtlCol="1">
            <a:spAutoFit/>
          </a:bodyPr>
          <a:lstStyle/>
          <a:p>
            <a:pPr algn="ctr"/>
            <a:r>
              <a:rPr lang="ar-SA" sz="2800" b="1" dirty="0" smtClean="0">
                <a:solidFill>
                  <a:srgbClr val="9BD9FF">
                    <a:lumMod val="10000"/>
                  </a:srgbClr>
                </a:solidFill>
                <a:effectLst>
                  <a:glow rad="101600">
                    <a:srgbClr val="66FF66">
                      <a:alpha val="60000"/>
                    </a:srgbClr>
                  </a:glow>
                </a:effectLst>
              </a:rPr>
              <a:t>بإشراف الأستاذة الفاضلة :</a:t>
            </a:r>
          </a:p>
          <a:p>
            <a:pPr algn="ctr"/>
            <a:r>
              <a:rPr lang="ar-SA" sz="4000" b="1" dirty="0" smtClean="0">
                <a:solidFill>
                  <a:srgbClr val="9BD9FF">
                    <a:lumMod val="10000"/>
                  </a:srgbClr>
                </a:solidFill>
                <a:effectLst>
                  <a:glow rad="101600">
                    <a:srgbClr val="CCFFCC">
                      <a:alpha val="60000"/>
                    </a:srgbClr>
                  </a:glow>
                </a:effectLst>
              </a:rPr>
              <a:t>آمنة عبد الله حجر</a:t>
            </a:r>
            <a:endParaRPr lang="ar-SA" sz="4000" b="1" dirty="0">
              <a:solidFill>
                <a:srgbClr val="9BD9FF">
                  <a:lumMod val="10000"/>
                </a:srgbClr>
              </a:solidFill>
              <a:effectLst>
                <a:glow rad="101600">
                  <a:srgbClr val="CCFFCC">
                    <a:alpha val="60000"/>
                  </a:srgbClr>
                </a:glow>
              </a:effectLst>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0" presetClass="path" presetSubtype="0" accel="50000" decel="50000" fill="hold" grpId="1" nodeType="withEffect">
                                  <p:stCondLst>
                                    <p:cond delay="0"/>
                                  </p:stCondLst>
                                  <p:childTnLst>
                                    <p:animMotion origin="layout" path="M 0.45 0.36088 C 0.44357 0.35393 0.43767 0.3456 0.43055 0.33958 C 0.42725 0.3368 0.42239 0.33819 0.41927 0.33542 C 0.40486 0.32199 0.39843 0.30116 0.38211 0.29213 C 0.37864 0.28518 0.37656 0.28449 0.38211 0.27523 C 0.3868 0.26736 0.39826 0.2537 0.39826 0.25393 C 0.40347 0.23657 0.40243 0.21713 0.41441 0.20625 C 0.42152 0.1831 0.41232 0.20694 0.42569 0.18912 C 0.43888 0.17153 0.42118 0.18356 0.43871 0.17407 C 0.45069 0.1581 0.44566 0.15856 0.46284 0.15255 C 0.46996 0.13866 0.47864 0.13125 0.49027 0.12454 C 0.49687 0.10972 0.50399 0.10208 0.51441 0.09213 C 0.51597 0.08889 0.51684 0.08426 0.51927 0.08148 C 0.52152 0.07893 0.52534 0.08009 0.52743 0.07731 C 0.52951 0.07454 0.52899 0.06991 0.53055 0.06667 C 0.53177 0.06412 0.53385 0.06204 0.53541 0.05995 C 0.53645 0.05648 0.53697 0.05255 0.53871 0.0493 C 0.54965 0.0287 0.5375 0.06273 0.5467 0.03842 C 0.55121 0.02639 0.55243 0.01574 0.55954 0.00602 C 0.56059 -0.00093 0.56059 -0.00857 0.56284 -0.01505 C 0.56441 -0.01968 0.56927 -0.0213 0.57083 -0.02593 C 0.58645 -0.07176 0.56875 -0.05417 0.58697 -0.06898 C 0.60156 -0.14653 0.59878 -0.06852 0.59184 -0.23449 C 0.59149 -0.2419 0.5934 -0.25232 0.58871 -0.25602 C 0.57517 -0.26667 0.5434 -0.27315 0.5434 -0.27292 C 0.48854 -0.27176 0.43368 -0.27222 0.37899 -0.26898 C 0.35138 -0.26736 0.37083 -0.26482 0.35798 -0.2581 C 0.33159 -0.24445 0.30503 -0.22801 0.27743 -0.21945 C 0.27361 -0.21597 0.27013 -0.21181 0.26614 -0.2088 C 0.26354 -0.20695 0.26041 -0.20671 0.25798 -0.2044 C 0.25486 -0.20162 0.25312 -0.1963 0.25 -0.19375 C 0.24357 -0.18843 0.23593 -0.18681 0.22899 -0.18287 C 0.22239 -0.16991 0.22951 -0.18056 0.21284 -0.17222 C 0.19531 -0.16343 0.21406 -0.16852 0.1967 -0.15486 C 0.1934 -0.15232 0.18923 -0.15208 0.18541 -0.15093 C 0.17725 -0.14005 0.16597 -0.13727 0.15642 -0.12917 C 0.15486 -0.12616 0.14704 -0.11389 0.14513 -0.11181 C 0.14114 -0.10764 0.13576 -0.10602 0.13211 -0.10116 C 0.11649 -0.08009 0.1118 -0.07546 0.09184 -0.06458 C 0.09079 -0.0625 0.0901 -0.05995 0.08871 -0.0581 C 0.08732 -0.05625 0.08507 -0.05602 0.08385 -0.05394 C 0.08211 -0.0507 0.08263 -0.04583 0.08055 -0.04306 C 0.07691 -0.0382 0.0677 -0.03241 0.0677 -0.03218 C 0.06024 -0.01806 0.06944 -0.03241 0.04826 -0.02176 C 0.04618 -0.02037 0.04566 -0.01574 0.0434 -0.01505 C 0.03281 -0.01204 0.02204 -0.01227 0.01128 -0.01088 C 0.00191 -0.0037 0.00538 -0.00741 4.44444E-6 1.11111E-6 " pathEditMode="relative" rAng="0" ptsTypes="ffffffffffffffffffffffffffffffffffffffffffffffA">
                                      <p:cBhvr>
                                        <p:cTn id="9" dur="3000" fill="hold"/>
                                        <p:tgtEl>
                                          <p:spTgt spid="2"/>
                                        </p:tgtEl>
                                        <p:attrNameLst>
                                          <p:attrName>ppt_x</p:attrName>
                                          <p:attrName>ppt_y</p:attrName>
                                        </p:attrNameLst>
                                      </p:cBhvr>
                                      <p:rCtr x="-149" y="-317"/>
                                    </p:animMotion>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979712" y="1124744"/>
            <a:ext cx="691276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(1)مرحلة النمو الحسي الحركي (منذ الميلاد إلى السنتين):</a:t>
            </a:r>
            <a:endParaRPr kumimoji="0" lang="ar-SA" sz="3600" b="0" i="0" u="none" strike="noStrike" cap="none" normalizeH="0" baseline="0" dirty="0" smtClean="0">
              <a:ln>
                <a:noFill/>
              </a:ln>
              <a:solidFill>
                <a:schemeClr val="accent2">
                  <a:lumMod val="90000"/>
                </a:schemeClr>
              </a:solidFill>
              <a:effectLst/>
              <a:latin typeface="Arial" pitchFamily="34" charset="0"/>
              <a:cs typeface="Arial" pitchFamily="34" charset="0"/>
            </a:endParaRPr>
          </a:p>
        </p:txBody>
      </p:sp>
      <p:sp>
        <p:nvSpPr>
          <p:cNvPr id="51202" name="Rectangle 2"/>
          <p:cNvSpPr>
            <a:spLocks noChangeArrowheads="1"/>
          </p:cNvSpPr>
          <p:nvPr/>
        </p:nvSpPr>
        <p:spPr bwMode="auto">
          <a:xfrm>
            <a:off x="1979712" y="1773397"/>
            <a:ext cx="644420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واهم ما يميز هذه المرحلة:</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أن الطفل يكتسب المهارات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والتوافقات</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البسيطة التي من النوع السلوكي.</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يعمل الطفل في هذه المرحلة على مستوى الفعل المنعكس.</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المستوى المركز حول الذات في البداية ثم ينتقل إلى مستوى متسق نسبياً من الأفعال الحسية الحركية إزاء البيئة التي يعيش فيها.</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4" name="مستطيل 3"/>
          <p:cNvSpPr/>
          <p:nvPr/>
        </p:nvSpPr>
        <p:spPr>
          <a:xfrm>
            <a:off x="1115616" y="0"/>
            <a:ext cx="7011856" cy="707886"/>
          </a:xfrm>
          <a:prstGeom prst="rect">
            <a:avLst/>
          </a:prstGeom>
        </p:spPr>
        <p:txBody>
          <a:bodyPr wrap="none">
            <a:spAutoFit/>
          </a:bodyPr>
          <a:lstStyle/>
          <a:p>
            <a:pPr lvl="0" fontAlgn="base">
              <a:spcBef>
                <a:spcPct val="0"/>
              </a:spcBef>
              <a:spcAft>
                <a:spcPct val="0"/>
              </a:spcAft>
            </a:pPr>
            <a:r>
              <a:rPr lang="ar-SA" sz="4000" b="1" dirty="0" smtClean="0">
                <a:solidFill>
                  <a:srgbClr val="66FFFF"/>
                </a:solidFill>
                <a:latin typeface="Calibri" pitchFamily="34" charset="0"/>
                <a:ea typeface="Calibri" pitchFamily="34" charset="0"/>
                <a:cs typeface="Arial" pitchFamily="34" charset="0"/>
              </a:rPr>
              <a:t>مراحل النمو وعلاقاتها بالمنهج المدرسي </a:t>
            </a:r>
          </a:p>
        </p:txBody>
      </p:sp>
      <p:pic>
        <p:nvPicPr>
          <p:cNvPr id="5" name="صورة 4" descr="1159012_mom_and_little_boy.jpg"/>
          <p:cNvPicPr>
            <a:picLocks noChangeAspect="1"/>
          </p:cNvPicPr>
          <p:nvPr/>
        </p:nvPicPr>
        <p:blipFill>
          <a:blip r:embed="rId2" cstate="print"/>
          <a:srcRect l="9680" t="16317" r="12201"/>
          <a:stretch>
            <a:fillRect/>
          </a:stretch>
        </p:blipFill>
        <p:spPr>
          <a:xfrm>
            <a:off x="0" y="5247903"/>
            <a:ext cx="2232248" cy="1610097"/>
          </a:xfrm>
          <a:prstGeom prst="rect">
            <a:avLst/>
          </a:prstGeom>
          <a:ln>
            <a:noFill/>
          </a:ln>
          <a:effectLst>
            <a:softEdge rad="112500"/>
          </a:effectLst>
        </p:spPr>
      </p:pic>
      <p:pic>
        <p:nvPicPr>
          <p:cNvPr id="6" name="صورة 5" descr="breast_feeding_006.jpg"/>
          <p:cNvPicPr>
            <a:picLocks noChangeAspect="1"/>
          </p:cNvPicPr>
          <p:nvPr/>
        </p:nvPicPr>
        <p:blipFill>
          <a:blip r:embed="rId3" cstate="print"/>
          <a:stretch>
            <a:fillRect/>
          </a:stretch>
        </p:blipFill>
        <p:spPr>
          <a:xfrm>
            <a:off x="251520" y="1772816"/>
            <a:ext cx="1712979" cy="1284734"/>
          </a:xfrm>
          <a:prstGeom prst="rect">
            <a:avLst/>
          </a:prstGeom>
          <a:ln>
            <a:noFill/>
          </a:ln>
          <a:effectLst>
            <a:softEdge rad="112500"/>
          </a:effectLst>
        </p:spPr>
      </p:pic>
      <p:pic>
        <p:nvPicPr>
          <p:cNvPr id="7" name="صورة 6" descr="lens14218001_1286860772sign_language_1.jpg"/>
          <p:cNvPicPr>
            <a:picLocks noChangeAspect="1"/>
          </p:cNvPicPr>
          <p:nvPr/>
        </p:nvPicPr>
        <p:blipFill>
          <a:blip r:embed="rId4" cstate="print"/>
          <a:stretch>
            <a:fillRect/>
          </a:stretch>
        </p:blipFill>
        <p:spPr>
          <a:xfrm>
            <a:off x="467544" y="3284984"/>
            <a:ext cx="1091034" cy="1644774"/>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979712" y="1916832"/>
            <a:ext cx="6894512" cy="3108543"/>
          </a:xfrm>
          <a:prstGeom prst="rect">
            <a:avLst/>
          </a:prstGeom>
        </p:spPr>
        <p:txBody>
          <a:bodyPr wrap="square">
            <a:spAutoFit/>
          </a:bodyPr>
          <a:lstStyle/>
          <a:p>
            <a:pPr algn="just"/>
            <a:r>
              <a:rPr lang="ar-SA" sz="2800" dirty="0" smtClean="0">
                <a:solidFill>
                  <a:schemeClr val="bg1"/>
                </a:solidFill>
              </a:rPr>
              <a:t> تمتدّ </a:t>
            </a:r>
            <a:r>
              <a:rPr lang="ar-SA" sz="2800" dirty="0" smtClean="0">
                <a:solidFill>
                  <a:schemeClr val="bg1"/>
                </a:solidFill>
              </a:rPr>
              <a:t>هذه المرحلة على مدى السنتين الأوليين من حياة الإنسان , حيث يكتسب الفرد فيهما من خلال الحركة والنشاط والمحاكاة كثيراً من المهارات الحركيّة كالزحف والحبو وانتهاء بالمشي مع نهاية السنة </a:t>
            </a:r>
            <a:r>
              <a:rPr lang="ar-SA" sz="2800" dirty="0" smtClean="0">
                <a:solidFill>
                  <a:schemeClr val="bg1"/>
                </a:solidFill>
              </a:rPr>
              <a:t>الأولى </a:t>
            </a:r>
            <a:r>
              <a:rPr lang="ar-SA" sz="2800" dirty="0" smtClean="0">
                <a:solidFill>
                  <a:schemeClr val="bg1"/>
                </a:solidFill>
              </a:rPr>
              <a:t>وبداية السنة الثانية , والمهارات العقليّة , والخبرات الجديدة , كالقدرة على التواصل اللغويّ والعاطفيّ , وتسمية الأشياء , والتعبير عن الحاجات .</a:t>
            </a:r>
            <a:endParaRPr lang="ar-SA" sz="2800" dirty="0">
              <a:solidFill>
                <a:schemeClr val="bg1"/>
              </a:solidFill>
            </a:endParaRPr>
          </a:p>
        </p:txBody>
      </p:sp>
      <p:sp>
        <p:nvSpPr>
          <p:cNvPr id="4" name="مستطيل 3"/>
          <p:cNvSpPr/>
          <p:nvPr/>
        </p:nvSpPr>
        <p:spPr>
          <a:xfrm>
            <a:off x="1115616" y="0"/>
            <a:ext cx="7011856" cy="707886"/>
          </a:xfrm>
          <a:prstGeom prst="rect">
            <a:avLst/>
          </a:prstGeom>
        </p:spPr>
        <p:txBody>
          <a:bodyPr wrap="none">
            <a:spAutoFit/>
          </a:bodyPr>
          <a:lstStyle/>
          <a:p>
            <a:pPr lvl="0" fontAlgn="base">
              <a:spcBef>
                <a:spcPct val="0"/>
              </a:spcBef>
              <a:spcAft>
                <a:spcPct val="0"/>
              </a:spcAft>
            </a:pPr>
            <a:r>
              <a:rPr lang="ar-SA" sz="4000" b="1" dirty="0" smtClean="0">
                <a:solidFill>
                  <a:srgbClr val="66FFFF"/>
                </a:solidFill>
                <a:latin typeface="Calibri" pitchFamily="34" charset="0"/>
                <a:ea typeface="Calibri" pitchFamily="34" charset="0"/>
                <a:cs typeface="Arial" pitchFamily="34" charset="0"/>
              </a:rPr>
              <a:t>مراحل النمو وعلاقاتها بالمنهج المدرسي </a:t>
            </a:r>
          </a:p>
        </p:txBody>
      </p:sp>
      <p:sp>
        <p:nvSpPr>
          <p:cNvPr id="5" name="Rectangle 1"/>
          <p:cNvSpPr>
            <a:spLocks noChangeArrowheads="1"/>
          </p:cNvSpPr>
          <p:nvPr/>
        </p:nvSpPr>
        <p:spPr bwMode="auto">
          <a:xfrm>
            <a:off x="1547664" y="1196752"/>
            <a:ext cx="741682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(1)مرحلة النمو الحسي الحركي (منذ الميلاد إلى السنتين):</a:t>
            </a:r>
            <a:endParaRPr kumimoji="0" lang="ar-SA" sz="3600" b="0" i="0" u="none" strike="noStrike" cap="none" normalizeH="0" baseline="0" dirty="0" smtClean="0">
              <a:ln>
                <a:noFill/>
              </a:ln>
              <a:solidFill>
                <a:schemeClr val="accent2">
                  <a:lumMod val="90000"/>
                </a:schemeClr>
              </a:solidFill>
              <a:effectLst/>
              <a:latin typeface="Arial" pitchFamily="34" charset="0"/>
              <a:cs typeface="Arial" pitchFamily="34" charset="0"/>
            </a:endParaRPr>
          </a:p>
        </p:txBody>
      </p:sp>
      <p:pic>
        <p:nvPicPr>
          <p:cNvPr id="6" name="صورة 5" descr="432_13.jpg"/>
          <p:cNvPicPr>
            <a:picLocks noChangeAspect="1"/>
          </p:cNvPicPr>
          <p:nvPr/>
        </p:nvPicPr>
        <p:blipFill>
          <a:blip r:embed="rId2" cstate="print"/>
          <a:stretch>
            <a:fillRect/>
          </a:stretch>
        </p:blipFill>
        <p:spPr>
          <a:xfrm>
            <a:off x="323528" y="1124744"/>
            <a:ext cx="1477949" cy="1912640"/>
          </a:xfrm>
          <a:prstGeom prst="rect">
            <a:avLst/>
          </a:prstGeom>
          <a:ln>
            <a:noFill/>
          </a:ln>
          <a:effectLst>
            <a:softEdge rad="112500"/>
          </a:effectLst>
        </p:spPr>
      </p:pic>
      <p:pic>
        <p:nvPicPr>
          <p:cNvPr id="7" name="صورة 6" descr="a6fal8_L.jpg"/>
          <p:cNvPicPr>
            <a:picLocks noChangeAspect="1"/>
          </p:cNvPicPr>
          <p:nvPr/>
        </p:nvPicPr>
        <p:blipFill>
          <a:blip r:embed="rId3" cstate="print"/>
          <a:stretch>
            <a:fillRect/>
          </a:stretch>
        </p:blipFill>
        <p:spPr>
          <a:xfrm>
            <a:off x="4355976" y="4653136"/>
            <a:ext cx="2179588" cy="1406746"/>
          </a:xfrm>
          <a:prstGeom prst="rect">
            <a:avLst/>
          </a:prstGeom>
          <a:ln>
            <a:noFill/>
          </a:ln>
          <a:effectLst>
            <a:softEdge rad="112500"/>
          </a:effectLst>
        </p:spPr>
      </p:pic>
      <p:pic>
        <p:nvPicPr>
          <p:cNvPr id="8" name="صورة 7" descr="Cute-Babies22.jpg"/>
          <p:cNvPicPr>
            <a:picLocks noChangeAspect="1"/>
          </p:cNvPicPr>
          <p:nvPr/>
        </p:nvPicPr>
        <p:blipFill>
          <a:blip r:embed="rId4" cstate="print"/>
          <a:srcRect t="12907" r="17529" b="12907"/>
          <a:stretch>
            <a:fillRect/>
          </a:stretch>
        </p:blipFill>
        <p:spPr>
          <a:xfrm>
            <a:off x="251520" y="4581128"/>
            <a:ext cx="2234828" cy="1421392"/>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979712" y="1053317"/>
            <a:ext cx="648072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(2) </a:t>
            </a:r>
            <a:r>
              <a:rPr kumimoji="0" lang="ar-SA" sz="28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مرحلة ما قبل العمليات(2-6)سنوات</a:t>
            </a:r>
            <a:r>
              <a:rPr kumimoji="0" lang="ar-SA" sz="28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accent2">
                  <a:lumMod val="90000"/>
                </a:schemeClr>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يؤكد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بياجيه</a:t>
            </a:r>
            <a:r>
              <a:rPr lang="ar-SA" sz="2800" dirty="0" smtClean="0">
                <a:solidFill>
                  <a:schemeClr val="bg1"/>
                </a:solidFill>
                <a:latin typeface="Calibri" pitchFamily="34" charset="0"/>
                <a:ea typeface="Calibri" pitchFamily="34" charset="0"/>
                <a:cs typeface="Arial" pitchFamily="34" charset="0"/>
              </a:rPr>
              <a:t> </a:t>
            </a:r>
            <a:r>
              <a:rPr lang="ar-SA" sz="2800" dirty="0" smtClean="0">
                <a:solidFill>
                  <a:schemeClr val="bg1"/>
                </a:solidFill>
                <a:latin typeface="Calibri" pitchFamily="34" charset="0"/>
                <a:ea typeface="Calibri" pitchFamily="34" charset="0"/>
                <a:cs typeface="Arial" pitchFamily="34" charset="0"/>
              </a:rPr>
              <a:t>على </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أهمية </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هذه المرحلة </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في </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نمو قدرة الطفل على تمثيل الموضوعات والأحداث تمثيلاً عقلياً لنفسه. </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a:p>
            <a:pPr algn="just" eaLnBrk="0" fontAlgn="base" hangingPunct="0">
              <a:spcBef>
                <a:spcPct val="0"/>
              </a:spcBef>
              <a:spcAft>
                <a:spcPct val="0"/>
              </a:spcAft>
            </a:pPr>
            <a:r>
              <a:rPr lang="ar-SA" sz="2800" dirty="0" smtClean="0">
                <a:solidFill>
                  <a:schemeClr val="bg1"/>
                </a:solidFill>
              </a:rPr>
              <a:t>وتمتاز </a:t>
            </a:r>
            <a:r>
              <a:rPr lang="ar-SA" sz="2800" dirty="0" smtClean="0">
                <a:solidFill>
                  <a:schemeClr val="bg1"/>
                </a:solidFill>
              </a:rPr>
              <a:t>هذه المرحلة بالنموّ اللغويّ الكبير , والنموّ العقليّ , والقدرة على تكوين مفاهيم وصور عقليّة للأشياء المحيطة , اعتماداً على الإدراك الحسّيّ للأشياء , والاحتكاك المباشر </a:t>
            </a:r>
            <a:r>
              <a:rPr lang="ar-SA" sz="2800" dirty="0" smtClean="0">
                <a:solidFill>
                  <a:schemeClr val="bg1"/>
                </a:solidFill>
              </a:rPr>
              <a:t>معها.</a:t>
            </a:r>
            <a:endParaRPr lang="ar-SA" sz="2800" dirty="0" smtClean="0">
              <a:solidFill>
                <a:schemeClr val="bg1"/>
              </a:solidFill>
            </a:endParaRPr>
          </a:p>
        </p:txBody>
      </p:sp>
      <p:sp>
        <p:nvSpPr>
          <p:cNvPr id="3" name="مستطيل 2"/>
          <p:cNvSpPr/>
          <p:nvPr/>
        </p:nvSpPr>
        <p:spPr>
          <a:xfrm>
            <a:off x="1115616" y="0"/>
            <a:ext cx="7011856" cy="707886"/>
          </a:xfrm>
          <a:prstGeom prst="rect">
            <a:avLst/>
          </a:prstGeom>
        </p:spPr>
        <p:txBody>
          <a:bodyPr wrap="none">
            <a:spAutoFit/>
          </a:bodyPr>
          <a:lstStyle/>
          <a:p>
            <a:pPr lvl="0" fontAlgn="base">
              <a:spcBef>
                <a:spcPct val="0"/>
              </a:spcBef>
              <a:spcAft>
                <a:spcPct val="0"/>
              </a:spcAft>
            </a:pPr>
            <a:r>
              <a:rPr lang="ar-SA" sz="4000" b="1" dirty="0" smtClean="0">
                <a:solidFill>
                  <a:srgbClr val="66FFFF"/>
                </a:solidFill>
                <a:latin typeface="Calibri" pitchFamily="34" charset="0"/>
                <a:ea typeface="Calibri" pitchFamily="34" charset="0"/>
                <a:cs typeface="Arial" pitchFamily="34" charset="0"/>
              </a:rPr>
              <a:t>مراحل النمو وعلاقاتها بالمنهج المدرسي </a:t>
            </a:r>
          </a:p>
        </p:txBody>
      </p:sp>
      <p:pic>
        <p:nvPicPr>
          <p:cNvPr id="4" name="صورة 3" descr="283311_7035.jpg"/>
          <p:cNvPicPr>
            <a:picLocks noChangeAspect="1"/>
          </p:cNvPicPr>
          <p:nvPr/>
        </p:nvPicPr>
        <p:blipFill>
          <a:blip r:embed="rId2" cstate="print"/>
          <a:stretch>
            <a:fillRect/>
          </a:stretch>
        </p:blipFill>
        <p:spPr>
          <a:xfrm>
            <a:off x="251520" y="4653136"/>
            <a:ext cx="1920595" cy="1635249"/>
          </a:xfrm>
          <a:prstGeom prst="rect">
            <a:avLst/>
          </a:prstGeom>
          <a:ln>
            <a:noFill/>
          </a:ln>
          <a:effectLst>
            <a:softEdge rad="112500"/>
          </a:effectLst>
        </p:spPr>
      </p:pic>
      <p:pic>
        <p:nvPicPr>
          <p:cNvPr id="5" name="صورة 4" descr="20100211143307_132336_large_suri-cruise.jpg"/>
          <p:cNvPicPr>
            <a:picLocks noChangeAspect="1"/>
          </p:cNvPicPr>
          <p:nvPr/>
        </p:nvPicPr>
        <p:blipFill>
          <a:blip r:embed="rId3" cstate="print"/>
          <a:stretch>
            <a:fillRect/>
          </a:stretch>
        </p:blipFill>
        <p:spPr>
          <a:xfrm>
            <a:off x="148008" y="1628800"/>
            <a:ext cx="1759696" cy="2165778"/>
          </a:xfrm>
          <a:prstGeom prst="rect">
            <a:avLst/>
          </a:prstGeom>
          <a:ln>
            <a:noFill/>
          </a:ln>
          <a:effectLst>
            <a:softEdge rad="112500"/>
          </a:effectLst>
        </p:spPr>
      </p:pic>
      <p:pic>
        <p:nvPicPr>
          <p:cNvPr id="6" name="صورة 5" descr="noway_nov_07_baby14.jpg"/>
          <p:cNvPicPr>
            <a:picLocks noChangeAspect="1"/>
          </p:cNvPicPr>
          <p:nvPr/>
        </p:nvPicPr>
        <p:blipFill>
          <a:blip r:embed="rId4" cstate="print"/>
          <a:stretch>
            <a:fillRect/>
          </a:stretch>
        </p:blipFill>
        <p:spPr>
          <a:xfrm>
            <a:off x="3203848" y="4581128"/>
            <a:ext cx="2078244" cy="1800423"/>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75656" y="1124744"/>
            <a:ext cx="7200800" cy="3539430"/>
          </a:xfrm>
          <a:prstGeom prst="rect">
            <a:avLst/>
          </a:prstGeom>
          <a:noFill/>
        </p:spPr>
        <p:txBody>
          <a:bodyPr wrap="square" rtlCol="1">
            <a:spAutoFit/>
          </a:bodyPr>
          <a:lstStyle/>
          <a:p>
            <a:pPr algn="justLow"/>
            <a:r>
              <a:rPr lang="ar-SA" sz="2800" b="1" dirty="0" smtClean="0">
                <a:solidFill>
                  <a:schemeClr val="accent2">
                    <a:lumMod val="90000"/>
                  </a:schemeClr>
                </a:solidFill>
              </a:rPr>
              <a:t>(3) </a:t>
            </a:r>
            <a:r>
              <a:rPr lang="ar-SA" sz="2800" b="1" dirty="0" smtClean="0">
                <a:solidFill>
                  <a:schemeClr val="accent2">
                    <a:lumMod val="90000"/>
                  </a:schemeClr>
                </a:solidFill>
              </a:rPr>
              <a:t>مرحلة العمليات المحسوسة (6-12):</a:t>
            </a:r>
          </a:p>
          <a:p>
            <a:pPr algn="justLow"/>
            <a:endParaRPr lang="ar-SA" sz="2800" dirty="0" smtClean="0"/>
          </a:p>
          <a:p>
            <a:pPr algn="justLow"/>
            <a:r>
              <a:rPr lang="ar-SA" sz="2800" dirty="0" smtClean="0">
                <a:solidFill>
                  <a:schemeClr val="bg1"/>
                </a:solidFill>
              </a:rPr>
              <a:t>لقد اتفق أصحاب النظريات المعرفية والباحثون على أن هناك تغييرا أساسيا في تفكير الطفل وطريقة تعلمه في الفترة العمرية من (5-7) سنوات, ويمثل هذا التغير بالنسبة لبياجية بداية مرحلة العمليات المحسوسة التي يسميها (برونر) بالمرحلة الرمزية ويوافق كلاهما على أن الطفل في هذا المرحلة يتحرك من الخاص الى العام..</a:t>
            </a:r>
            <a:endParaRPr lang="ar-SA" sz="2800" dirty="0">
              <a:solidFill>
                <a:schemeClr val="bg1"/>
              </a:solidFill>
            </a:endParaRPr>
          </a:p>
        </p:txBody>
      </p:sp>
      <p:sp>
        <p:nvSpPr>
          <p:cNvPr id="3" name="مستطيل 2"/>
          <p:cNvSpPr/>
          <p:nvPr/>
        </p:nvSpPr>
        <p:spPr>
          <a:xfrm>
            <a:off x="1115616" y="0"/>
            <a:ext cx="7011856" cy="707886"/>
          </a:xfrm>
          <a:prstGeom prst="rect">
            <a:avLst/>
          </a:prstGeom>
        </p:spPr>
        <p:txBody>
          <a:bodyPr wrap="none">
            <a:spAutoFit/>
          </a:bodyPr>
          <a:lstStyle/>
          <a:p>
            <a:pPr lvl="0" fontAlgn="base">
              <a:spcBef>
                <a:spcPct val="0"/>
              </a:spcBef>
              <a:spcAft>
                <a:spcPct val="0"/>
              </a:spcAft>
            </a:pPr>
            <a:r>
              <a:rPr lang="ar-SA" sz="4000" b="1" dirty="0" smtClean="0">
                <a:solidFill>
                  <a:srgbClr val="66FFFF"/>
                </a:solidFill>
                <a:latin typeface="Calibri" pitchFamily="34" charset="0"/>
                <a:ea typeface="Calibri" pitchFamily="34" charset="0"/>
                <a:cs typeface="Arial" pitchFamily="34" charset="0"/>
              </a:rPr>
              <a:t>مراحل النمو وعلاقاتها بالمنهج المدرسي </a:t>
            </a:r>
          </a:p>
        </p:txBody>
      </p:sp>
      <p:pic>
        <p:nvPicPr>
          <p:cNvPr id="4" name="صورة 3" descr="28_1259855993.jpg"/>
          <p:cNvPicPr>
            <a:picLocks noChangeAspect="1"/>
          </p:cNvPicPr>
          <p:nvPr/>
        </p:nvPicPr>
        <p:blipFill>
          <a:blip r:embed="rId2" cstate="print"/>
          <a:stretch>
            <a:fillRect/>
          </a:stretch>
        </p:blipFill>
        <p:spPr>
          <a:xfrm rot="20277366">
            <a:off x="909342" y="4566036"/>
            <a:ext cx="1511914" cy="2265040"/>
          </a:xfrm>
          <a:prstGeom prst="rect">
            <a:avLst/>
          </a:prstGeom>
          <a:ln>
            <a:noFill/>
          </a:ln>
          <a:effectLst>
            <a:softEdge rad="112500"/>
          </a:effectLst>
        </p:spPr>
      </p:pic>
      <p:pic>
        <p:nvPicPr>
          <p:cNvPr id="5" name="صورة 4" descr="Little_Boy_Artist_Paints_Space_Rocket.jpg"/>
          <p:cNvPicPr>
            <a:picLocks noChangeAspect="1"/>
          </p:cNvPicPr>
          <p:nvPr/>
        </p:nvPicPr>
        <p:blipFill>
          <a:blip r:embed="rId3" cstate="print"/>
          <a:stretch>
            <a:fillRect/>
          </a:stretch>
        </p:blipFill>
        <p:spPr>
          <a:xfrm rot="20421934">
            <a:off x="2660384" y="4452388"/>
            <a:ext cx="1644774" cy="2193032"/>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3648" y="1340768"/>
            <a:ext cx="7110536" cy="2954655"/>
          </a:xfrm>
          <a:prstGeom prst="rect">
            <a:avLst/>
          </a:prstGeom>
        </p:spPr>
        <p:txBody>
          <a:bodyPr wrap="square">
            <a:spAutoFit/>
          </a:bodyPr>
          <a:lstStyle/>
          <a:p>
            <a:pPr lvl="0" algn="justLow"/>
            <a:r>
              <a:rPr lang="ar-SA" sz="2800" b="1" dirty="0" smtClean="0">
                <a:solidFill>
                  <a:srgbClr val="CCFFCC">
                    <a:lumMod val="90000"/>
                  </a:srgbClr>
                </a:solidFill>
              </a:rPr>
              <a:t>(3) مرحلة العمليات المحسوسة (6-12):</a:t>
            </a:r>
          </a:p>
          <a:p>
            <a:r>
              <a:rPr lang="ar-SA" dirty="0" smtClean="0"/>
              <a:t> </a:t>
            </a:r>
          </a:p>
          <a:p>
            <a:pPr algn="just"/>
            <a:r>
              <a:rPr lang="ar-SA" sz="2800" dirty="0" smtClean="0">
                <a:solidFill>
                  <a:schemeClr val="bg1"/>
                </a:solidFill>
              </a:rPr>
              <a:t>وتمتاز </a:t>
            </a:r>
            <a:r>
              <a:rPr lang="ar-SA" sz="2800" dirty="0" smtClean="0">
                <a:solidFill>
                  <a:schemeClr val="bg1"/>
                </a:solidFill>
              </a:rPr>
              <a:t>هذه المرحلة بالتطوّر العقليّ الهائل , حيث يصبح بمقدور الطفل تصنيف الأشياء حسب خصائصها , وعقد المقارنات لإظهار أوجه التوافق والاختلاف , وإجراء العمليّات الرياضيّة , وترتيب الأشياء وفق خصيصة معيّنة , كالأحجام والمساحات , والقيم العدديّة ...إلخ .</a:t>
            </a:r>
            <a:endParaRPr lang="ar-SA" sz="2800" dirty="0">
              <a:solidFill>
                <a:schemeClr val="bg1"/>
              </a:solidFill>
            </a:endParaRPr>
          </a:p>
        </p:txBody>
      </p:sp>
      <p:sp>
        <p:nvSpPr>
          <p:cNvPr id="3" name="مستطيل 2"/>
          <p:cNvSpPr/>
          <p:nvPr/>
        </p:nvSpPr>
        <p:spPr>
          <a:xfrm>
            <a:off x="1115616" y="0"/>
            <a:ext cx="7011856" cy="707886"/>
          </a:xfrm>
          <a:prstGeom prst="rect">
            <a:avLst/>
          </a:prstGeom>
        </p:spPr>
        <p:txBody>
          <a:bodyPr wrap="none">
            <a:spAutoFit/>
          </a:bodyPr>
          <a:lstStyle/>
          <a:p>
            <a:pPr lvl="0" fontAlgn="base">
              <a:spcBef>
                <a:spcPct val="0"/>
              </a:spcBef>
              <a:spcAft>
                <a:spcPct val="0"/>
              </a:spcAft>
            </a:pPr>
            <a:r>
              <a:rPr lang="ar-SA" sz="4000" b="1" dirty="0" smtClean="0">
                <a:solidFill>
                  <a:srgbClr val="66FFFF"/>
                </a:solidFill>
                <a:latin typeface="Calibri" pitchFamily="34" charset="0"/>
                <a:ea typeface="Calibri" pitchFamily="34" charset="0"/>
                <a:cs typeface="Arial" pitchFamily="34" charset="0"/>
              </a:rPr>
              <a:t>مراحل النمو وعلاقاتها بالمنهج المدرسي </a:t>
            </a:r>
          </a:p>
        </p:txBody>
      </p:sp>
      <p:pic>
        <p:nvPicPr>
          <p:cNvPr id="4" name="صورة 3" descr="097406_2009_07_10_10_43_35.image1.jpg"/>
          <p:cNvPicPr>
            <a:picLocks noChangeAspect="1"/>
          </p:cNvPicPr>
          <p:nvPr/>
        </p:nvPicPr>
        <p:blipFill>
          <a:blip r:embed="rId2" cstate="print"/>
          <a:stretch>
            <a:fillRect/>
          </a:stretch>
        </p:blipFill>
        <p:spPr>
          <a:xfrm>
            <a:off x="1331640" y="4005064"/>
            <a:ext cx="2212326" cy="1654820"/>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331640" y="1268760"/>
            <a:ext cx="7416824" cy="3108543"/>
          </a:xfrm>
          <a:prstGeom prst="rect">
            <a:avLst/>
          </a:prstGeom>
          <a:noFill/>
        </p:spPr>
        <p:txBody>
          <a:bodyPr wrap="square" rtlCol="1">
            <a:spAutoFit/>
          </a:bodyPr>
          <a:lstStyle/>
          <a:p>
            <a:pPr algn="justLow"/>
            <a:r>
              <a:rPr lang="ar-SA" sz="2800" b="1" dirty="0" smtClean="0">
                <a:solidFill>
                  <a:schemeClr val="accent2">
                    <a:lumMod val="90000"/>
                  </a:schemeClr>
                </a:solidFill>
              </a:rPr>
              <a:t>4- مرحلة العمليات المجردة (12 سنة فما فوق):</a:t>
            </a:r>
          </a:p>
          <a:p>
            <a:pPr algn="justLow"/>
            <a:endParaRPr lang="ar-SA" sz="2800" dirty="0"/>
          </a:p>
          <a:p>
            <a:pPr algn="justLow"/>
            <a:r>
              <a:rPr lang="ar-SA" sz="2800" dirty="0" smtClean="0">
                <a:solidFill>
                  <a:schemeClr val="bg1"/>
                </a:solidFill>
              </a:rPr>
              <a:t>تعد آخر مراحل النمو التي حددها بياجيه, وهي بداية التفكير المنطقي المجرد عند الطفل التي تتكون عادة في مرحلة المراهقة؛ فالمراهق يمكنه التعامل بنجاح مع عالم المجردات والقضايا المنطقية, ولا يقتصر تعامله مع عالم المحسوسات كما كان في المرحلة السابقة..</a:t>
            </a:r>
            <a:endParaRPr lang="ar-SA" sz="2800" dirty="0">
              <a:solidFill>
                <a:schemeClr val="bg1"/>
              </a:solidFill>
            </a:endParaRPr>
          </a:p>
        </p:txBody>
      </p:sp>
      <p:sp>
        <p:nvSpPr>
          <p:cNvPr id="3" name="مستطيل 2"/>
          <p:cNvSpPr/>
          <p:nvPr/>
        </p:nvSpPr>
        <p:spPr>
          <a:xfrm>
            <a:off x="1115616" y="0"/>
            <a:ext cx="7011856" cy="707886"/>
          </a:xfrm>
          <a:prstGeom prst="rect">
            <a:avLst/>
          </a:prstGeom>
        </p:spPr>
        <p:txBody>
          <a:bodyPr wrap="none">
            <a:spAutoFit/>
          </a:bodyPr>
          <a:lstStyle/>
          <a:p>
            <a:pPr lvl="0" fontAlgn="base">
              <a:spcBef>
                <a:spcPct val="0"/>
              </a:spcBef>
              <a:spcAft>
                <a:spcPct val="0"/>
              </a:spcAft>
            </a:pPr>
            <a:r>
              <a:rPr lang="ar-SA" sz="4000" b="1" dirty="0" smtClean="0">
                <a:solidFill>
                  <a:srgbClr val="66FFFF"/>
                </a:solidFill>
                <a:latin typeface="Calibri" pitchFamily="34" charset="0"/>
                <a:ea typeface="Calibri" pitchFamily="34" charset="0"/>
                <a:cs typeface="Arial" pitchFamily="34" charset="0"/>
              </a:rPr>
              <a:t>مراحل النمو وعلاقاتها بالمنهج المدرسي </a:t>
            </a:r>
          </a:p>
        </p:txBody>
      </p:sp>
      <p:pic>
        <p:nvPicPr>
          <p:cNvPr id="5" name="صورة 4" descr="3466_large.jpg"/>
          <p:cNvPicPr>
            <a:picLocks noChangeAspect="1"/>
          </p:cNvPicPr>
          <p:nvPr/>
        </p:nvPicPr>
        <p:blipFill>
          <a:blip r:embed="rId2" cstate="print"/>
          <a:stretch>
            <a:fillRect/>
          </a:stretch>
        </p:blipFill>
        <p:spPr>
          <a:xfrm>
            <a:off x="3707915" y="4152383"/>
            <a:ext cx="1862597" cy="2132856"/>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1640" y="1196752"/>
            <a:ext cx="7470576" cy="3385542"/>
          </a:xfrm>
          <a:prstGeom prst="rect">
            <a:avLst/>
          </a:prstGeom>
        </p:spPr>
        <p:txBody>
          <a:bodyPr wrap="square">
            <a:spAutoFit/>
          </a:bodyPr>
          <a:lstStyle/>
          <a:p>
            <a:pPr lvl="0" algn="just"/>
            <a:r>
              <a:rPr lang="ar-SA" sz="2800" b="1" dirty="0" smtClean="0">
                <a:solidFill>
                  <a:srgbClr val="CCFFCC">
                    <a:lumMod val="90000"/>
                  </a:srgbClr>
                </a:solidFill>
              </a:rPr>
              <a:t>4- مرحلة العمليات المجردة (12 سنة فما فوق):</a:t>
            </a:r>
          </a:p>
          <a:p>
            <a:pPr algn="just"/>
            <a:endParaRPr lang="ar-SA" dirty="0" smtClean="0"/>
          </a:p>
          <a:p>
            <a:pPr algn="just"/>
            <a:r>
              <a:rPr lang="ar-SA" sz="2800" dirty="0" smtClean="0">
                <a:solidFill>
                  <a:schemeClr val="bg1"/>
                </a:solidFill>
              </a:rPr>
              <a:t>وفيها </a:t>
            </a:r>
            <a:r>
              <a:rPr lang="ar-SA" sz="2800" dirty="0" smtClean="0">
                <a:solidFill>
                  <a:schemeClr val="bg1"/>
                </a:solidFill>
              </a:rPr>
              <a:t>يصل تطوّر القدرات العقليّة والنشاط الذهنيّ  إلى ذروته , ويصبح بمقدور الطفل في هذه المرحلة , توقّع النتائج بناء على المقدّمات , وتقديم الفروض لمشكلة معيّنة , ووضع الحلول والبدائل المناسبة , وضبط متغيّرات التجارب , كما تمتاز هذه المرحلة بظهور التفكير العلميّ والناقد والابتكاريّ  , وتطوّره , والقدرة على التحليل والنقد وإصدار الأحكام على الأشياء . </a:t>
            </a:r>
            <a:endParaRPr lang="ar-SA" sz="2800" dirty="0">
              <a:solidFill>
                <a:schemeClr val="bg1"/>
              </a:solidFill>
            </a:endParaRPr>
          </a:p>
        </p:txBody>
      </p:sp>
      <p:sp>
        <p:nvSpPr>
          <p:cNvPr id="3" name="مستطيل 2"/>
          <p:cNvSpPr/>
          <p:nvPr/>
        </p:nvSpPr>
        <p:spPr>
          <a:xfrm>
            <a:off x="1115616" y="0"/>
            <a:ext cx="7011856" cy="707886"/>
          </a:xfrm>
          <a:prstGeom prst="rect">
            <a:avLst/>
          </a:prstGeom>
        </p:spPr>
        <p:txBody>
          <a:bodyPr wrap="none">
            <a:spAutoFit/>
          </a:bodyPr>
          <a:lstStyle/>
          <a:p>
            <a:pPr lvl="0" fontAlgn="base">
              <a:spcBef>
                <a:spcPct val="0"/>
              </a:spcBef>
              <a:spcAft>
                <a:spcPct val="0"/>
              </a:spcAft>
            </a:pPr>
            <a:r>
              <a:rPr lang="ar-SA" sz="4000" b="1" dirty="0" smtClean="0">
                <a:solidFill>
                  <a:srgbClr val="66FFFF"/>
                </a:solidFill>
                <a:latin typeface="Calibri" pitchFamily="34" charset="0"/>
                <a:ea typeface="Calibri" pitchFamily="34" charset="0"/>
                <a:cs typeface="Arial" pitchFamily="34" charset="0"/>
              </a:rPr>
              <a:t>مراحل النمو وعلاقاتها بالمنهج المدرسي </a:t>
            </a:r>
          </a:p>
        </p:txBody>
      </p:sp>
      <p:pic>
        <p:nvPicPr>
          <p:cNvPr id="4" name="صورة 3" descr="616354150.jpg"/>
          <p:cNvPicPr>
            <a:picLocks noChangeAspect="1"/>
          </p:cNvPicPr>
          <p:nvPr/>
        </p:nvPicPr>
        <p:blipFill>
          <a:blip r:embed="rId2" cstate="print"/>
          <a:stretch>
            <a:fillRect/>
          </a:stretch>
        </p:blipFill>
        <p:spPr>
          <a:xfrm>
            <a:off x="0" y="4661160"/>
            <a:ext cx="4092501" cy="2196840"/>
          </a:xfrm>
          <a:prstGeom prst="rect">
            <a:avLst/>
          </a:prstGeom>
        </p:spPr>
      </p:pic>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331640" y="1412776"/>
            <a:ext cx="7272808" cy="3600986"/>
          </a:xfrm>
          <a:prstGeom prst="rect">
            <a:avLst/>
          </a:prstGeom>
          <a:noFill/>
        </p:spPr>
        <p:txBody>
          <a:bodyPr wrap="square" rtlCol="1">
            <a:spAutoFit/>
          </a:bodyPr>
          <a:lstStyle/>
          <a:p>
            <a:pPr algn="ctr"/>
            <a:r>
              <a:rPr lang="ar-SA" sz="3200" b="1" dirty="0" smtClean="0"/>
              <a:t>الخلاصة</a:t>
            </a:r>
            <a:r>
              <a:rPr lang="ar-SA" sz="2800" dirty="0" smtClean="0"/>
              <a:t>:</a:t>
            </a:r>
          </a:p>
          <a:p>
            <a:pPr algn="justLow"/>
            <a:r>
              <a:rPr lang="ar-SA" sz="2800" dirty="0" smtClean="0">
                <a:solidFill>
                  <a:schemeClr val="bg1"/>
                </a:solidFill>
              </a:rPr>
              <a:t>من أهم التطبيقات التربوية لمراحل النمو في ميدان المناهج, أمران اثنان</a:t>
            </a:r>
            <a:r>
              <a:rPr lang="ar-SA" sz="2800" dirty="0" smtClean="0">
                <a:solidFill>
                  <a:schemeClr val="bg1"/>
                </a:solidFill>
              </a:rPr>
              <a:t>:</a:t>
            </a:r>
            <a:endParaRPr lang="ar-SA" sz="2800" dirty="0" smtClean="0"/>
          </a:p>
          <a:p>
            <a:pPr algn="justLow"/>
            <a:r>
              <a:rPr lang="ar-SA" sz="2800" u="sng" dirty="0" smtClean="0"/>
              <a:t>الأمر الأول: </a:t>
            </a:r>
            <a:r>
              <a:rPr lang="ar-SA" sz="2800" dirty="0" smtClean="0">
                <a:solidFill>
                  <a:schemeClr val="bg1"/>
                </a:solidFill>
              </a:rPr>
              <a:t>أنها تفيد مخططي المناهج الدراسية في اختيار محتوى المواد الدراسية التي تناسب المستويات العقلية للطلاب في مختلف المستويات التعليمية</a:t>
            </a:r>
            <a:r>
              <a:rPr lang="ar-SA" sz="2800" dirty="0" smtClean="0">
                <a:solidFill>
                  <a:schemeClr val="bg1"/>
                </a:solidFill>
              </a:rPr>
              <a:t>..</a:t>
            </a:r>
            <a:endParaRPr lang="ar-SA" sz="2800" dirty="0" smtClean="0"/>
          </a:p>
          <a:p>
            <a:pPr algn="justLow"/>
            <a:r>
              <a:rPr lang="ar-SA" sz="2800" u="sng" dirty="0" smtClean="0"/>
              <a:t>الأمر الثاني: </a:t>
            </a:r>
            <a:r>
              <a:rPr lang="ar-SA" sz="2800" dirty="0" smtClean="0">
                <a:solidFill>
                  <a:schemeClr val="bg1"/>
                </a:solidFill>
              </a:rPr>
              <a:t>تفيد المعلمين الذين عليهم مسئولية تطبيق المنهج المدرسي..</a:t>
            </a:r>
            <a:endParaRPr lang="ar-SA" sz="2800" dirty="0">
              <a:solidFill>
                <a:schemeClr val="bg1"/>
              </a:solidFill>
            </a:endParaRPr>
          </a:p>
        </p:txBody>
      </p:sp>
      <p:sp>
        <p:nvSpPr>
          <p:cNvPr id="4" name="مستطيل 3"/>
          <p:cNvSpPr/>
          <p:nvPr/>
        </p:nvSpPr>
        <p:spPr>
          <a:xfrm>
            <a:off x="1115616" y="0"/>
            <a:ext cx="7011856" cy="707886"/>
          </a:xfrm>
          <a:prstGeom prst="rect">
            <a:avLst/>
          </a:prstGeom>
        </p:spPr>
        <p:txBody>
          <a:bodyPr wrap="none">
            <a:spAutoFit/>
          </a:bodyPr>
          <a:lstStyle/>
          <a:p>
            <a:pPr lvl="0" fontAlgn="base">
              <a:spcBef>
                <a:spcPct val="0"/>
              </a:spcBef>
              <a:spcAft>
                <a:spcPct val="0"/>
              </a:spcAft>
            </a:pPr>
            <a:r>
              <a:rPr lang="ar-SA" sz="4000" b="1" dirty="0" smtClean="0">
                <a:solidFill>
                  <a:srgbClr val="66FFFF"/>
                </a:solidFill>
                <a:latin typeface="Calibri" pitchFamily="34" charset="0"/>
                <a:ea typeface="Calibri" pitchFamily="34" charset="0"/>
                <a:cs typeface="Arial" pitchFamily="34" charset="0"/>
              </a:rPr>
              <a:t>مراحل النمو وعلاقاتها بالمنهج المدرسي </a:t>
            </a:r>
          </a:p>
        </p:txBody>
      </p:sp>
      <p:pic>
        <p:nvPicPr>
          <p:cNvPr id="5" name="صورة 4" descr="book-005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5167313"/>
            <a:ext cx="1828799" cy="169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1124744"/>
            <a:ext cx="7668344" cy="3970318"/>
          </a:xfrm>
          <a:prstGeom prst="rect">
            <a:avLst/>
          </a:prstGeom>
        </p:spPr>
        <p:txBody>
          <a:bodyPr wrap="square">
            <a:spAutoFit/>
          </a:bodyPr>
          <a:lstStyle/>
          <a:p>
            <a:r>
              <a:rPr lang="ar-SA" sz="2800" b="1" dirty="0" smtClean="0">
                <a:solidFill>
                  <a:schemeClr val="accent4"/>
                </a:solidFill>
              </a:rPr>
              <a:t>من </a:t>
            </a:r>
            <a:r>
              <a:rPr lang="ar-SA" sz="2800" b="1" dirty="0" smtClean="0">
                <a:solidFill>
                  <a:schemeClr val="accent4"/>
                </a:solidFill>
              </a:rPr>
              <a:t>خصائص عملية التعلم</a:t>
            </a:r>
            <a:r>
              <a:rPr lang="ar-SA" sz="2800" b="1" dirty="0" smtClean="0">
                <a:solidFill>
                  <a:schemeClr val="accent4"/>
                </a:solidFill>
              </a:rPr>
              <a:t>:</a:t>
            </a:r>
            <a:r>
              <a:rPr lang="ar-SA" sz="2800" dirty="0" smtClean="0">
                <a:solidFill>
                  <a:schemeClr val="bg1"/>
                </a:solidFill>
              </a:rPr>
              <a:t/>
            </a:r>
            <a:br>
              <a:rPr lang="ar-SA" sz="2800" dirty="0" smtClean="0">
                <a:solidFill>
                  <a:schemeClr val="bg1"/>
                </a:solidFill>
              </a:rPr>
            </a:br>
            <a:r>
              <a:rPr lang="ar-SA" sz="2800" dirty="0" smtClean="0">
                <a:solidFill>
                  <a:schemeClr val="bg1"/>
                </a:solidFill>
              </a:rPr>
              <a:t>1-يحدث التعلم تغيرا في سلوك التعلم .</a:t>
            </a:r>
            <a:br>
              <a:rPr lang="ar-SA" sz="2800" dirty="0" smtClean="0">
                <a:solidFill>
                  <a:schemeClr val="bg1"/>
                </a:solidFill>
              </a:rPr>
            </a:br>
            <a:r>
              <a:rPr lang="ar-SA" sz="2800" dirty="0" smtClean="0">
                <a:solidFill>
                  <a:schemeClr val="bg1"/>
                </a:solidFill>
              </a:rPr>
              <a:t>2- يتطلب حدوث التعلم توافر العناصر التالية :</a:t>
            </a:r>
            <a:br>
              <a:rPr lang="ar-SA" sz="2800" dirty="0" smtClean="0">
                <a:solidFill>
                  <a:schemeClr val="bg1"/>
                </a:solidFill>
              </a:rPr>
            </a:br>
            <a:r>
              <a:rPr lang="ar-SA" sz="2800" dirty="0" smtClean="0">
                <a:solidFill>
                  <a:schemeClr val="bg1"/>
                </a:solidFill>
              </a:rPr>
              <a:t>	</a:t>
            </a:r>
            <a:r>
              <a:rPr lang="ar-SA" sz="2800" dirty="0" smtClean="0">
                <a:solidFill>
                  <a:schemeClr val="accent5"/>
                </a:solidFill>
              </a:rPr>
              <a:t>أ)موقف </a:t>
            </a:r>
            <a:r>
              <a:rPr lang="ar-SA" sz="2800" dirty="0" smtClean="0">
                <a:solidFill>
                  <a:schemeClr val="accent5"/>
                </a:solidFill>
              </a:rPr>
              <a:t>يدعو </a:t>
            </a:r>
            <a:r>
              <a:rPr lang="ar-SA" sz="2800" dirty="0" err="1" smtClean="0">
                <a:solidFill>
                  <a:schemeClr val="accent5"/>
                </a:solidFill>
              </a:rPr>
              <a:t>الى</a:t>
            </a:r>
            <a:r>
              <a:rPr lang="ar-SA" sz="2800" dirty="0" smtClean="0">
                <a:solidFill>
                  <a:schemeClr val="accent5"/>
                </a:solidFill>
              </a:rPr>
              <a:t> سلوك مختلف .</a:t>
            </a:r>
            <a:br>
              <a:rPr lang="ar-SA" sz="2800" dirty="0" smtClean="0">
                <a:solidFill>
                  <a:schemeClr val="accent5"/>
                </a:solidFill>
              </a:rPr>
            </a:br>
            <a:r>
              <a:rPr lang="ar-SA" sz="2800" dirty="0" smtClean="0">
                <a:solidFill>
                  <a:schemeClr val="accent5"/>
                </a:solidFill>
              </a:rPr>
              <a:t>	ب)دافع </a:t>
            </a:r>
            <a:r>
              <a:rPr lang="ar-SA" sz="2800" dirty="0" smtClean="0">
                <a:solidFill>
                  <a:schemeClr val="accent5"/>
                </a:solidFill>
              </a:rPr>
              <a:t>يدعو الفرد </a:t>
            </a:r>
            <a:r>
              <a:rPr lang="ar-SA" sz="2800" dirty="0" err="1" smtClean="0">
                <a:solidFill>
                  <a:schemeClr val="accent5"/>
                </a:solidFill>
              </a:rPr>
              <a:t>الى</a:t>
            </a:r>
            <a:r>
              <a:rPr lang="ar-SA" sz="2800" dirty="0" smtClean="0">
                <a:solidFill>
                  <a:schemeClr val="accent5"/>
                </a:solidFill>
              </a:rPr>
              <a:t> اجتياز الموقف بنجاح.</a:t>
            </a:r>
            <a:br>
              <a:rPr lang="ar-SA" sz="2800" dirty="0" smtClean="0">
                <a:solidFill>
                  <a:schemeClr val="accent5"/>
                </a:solidFill>
              </a:rPr>
            </a:br>
            <a:r>
              <a:rPr lang="ar-SA" sz="2800" dirty="0" smtClean="0">
                <a:solidFill>
                  <a:schemeClr val="accent5"/>
                </a:solidFill>
              </a:rPr>
              <a:t>	ج)مستوى </a:t>
            </a:r>
            <a:r>
              <a:rPr lang="ar-SA" sz="2800" dirty="0" smtClean="0">
                <a:solidFill>
                  <a:schemeClr val="accent5"/>
                </a:solidFill>
              </a:rPr>
              <a:t>من النضج العقلي </a:t>
            </a:r>
            <a:r>
              <a:rPr lang="ar-SA" sz="2800" dirty="0" err="1" smtClean="0">
                <a:solidFill>
                  <a:schemeClr val="accent5"/>
                </a:solidFill>
              </a:rPr>
              <a:t>او</a:t>
            </a:r>
            <a:r>
              <a:rPr lang="ar-SA" sz="2800" dirty="0" smtClean="0">
                <a:solidFill>
                  <a:schemeClr val="accent5"/>
                </a:solidFill>
              </a:rPr>
              <a:t> العضلي اللازم </a:t>
            </a:r>
            <a:r>
              <a:rPr lang="ar-SA" sz="2800" dirty="0" smtClean="0">
                <a:solidFill>
                  <a:schemeClr val="accent5"/>
                </a:solidFill>
              </a:rPr>
              <a:t>لاكتساب </a:t>
            </a:r>
            <a:r>
              <a:rPr lang="ar-SA" sz="2800" dirty="0" smtClean="0">
                <a:solidFill>
                  <a:schemeClr val="accent5"/>
                </a:solidFill>
              </a:rPr>
              <a:t>السلوك الجديد.</a:t>
            </a:r>
            <a:r>
              <a:rPr lang="ar-SA" sz="2800" dirty="0" smtClean="0">
                <a:solidFill>
                  <a:schemeClr val="bg1"/>
                </a:solidFill>
              </a:rPr>
              <a:t/>
            </a:r>
            <a:br>
              <a:rPr lang="ar-SA" sz="2800" dirty="0" smtClean="0">
                <a:solidFill>
                  <a:schemeClr val="bg1"/>
                </a:solidFill>
              </a:rPr>
            </a:br>
            <a:r>
              <a:rPr lang="ar-SA" sz="2800" dirty="0" smtClean="0">
                <a:solidFill>
                  <a:schemeClr val="bg1"/>
                </a:solidFill>
              </a:rPr>
              <a:t>3-ليس كل تغير في السلوك ناتجا عن التعلم.</a:t>
            </a:r>
            <a:br>
              <a:rPr lang="ar-SA" sz="2800" dirty="0" smtClean="0">
                <a:solidFill>
                  <a:schemeClr val="bg1"/>
                </a:solidFill>
              </a:rPr>
            </a:br>
            <a:r>
              <a:rPr lang="ar-SA" sz="2800" dirty="0" smtClean="0">
                <a:solidFill>
                  <a:schemeClr val="bg1"/>
                </a:solidFill>
              </a:rPr>
              <a:t>4-لا يمكن </a:t>
            </a:r>
            <a:r>
              <a:rPr lang="ar-SA" sz="2800" dirty="0" smtClean="0">
                <a:solidFill>
                  <a:schemeClr val="bg1"/>
                </a:solidFill>
              </a:rPr>
              <a:t>م</a:t>
            </a:r>
            <a:r>
              <a:rPr lang="ar-SA" sz="2800" dirty="0" smtClean="0">
                <a:solidFill>
                  <a:schemeClr val="bg1"/>
                </a:solidFill>
              </a:rPr>
              <a:t>لاحظه </a:t>
            </a:r>
            <a:r>
              <a:rPr lang="ar-SA" sz="2800" dirty="0" smtClean="0">
                <a:solidFill>
                  <a:schemeClr val="bg1"/>
                </a:solidFill>
              </a:rPr>
              <a:t>التعلم بصورة مباشره</a:t>
            </a:r>
            <a:r>
              <a:rPr lang="ar-SA" sz="2800" dirty="0" smtClean="0">
                <a:solidFill>
                  <a:schemeClr val="bg1"/>
                </a:solidFill>
              </a:rPr>
              <a:t>.</a:t>
            </a:r>
            <a:endParaRPr lang="ar-SA" sz="2800" dirty="0">
              <a:solidFill>
                <a:schemeClr val="bg1"/>
              </a:solidFill>
            </a:endParaRPr>
          </a:p>
        </p:txBody>
      </p:sp>
      <p:sp>
        <p:nvSpPr>
          <p:cNvPr id="3" name="مستطيل 2"/>
          <p:cNvSpPr/>
          <p:nvPr/>
        </p:nvSpPr>
        <p:spPr>
          <a:xfrm>
            <a:off x="1115616" y="0"/>
            <a:ext cx="7042312" cy="707886"/>
          </a:xfrm>
          <a:prstGeom prst="rect">
            <a:avLst/>
          </a:prstGeom>
        </p:spPr>
        <p:txBody>
          <a:bodyPr wrap="none">
            <a:spAutoFit/>
          </a:bodyPr>
          <a:lstStyle/>
          <a:p>
            <a:r>
              <a:rPr lang="ar-SA" sz="4000" b="1" dirty="0" smtClean="0">
                <a:solidFill>
                  <a:schemeClr val="accent3">
                    <a:lumMod val="85000"/>
                  </a:schemeClr>
                </a:solidFill>
              </a:rPr>
              <a:t>مبادئ التعلم وعلاقتها بالمنهج المدرسي :</a:t>
            </a:r>
            <a:endParaRPr lang="ar-SA" sz="4000" dirty="0">
              <a:solidFill>
                <a:schemeClr val="accent3">
                  <a:lumMod val="85000"/>
                </a:schemeClr>
              </a:solidFill>
            </a:endParaRPr>
          </a:p>
        </p:txBody>
      </p:sp>
      <p:pic>
        <p:nvPicPr>
          <p:cNvPr id="4" name="صورة 3" descr="1295454190-reading_to_a_child.jpg"/>
          <p:cNvPicPr>
            <a:picLocks noChangeAspect="1"/>
          </p:cNvPicPr>
          <p:nvPr/>
        </p:nvPicPr>
        <p:blipFill>
          <a:blip r:embed="rId2" cstate="print"/>
          <a:srcRect l="18550"/>
          <a:stretch>
            <a:fillRect/>
          </a:stretch>
        </p:blipFill>
        <p:spPr>
          <a:xfrm>
            <a:off x="395536" y="4005064"/>
            <a:ext cx="2529334" cy="2102229"/>
          </a:xfrm>
          <a:prstGeom prst="rect">
            <a:avLst/>
          </a:prstGeom>
        </p:spPr>
      </p:pic>
    </p:spTree>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683568" y="1052736"/>
          <a:ext cx="496855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4"/>
          <p:cNvSpPr/>
          <p:nvPr/>
        </p:nvSpPr>
        <p:spPr>
          <a:xfrm>
            <a:off x="6012160" y="1772816"/>
            <a:ext cx="2771800" cy="3170099"/>
          </a:xfrm>
          <a:prstGeom prst="rect">
            <a:avLst/>
          </a:prstGeom>
        </p:spPr>
        <p:txBody>
          <a:bodyPr wrap="square">
            <a:spAutoFit/>
          </a:bodyPr>
          <a:lstStyle/>
          <a:p>
            <a:pPr algn="ctr"/>
            <a:r>
              <a:rPr lang="ar-SA" sz="4000" b="1" dirty="0" smtClean="0">
                <a:solidFill>
                  <a:srgbClr val="CCFFCC"/>
                </a:solidFill>
              </a:rPr>
              <a:t>هناك مجموعة من المبادئ </a:t>
            </a:r>
            <a:r>
              <a:rPr lang="ar-SA" sz="4000" b="1" dirty="0" err="1" smtClean="0">
                <a:solidFill>
                  <a:srgbClr val="CCFFCC"/>
                </a:solidFill>
              </a:rPr>
              <a:t>الاساسية</a:t>
            </a:r>
            <a:r>
              <a:rPr lang="ar-SA" sz="4000" b="1" dirty="0" smtClean="0">
                <a:solidFill>
                  <a:srgbClr val="CCFFCC"/>
                </a:solidFill>
              </a:rPr>
              <a:t> للتعلم ومن </a:t>
            </a:r>
            <a:r>
              <a:rPr lang="ar-SA" sz="4000" b="1" dirty="0" err="1" smtClean="0">
                <a:solidFill>
                  <a:srgbClr val="CCFFCC"/>
                </a:solidFill>
              </a:rPr>
              <a:t>اهم</a:t>
            </a:r>
            <a:r>
              <a:rPr lang="ar-SA" sz="4000" b="1" dirty="0" smtClean="0">
                <a:solidFill>
                  <a:srgbClr val="CCFFCC"/>
                </a:solidFill>
              </a:rPr>
              <a:t> هذه المبادئ:</a:t>
            </a:r>
            <a:endParaRPr lang="ar-SA" sz="2800" b="1" dirty="0"/>
          </a:p>
        </p:txBody>
      </p:sp>
      <p:sp>
        <p:nvSpPr>
          <p:cNvPr id="6" name="مستطيل 5"/>
          <p:cNvSpPr/>
          <p:nvPr/>
        </p:nvSpPr>
        <p:spPr>
          <a:xfrm>
            <a:off x="1115616" y="0"/>
            <a:ext cx="7042312" cy="707886"/>
          </a:xfrm>
          <a:prstGeom prst="rect">
            <a:avLst/>
          </a:prstGeom>
        </p:spPr>
        <p:txBody>
          <a:bodyPr wrap="none">
            <a:spAutoFit/>
          </a:bodyPr>
          <a:lstStyle/>
          <a:p>
            <a:r>
              <a:rPr lang="ar-SA" sz="4000" b="1" dirty="0" smtClean="0">
                <a:solidFill>
                  <a:schemeClr val="accent3">
                    <a:lumMod val="85000"/>
                  </a:schemeClr>
                </a:solidFill>
              </a:rPr>
              <a:t>مبادئ التعلم وعلاقتها بالمنهج المدرسي :</a:t>
            </a:r>
            <a:endParaRPr lang="ar-SA" sz="4000" dirty="0">
              <a:solidFill>
                <a:schemeClr val="accent3">
                  <a:lumMod val="85000"/>
                </a:schemeClr>
              </a:solidFill>
            </a:endParaRP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prockring_500X318"/>
          <p:cNvPicPr>
            <a:picLocks noChangeAspect="1" noChangeArrowheads="1"/>
          </p:cNvPicPr>
          <p:nvPr/>
        </p:nvPicPr>
        <p:blipFill>
          <a:blip r:embed="rId3" cstate="print"/>
          <a:srcRect l="27499" t="13333" r="14999"/>
          <a:stretch>
            <a:fillRect/>
          </a:stretch>
        </p:blipFill>
        <p:spPr bwMode="auto">
          <a:xfrm>
            <a:off x="0" y="0"/>
            <a:ext cx="9144000" cy="6858000"/>
          </a:xfrm>
          <a:prstGeom prst="rect">
            <a:avLst/>
          </a:prstGeom>
          <a:noFill/>
        </p:spPr>
      </p:pic>
      <p:sp>
        <p:nvSpPr>
          <p:cNvPr id="4100" name="Text Box 4"/>
          <p:cNvSpPr txBox="1">
            <a:spLocks noChangeArrowheads="1"/>
          </p:cNvSpPr>
          <p:nvPr/>
        </p:nvSpPr>
        <p:spPr bwMode="auto">
          <a:xfrm>
            <a:off x="1115616" y="764704"/>
            <a:ext cx="6629400" cy="2646878"/>
          </a:xfrm>
          <a:prstGeom prst="rect">
            <a:avLst/>
          </a:prstGeom>
          <a:noFill/>
          <a:ln w="9525">
            <a:noFill/>
            <a:miter lim="800000"/>
            <a:headEnd/>
            <a:tailEnd/>
          </a:ln>
          <a:effectLst/>
        </p:spPr>
        <p:txBody>
          <a:bodyPr>
            <a:spAutoFit/>
          </a:bodyPr>
          <a:lstStyle/>
          <a:p>
            <a:pPr fontAlgn="base">
              <a:spcBef>
                <a:spcPct val="50000"/>
              </a:spcBef>
              <a:spcAft>
                <a:spcPct val="0"/>
              </a:spcAft>
            </a:pPr>
            <a:r>
              <a:rPr lang="ar-SA" sz="2800" b="1" i="1" dirty="0" smtClean="0">
                <a:solidFill>
                  <a:srgbClr val="FF0000"/>
                </a:solidFill>
                <a:effectLst>
                  <a:outerShdw blurRad="38100" dist="38100" dir="2700000" algn="tl">
                    <a:srgbClr val="FFFFFF"/>
                  </a:outerShdw>
                </a:effectLst>
                <a:latin typeface="MS Mincho" pitchFamily="49" charset="-128"/>
                <a:cs typeface="Led Italic Font" pitchFamily="2" charset="-78"/>
              </a:rPr>
              <a:t>المحاور الرئيسية لمحاضرة اليوم  :</a:t>
            </a:r>
            <a:endParaRPr lang="ar-SA" sz="2800" b="1" i="1" dirty="0">
              <a:solidFill>
                <a:srgbClr val="FF0000"/>
              </a:solidFill>
              <a:effectLst>
                <a:outerShdw blurRad="38100" dist="38100" dir="2700000" algn="tl">
                  <a:srgbClr val="FFFFFF"/>
                </a:outerShdw>
              </a:effectLst>
              <a:latin typeface="MS Mincho" pitchFamily="49" charset="-128"/>
              <a:cs typeface="Led Italic Font" pitchFamily="2" charset="-78"/>
            </a:endParaRPr>
          </a:p>
          <a:p>
            <a:pPr fontAlgn="base">
              <a:spcBef>
                <a:spcPct val="50000"/>
              </a:spcBef>
              <a:spcAft>
                <a:spcPct val="0"/>
              </a:spcAft>
            </a:pPr>
            <a:r>
              <a:rPr lang="ar-SA" sz="2300" b="1" i="1" dirty="0" smtClean="0">
                <a:solidFill>
                  <a:srgbClr val="FF0000"/>
                </a:solidFill>
                <a:latin typeface="MS Mincho" pitchFamily="49" charset="-128"/>
                <a:cs typeface="Led Italic Font" pitchFamily="2" charset="-78"/>
              </a:rPr>
              <a:t>1</a:t>
            </a:r>
            <a:r>
              <a:rPr lang="ar-SA" sz="2300" b="1" i="1" dirty="0" smtClean="0">
                <a:solidFill>
                  <a:srgbClr val="FFFFFF"/>
                </a:solidFill>
                <a:latin typeface="MS Mincho" pitchFamily="49" charset="-128"/>
                <a:cs typeface="Led Italic Font" pitchFamily="2" charset="-78"/>
              </a:rPr>
              <a:t>) مفهوم الأساس النفسي ..</a:t>
            </a:r>
            <a:endParaRPr lang="ar-SA" sz="2300" b="1" i="1" dirty="0">
              <a:solidFill>
                <a:srgbClr val="FFFFFF"/>
              </a:solidFill>
              <a:latin typeface="MS Mincho" pitchFamily="49" charset="-128"/>
              <a:cs typeface="Led Italic Font" pitchFamily="2" charset="-78"/>
            </a:endParaRPr>
          </a:p>
          <a:p>
            <a:pPr fontAlgn="base">
              <a:spcBef>
                <a:spcPct val="50000"/>
              </a:spcBef>
              <a:spcAft>
                <a:spcPct val="0"/>
              </a:spcAft>
            </a:pPr>
            <a:r>
              <a:rPr lang="ar-SA" sz="2300" b="1" i="1" dirty="0" smtClean="0">
                <a:solidFill>
                  <a:srgbClr val="FF0000"/>
                </a:solidFill>
                <a:latin typeface="MS Mincho" pitchFamily="49" charset="-128"/>
                <a:cs typeface="Led Italic Font" pitchFamily="2" charset="-78"/>
              </a:rPr>
              <a:t>2</a:t>
            </a:r>
            <a:r>
              <a:rPr lang="ar-SA" sz="2300" b="1" i="1" dirty="0" smtClean="0">
                <a:solidFill>
                  <a:srgbClr val="FFFFFF"/>
                </a:solidFill>
                <a:latin typeface="MS Mincho" pitchFamily="49" charset="-128"/>
                <a:cs typeface="Led Italic Font" pitchFamily="2" charset="-78"/>
              </a:rPr>
              <a:t>) خصائص النمو وعلاقتها بالمنهج المدرسي..</a:t>
            </a:r>
          </a:p>
          <a:p>
            <a:pPr fontAlgn="base">
              <a:spcBef>
                <a:spcPct val="50000"/>
              </a:spcBef>
              <a:spcAft>
                <a:spcPct val="0"/>
              </a:spcAft>
            </a:pPr>
            <a:r>
              <a:rPr lang="ar-SA" sz="2300" b="1" i="1" dirty="0" smtClean="0">
                <a:solidFill>
                  <a:srgbClr val="FF0000"/>
                </a:solidFill>
                <a:latin typeface="MS Mincho" pitchFamily="49" charset="-128"/>
                <a:cs typeface="Led Italic Font" pitchFamily="2" charset="-78"/>
              </a:rPr>
              <a:t>3</a:t>
            </a:r>
            <a:r>
              <a:rPr lang="ar-SA" sz="2300" b="1" i="1" dirty="0">
                <a:solidFill>
                  <a:srgbClr val="FFFFFF"/>
                </a:solidFill>
                <a:latin typeface="MS Mincho" pitchFamily="49" charset="-128"/>
                <a:cs typeface="Led Italic Font" pitchFamily="2" charset="-78"/>
              </a:rPr>
              <a:t>) </a:t>
            </a:r>
            <a:r>
              <a:rPr lang="ar-SA" sz="2300" b="1" i="1" dirty="0" smtClean="0">
                <a:solidFill>
                  <a:srgbClr val="FFFFFF"/>
                </a:solidFill>
                <a:latin typeface="MS Mincho" pitchFamily="49" charset="-128"/>
                <a:cs typeface="Led Italic Font" pitchFamily="2" charset="-78"/>
              </a:rPr>
              <a:t>مراحل النمو وعلاقتها بالمنهج المدرسي ..</a:t>
            </a:r>
          </a:p>
          <a:p>
            <a:pPr fontAlgn="base">
              <a:spcBef>
                <a:spcPct val="50000"/>
              </a:spcBef>
              <a:spcAft>
                <a:spcPct val="0"/>
              </a:spcAft>
            </a:pPr>
            <a:r>
              <a:rPr lang="ar-SA" sz="2300" b="1" i="1" dirty="0" smtClean="0">
                <a:solidFill>
                  <a:srgbClr val="FF0000"/>
                </a:solidFill>
                <a:latin typeface="MS Mincho" pitchFamily="49" charset="-128"/>
                <a:cs typeface="Led Italic Font" pitchFamily="2" charset="-78"/>
              </a:rPr>
              <a:t>4</a:t>
            </a:r>
            <a:r>
              <a:rPr lang="ar-SA" sz="2300" b="1" i="1" dirty="0">
                <a:solidFill>
                  <a:srgbClr val="FFFFFF"/>
                </a:solidFill>
                <a:latin typeface="MS Mincho" pitchFamily="49" charset="-128"/>
                <a:cs typeface="Led Italic Font" pitchFamily="2" charset="-78"/>
              </a:rPr>
              <a:t>) </a:t>
            </a:r>
            <a:r>
              <a:rPr lang="ar-SA" sz="2300" b="1" i="1" dirty="0" smtClean="0">
                <a:solidFill>
                  <a:srgbClr val="FFFFFF"/>
                </a:solidFill>
                <a:latin typeface="MS Mincho" pitchFamily="49" charset="-128"/>
                <a:cs typeface="Led Italic Font" pitchFamily="2" charset="-78"/>
              </a:rPr>
              <a:t>مبادئ التعلم وعلاقتها بالمنهج المدرسي..</a:t>
            </a:r>
            <a:endParaRPr lang="ar-SA" sz="2300" b="1" i="1" dirty="0">
              <a:solidFill>
                <a:srgbClr val="FFFFFF"/>
              </a:solidFill>
              <a:latin typeface="MS Mincho" pitchFamily="49" charset="-128"/>
              <a:cs typeface="Led Italic Font" pitchFamily="2" charset="-78"/>
            </a:endParaRPr>
          </a:p>
        </p:txBody>
      </p:sp>
      <p:sp>
        <p:nvSpPr>
          <p:cNvPr id="4" name="شكل بيضاوي 3"/>
          <p:cNvSpPr/>
          <p:nvPr/>
        </p:nvSpPr>
        <p:spPr bwMode="auto">
          <a:xfrm>
            <a:off x="8388424" y="2852936"/>
            <a:ext cx="144016" cy="14401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ar-SA" sz="4000">
              <a:solidFill>
                <a:srgbClr val="000000"/>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hold" grpId="0" nodeType="clickEffect">
                                  <p:stCondLst>
                                    <p:cond delay="0"/>
                                  </p:stCondLst>
                                  <p:childTnLst>
                                    <p:animClr clrSpc="rgb">
                                      <p:cBhvr override="childStyle">
                                        <p:cTn id="6" dur="125" autoRev="1" fill="hold"/>
                                        <p:tgtEl>
                                          <p:spTgt spid="4"/>
                                        </p:tgtEl>
                                        <p:attrNameLst>
                                          <p:attrName>style.color</p:attrName>
                                        </p:attrNameLst>
                                      </p:cBhvr>
                                      <p:to>
                                        <a:srgbClr val="FF5050"/>
                                      </p:to>
                                    </p:animClr>
                                    <p:animClr clrSpc="rgb">
                                      <p:cBhvr>
                                        <p:cTn id="7" dur="125" autoRev="1" fill="hold"/>
                                        <p:tgtEl>
                                          <p:spTgt spid="4"/>
                                        </p:tgtEl>
                                        <p:attrNameLst>
                                          <p:attrName>fillcolor</p:attrName>
                                        </p:attrNameLst>
                                      </p:cBhvr>
                                      <p:to>
                                        <a:srgbClr val="FF5050"/>
                                      </p:to>
                                    </p:animClr>
                                    <p:set>
                                      <p:cBhvr>
                                        <p:cTn id="8" dur="125" autoRev="1" fill="hold"/>
                                        <p:tgtEl>
                                          <p:spTgt spid="4"/>
                                        </p:tgtEl>
                                        <p:attrNameLst>
                                          <p:attrName>fill.type</p:attrName>
                                        </p:attrNameLst>
                                      </p:cBhvr>
                                      <p:to>
                                        <p:strVal val="solid"/>
                                      </p:to>
                                    </p:set>
                                    <p:set>
                                      <p:cBhvr>
                                        <p:cTn id="9" dur="125" autoRev="1" fill="hold"/>
                                        <p:tgtEl>
                                          <p:spTgt spid="4"/>
                                        </p:tgtEl>
                                        <p:attrNameLst>
                                          <p:attrName>fill.on</p:attrName>
                                        </p:attrNameLst>
                                      </p:cBhvr>
                                      <p:to>
                                        <p:strVal val="true"/>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4100">
                                            <p:txEl>
                                              <p:pRg st="0" end="0"/>
                                            </p:txEl>
                                          </p:spTgt>
                                        </p:tgtEl>
                                        <p:attrNameLst>
                                          <p:attrName>style.visibility</p:attrName>
                                        </p:attrNameLst>
                                      </p:cBhvr>
                                      <p:to>
                                        <p:strVal val="visible"/>
                                      </p:to>
                                    </p:set>
                                    <p:anim calcmode="discrete" valueType="clr">
                                      <p:cBhvr override="childStyle">
                                        <p:cTn id="12" dur="80"/>
                                        <p:tgtEl>
                                          <p:spTgt spid="4100">
                                            <p:txEl>
                                              <p:pRg st="0" end="0"/>
                                            </p:txEl>
                                          </p:spTgt>
                                        </p:tgtEl>
                                        <p:attrNameLst>
                                          <p:attrName>style.color</p:attrName>
                                        </p:attrNameLst>
                                      </p:cBhvr>
                                      <p:tavLst>
                                        <p:tav tm="0">
                                          <p:val>
                                            <p:clrVal>
                                              <a:srgbClr val="FF0000"/>
                                            </p:clrVal>
                                          </p:val>
                                        </p:tav>
                                        <p:tav tm="50000">
                                          <p:val>
                                            <p:clrVal>
                                              <a:schemeClr val="bg1"/>
                                            </p:clrVal>
                                          </p:val>
                                        </p:tav>
                                      </p:tavLst>
                                    </p:anim>
                                    <p:anim calcmode="discrete" valueType="clr">
                                      <p:cBhvr>
                                        <p:cTn id="13" dur="80"/>
                                        <p:tgtEl>
                                          <p:spTgt spid="410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4100">
                                            <p:txEl>
                                              <p:pRg st="0" end="0"/>
                                            </p:txEl>
                                          </p:spTgt>
                                        </p:tgtEl>
                                        <p:attrNameLst>
                                          <p:attrName>fill.type</p:attrName>
                                        </p:attrNameLst>
                                      </p:cBhvr>
                                      <p:to>
                                        <p:strVal val="solid"/>
                                      </p:to>
                                    </p:se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par>
                          <p:cTn id="15" fill="hold">
                            <p:stCondLst>
                              <p:cond delay="116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4100">
                                            <p:txEl>
                                              <p:pRg st="1" end="1"/>
                                            </p:txEl>
                                          </p:spTgt>
                                        </p:tgtEl>
                                        <p:attrNameLst>
                                          <p:attrName>style.visibility</p:attrName>
                                        </p:attrNameLst>
                                      </p:cBhvr>
                                      <p:to>
                                        <p:strVal val="visible"/>
                                      </p:to>
                                    </p:set>
                                    <p:anim calcmode="discrete" valueType="clr">
                                      <p:cBhvr override="childStyle">
                                        <p:cTn id="18" dur="80"/>
                                        <p:tgtEl>
                                          <p:spTgt spid="4100">
                                            <p:txEl>
                                              <p:pRg st="1" end="1"/>
                                            </p:txEl>
                                          </p:spTgt>
                                        </p:tgtEl>
                                        <p:attrNameLst>
                                          <p:attrName>style.color</p:attrName>
                                        </p:attrNameLst>
                                      </p:cBhvr>
                                      <p:tavLst>
                                        <p:tav tm="0">
                                          <p:val>
                                            <p:clrVal>
                                              <a:srgbClr val="FF0000"/>
                                            </p:clrVal>
                                          </p:val>
                                        </p:tav>
                                        <p:tav tm="50000">
                                          <p:val>
                                            <p:clrVal>
                                              <a:schemeClr val="bg1"/>
                                            </p:clrVal>
                                          </p:val>
                                        </p:tav>
                                      </p:tavLst>
                                    </p:anim>
                                    <p:anim calcmode="discrete" valueType="clr">
                                      <p:cBhvr>
                                        <p:cTn id="19" dur="80"/>
                                        <p:tgtEl>
                                          <p:spTgt spid="4100">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4100">
                                            <p:txEl>
                                              <p:pRg st="1" end="1"/>
                                            </p:txEl>
                                          </p:spTgt>
                                        </p:tgtEl>
                                        <p:attrNameLst>
                                          <p:attrName>fill.type</p:attrName>
                                        </p:attrNameLst>
                                      </p:cBhvr>
                                      <p:to>
                                        <p:strVal val="solid"/>
                                      </p:to>
                                    </p:set>
                                  </p:childTnLst>
                                  <p:subTnLst>
                                    <p:audio>
                                      <p:cMediaNode>
                                        <p:cTn display="0" masterRel="sameClick">
                                          <p:stCondLst>
                                            <p:cond evt="begin" delay="0">
                                              <p:tn val="16"/>
                                            </p:cond>
                                          </p:stCondLst>
                                          <p:endCondLst>
                                            <p:cond evt="onStopAudio" delay="0">
                                              <p:tgtEl>
                                                <p:sldTgt/>
                                              </p:tgtEl>
                                            </p:cond>
                                          </p:endCondLst>
                                        </p:cTn>
                                        <p:tgtEl>
                                          <p:sndTgt r:embed="rId2" name="type.wav"/>
                                        </p:tgtEl>
                                      </p:cMediaNode>
                                    </p:audio>
                                  </p:subTnLst>
                                </p:cTn>
                              </p:par>
                            </p:childTnLst>
                          </p:cTn>
                        </p:par>
                        <p:par>
                          <p:cTn id="21" fill="hold">
                            <p:stCondLst>
                              <p:cond delay="204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4100">
                                            <p:txEl>
                                              <p:pRg st="2" end="2"/>
                                            </p:txEl>
                                          </p:spTgt>
                                        </p:tgtEl>
                                        <p:attrNameLst>
                                          <p:attrName>style.visibility</p:attrName>
                                        </p:attrNameLst>
                                      </p:cBhvr>
                                      <p:to>
                                        <p:strVal val="visible"/>
                                      </p:to>
                                    </p:set>
                                    <p:anim calcmode="discrete" valueType="clr">
                                      <p:cBhvr override="childStyle">
                                        <p:cTn id="24" dur="80"/>
                                        <p:tgtEl>
                                          <p:spTgt spid="4100">
                                            <p:txEl>
                                              <p:pRg st="2" end="2"/>
                                            </p:txEl>
                                          </p:spTgt>
                                        </p:tgtEl>
                                        <p:attrNameLst>
                                          <p:attrName>style.color</p:attrName>
                                        </p:attrNameLst>
                                      </p:cBhvr>
                                      <p:tavLst>
                                        <p:tav tm="0">
                                          <p:val>
                                            <p:clrVal>
                                              <a:srgbClr val="FF0000"/>
                                            </p:clrVal>
                                          </p:val>
                                        </p:tav>
                                        <p:tav tm="50000">
                                          <p:val>
                                            <p:clrVal>
                                              <a:schemeClr val="bg1"/>
                                            </p:clrVal>
                                          </p:val>
                                        </p:tav>
                                      </p:tavLst>
                                    </p:anim>
                                    <p:anim calcmode="discrete" valueType="clr">
                                      <p:cBhvr>
                                        <p:cTn id="25" dur="80"/>
                                        <p:tgtEl>
                                          <p:spTgt spid="4100">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4100">
                                            <p:txEl>
                                              <p:pRg st="2" end="2"/>
                                            </p:txEl>
                                          </p:spTgt>
                                        </p:tgtEl>
                                        <p:attrNameLst>
                                          <p:attrName>fill.type</p:attrName>
                                        </p:attrNameLst>
                                      </p:cBhvr>
                                      <p:to>
                                        <p:strVal val="solid"/>
                                      </p:to>
                                    </p:set>
                                  </p:childTnLst>
                                  <p:subTnLst>
                                    <p:audio>
                                      <p:cMediaNode>
                                        <p:cTn display="0" masterRel="sameClick">
                                          <p:stCondLst>
                                            <p:cond evt="begin" delay="0">
                                              <p:tn val="22"/>
                                            </p:cond>
                                          </p:stCondLst>
                                          <p:endCondLst>
                                            <p:cond evt="onStopAudio" delay="0">
                                              <p:tgtEl>
                                                <p:sldTgt/>
                                              </p:tgtEl>
                                            </p:cond>
                                          </p:endCondLst>
                                        </p:cTn>
                                        <p:tgtEl>
                                          <p:sndTgt r:embed="rId2" name="type.wav"/>
                                        </p:tgtEl>
                                      </p:cMediaNode>
                                    </p:audio>
                                  </p:subTnLst>
                                </p:cTn>
                              </p:par>
                            </p:childTnLst>
                          </p:cTn>
                        </p:par>
                        <p:par>
                          <p:cTn id="27" fill="hold">
                            <p:stCondLst>
                              <p:cond delay="352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4100">
                                            <p:txEl>
                                              <p:pRg st="3" end="3"/>
                                            </p:txEl>
                                          </p:spTgt>
                                        </p:tgtEl>
                                        <p:attrNameLst>
                                          <p:attrName>style.visibility</p:attrName>
                                        </p:attrNameLst>
                                      </p:cBhvr>
                                      <p:to>
                                        <p:strVal val="visible"/>
                                      </p:to>
                                    </p:set>
                                    <p:anim calcmode="discrete" valueType="clr">
                                      <p:cBhvr override="childStyle">
                                        <p:cTn id="30" dur="80"/>
                                        <p:tgtEl>
                                          <p:spTgt spid="4100">
                                            <p:txEl>
                                              <p:pRg st="3" end="3"/>
                                            </p:txEl>
                                          </p:spTgt>
                                        </p:tgtEl>
                                        <p:attrNameLst>
                                          <p:attrName>style.color</p:attrName>
                                        </p:attrNameLst>
                                      </p:cBhvr>
                                      <p:tavLst>
                                        <p:tav tm="0">
                                          <p:val>
                                            <p:clrVal>
                                              <a:srgbClr val="FF0000"/>
                                            </p:clrVal>
                                          </p:val>
                                        </p:tav>
                                        <p:tav tm="50000">
                                          <p:val>
                                            <p:clrVal>
                                              <a:schemeClr val="bg1"/>
                                            </p:clrVal>
                                          </p:val>
                                        </p:tav>
                                      </p:tavLst>
                                    </p:anim>
                                    <p:anim calcmode="discrete" valueType="clr">
                                      <p:cBhvr>
                                        <p:cTn id="31" dur="80"/>
                                        <p:tgtEl>
                                          <p:spTgt spid="4100">
                                            <p:txEl>
                                              <p:pRg st="3" end="3"/>
                                            </p:txEl>
                                          </p:spTgt>
                                        </p:tgtEl>
                                        <p:attrNameLst>
                                          <p:attrName>fillcolor</p:attrName>
                                        </p:attrNameLst>
                                      </p:cBhvr>
                                      <p:tavLst>
                                        <p:tav tm="0">
                                          <p:val>
                                            <p:clrVal>
                                              <a:schemeClr val="accent2"/>
                                            </p:clrVal>
                                          </p:val>
                                        </p:tav>
                                        <p:tav tm="50000">
                                          <p:val>
                                            <p:clrVal>
                                              <a:schemeClr val="hlink"/>
                                            </p:clrVal>
                                          </p:val>
                                        </p:tav>
                                      </p:tavLst>
                                    </p:anim>
                                    <p:set>
                                      <p:cBhvr>
                                        <p:cTn id="32" dur="80"/>
                                        <p:tgtEl>
                                          <p:spTgt spid="4100">
                                            <p:txEl>
                                              <p:pRg st="3" end="3"/>
                                            </p:txEl>
                                          </p:spTgt>
                                        </p:tgtEl>
                                        <p:attrNameLst>
                                          <p:attrName>fill.type</p:attrName>
                                        </p:attrNameLst>
                                      </p:cBhvr>
                                      <p:to>
                                        <p:strVal val="solid"/>
                                      </p:to>
                                    </p:set>
                                  </p:childTnLst>
                                  <p:subTnLst>
                                    <p:audio>
                                      <p:cMediaNode>
                                        <p:cTn display="0" masterRel="sameClick">
                                          <p:stCondLst>
                                            <p:cond evt="begin" delay="0">
                                              <p:tn val="28"/>
                                            </p:cond>
                                          </p:stCondLst>
                                          <p:endCondLst>
                                            <p:cond evt="onStopAudio" delay="0">
                                              <p:tgtEl>
                                                <p:sldTgt/>
                                              </p:tgtEl>
                                            </p:cond>
                                          </p:endCondLst>
                                        </p:cTn>
                                        <p:tgtEl>
                                          <p:sndTgt r:embed="rId2" name="type.wav"/>
                                        </p:tgtEl>
                                      </p:cMediaNode>
                                    </p:audio>
                                  </p:subTnLst>
                                </p:cTn>
                              </p:par>
                            </p:childTnLst>
                          </p:cTn>
                        </p:par>
                        <p:par>
                          <p:cTn id="33" fill="hold">
                            <p:stCondLst>
                              <p:cond delay="5000"/>
                            </p:stCondLst>
                            <p:childTnLst>
                              <p:par>
                                <p:cTn id="34" presetID="27" presetClass="entr" presetSubtype="0" fill="hold" nodeType="afterEffect">
                                  <p:stCondLst>
                                    <p:cond delay="0"/>
                                  </p:stCondLst>
                                  <p:iterate type="lt">
                                    <p:tmPct val="50000"/>
                                  </p:iterate>
                                  <p:childTnLst>
                                    <p:set>
                                      <p:cBhvr>
                                        <p:cTn id="35" dur="1" fill="hold">
                                          <p:stCondLst>
                                            <p:cond delay="0"/>
                                          </p:stCondLst>
                                        </p:cTn>
                                        <p:tgtEl>
                                          <p:spTgt spid="4100">
                                            <p:txEl>
                                              <p:pRg st="4" end="4"/>
                                            </p:txEl>
                                          </p:spTgt>
                                        </p:tgtEl>
                                        <p:attrNameLst>
                                          <p:attrName>style.visibility</p:attrName>
                                        </p:attrNameLst>
                                      </p:cBhvr>
                                      <p:to>
                                        <p:strVal val="visible"/>
                                      </p:to>
                                    </p:set>
                                    <p:anim calcmode="discrete" valueType="clr">
                                      <p:cBhvr override="childStyle">
                                        <p:cTn id="36" dur="80"/>
                                        <p:tgtEl>
                                          <p:spTgt spid="4100">
                                            <p:txEl>
                                              <p:pRg st="4" end="4"/>
                                            </p:txEl>
                                          </p:spTgt>
                                        </p:tgtEl>
                                        <p:attrNameLst>
                                          <p:attrName>style.color</p:attrName>
                                        </p:attrNameLst>
                                      </p:cBhvr>
                                      <p:tavLst>
                                        <p:tav tm="0">
                                          <p:val>
                                            <p:clrVal>
                                              <a:srgbClr val="FF0000"/>
                                            </p:clrVal>
                                          </p:val>
                                        </p:tav>
                                        <p:tav tm="50000">
                                          <p:val>
                                            <p:clrVal>
                                              <a:schemeClr val="bg1"/>
                                            </p:clrVal>
                                          </p:val>
                                        </p:tav>
                                      </p:tavLst>
                                    </p:anim>
                                    <p:anim calcmode="discrete" valueType="clr">
                                      <p:cBhvr>
                                        <p:cTn id="37" dur="80"/>
                                        <p:tgtEl>
                                          <p:spTgt spid="4100">
                                            <p:txEl>
                                              <p:pRg st="4" end="4"/>
                                            </p:txEl>
                                          </p:spTgt>
                                        </p:tgtEl>
                                        <p:attrNameLst>
                                          <p:attrName>fillcolor</p:attrName>
                                        </p:attrNameLst>
                                      </p:cBhvr>
                                      <p:tavLst>
                                        <p:tav tm="0">
                                          <p:val>
                                            <p:clrVal>
                                              <a:schemeClr val="accent2"/>
                                            </p:clrVal>
                                          </p:val>
                                        </p:tav>
                                        <p:tav tm="50000">
                                          <p:val>
                                            <p:clrVal>
                                              <a:schemeClr val="hlink"/>
                                            </p:clrVal>
                                          </p:val>
                                        </p:tav>
                                      </p:tavLst>
                                    </p:anim>
                                    <p:set>
                                      <p:cBhvr>
                                        <p:cTn id="38" dur="80"/>
                                        <p:tgtEl>
                                          <p:spTgt spid="4100">
                                            <p:txEl>
                                              <p:pRg st="4" end="4"/>
                                            </p:txEl>
                                          </p:spTgt>
                                        </p:tgtEl>
                                        <p:attrNameLst>
                                          <p:attrName>fill.type</p:attrName>
                                        </p:attrNameLst>
                                      </p:cBhvr>
                                      <p:to>
                                        <p:strVal val="solid"/>
                                      </p:to>
                                    </p:set>
                                  </p:childTnLst>
                                  <p:subTnLst>
                                    <p:audio>
                                      <p:cMediaNode>
                                        <p:cTn display="0" masterRel="sameClick">
                                          <p:stCondLst>
                                            <p:cond evt="begin" delay="0">
                                              <p:tn val="34"/>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331640" y="1412776"/>
            <a:ext cx="698477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1-الاستعداد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للتعلم:</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المتعلم لا يستطيع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ان</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يتعلم شيئا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الا</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اذا</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كان مستعدا له ويشمل</a:t>
            </a:r>
            <a:r>
              <a:rPr kumimoji="0" lang="ar-SA" sz="2800" b="0" i="0" u="none" strike="noStrike" cap="none" normalizeH="0" dirty="0" smtClean="0">
                <a:ln>
                  <a:noFill/>
                </a:ln>
                <a:solidFill>
                  <a:schemeClr val="bg1"/>
                </a:solidFill>
                <a:effectLst/>
                <a:latin typeface="Calibri" pitchFamily="34" charset="0"/>
                <a:ea typeface="Calibri" pitchFamily="34" charset="0"/>
                <a:cs typeface="Arial" pitchFamily="34" charset="0"/>
              </a:rPr>
              <a:t> </a:t>
            </a:r>
          </a:p>
          <a:p>
            <a:pPr marL="0" marR="0" lvl="0" indent="0" defTabSz="91440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ذلك الاستعداد الجسمي والعضلي والعقلي والنفسي</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endPar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p:txBody>
      </p:sp>
      <p:sp>
        <p:nvSpPr>
          <p:cNvPr id="3" name="مستطيل 2"/>
          <p:cNvSpPr/>
          <p:nvPr/>
        </p:nvSpPr>
        <p:spPr>
          <a:xfrm>
            <a:off x="1115616" y="0"/>
            <a:ext cx="7042312" cy="707886"/>
          </a:xfrm>
          <a:prstGeom prst="rect">
            <a:avLst/>
          </a:prstGeom>
        </p:spPr>
        <p:txBody>
          <a:bodyPr wrap="none">
            <a:spAutoFit/>
          </a:bodyPr>
          <a:lstStyle/>
          <a:p>
            <a:r>
              <a:rPr lang="ar-SA" sz="4000" b="1" dirty="0" smtClean="0">
                <a:solidFill>
                  <a:schemeClr val="accent3">
                    <a:lumMod val="85000"/>
                  </a:schemeClr>
                </a:solidFill>
              </a:rPr>
              <a:t>مبادئ التعلم وعلاقتها بالمنهج المدرسي :</a:t>
            </a:r>
            <a:endParaRPr lang="ar-SA" sz="4000" dirty="0">
              <a:solidFill>
                <a:schemeClr val="accent3">
                  <a:lumMod val="85000"/>
                </a:schemeClr>
              </a:solidFill>
            </a:endParaRPr>
          </a:p>
        </p:txBody>
      </p:sp>
      <p:pic>
        <p:nvPicPr>
          <p:cNvPr id="4" name="صورة 3" descr="11391.jpg"/>
          <p:cNvPicPr>
            <a:picLocks noChangeAspect="1"/>
          </p:cNvPicPr>
          <p:nvPr/>
        </p:nvPicPr>
        <p:blipFill>
          <a:blip r:embed="rId2" cstate="print"/>
          <a:stretch>
            <a:fillRect/>
          </a:stretch>
        </p:blipFill>
        <p:spPr>
          <a:xfrm>
            <a:off x="3707904" y="3068960"/>
            <a:ext cx="1905000" cy="2476500"/>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35896" y="1340768"/>
            <a:ext cx="4824536" cy="3970318"/>
          </a:xfrm>
          <a:prstGeom prst="rect">
            <a:avLst/>
          </a:prstGeom>
        </p:spPr>
        <p:txBody>
          <a:bodyPr wrap="square">
            <a:spAutoFit/>
          </a:bodyPr>
          <a:lstStyle/>
          <a:p>
            <a:pPr lvl="0" eaLnBrk="0" fontAlgn="base" hangingPunct="0">
              <a:spcBef>
                <a:spcPct val="0"/>
              </a:spcBef>
              <a:spcAft>
                <a:spcPct val="0"/>
              </a:spcAft>
            </a:pPr>
            <a:r>
              <a:rPr lang="ar-SA" sz="2800" b="1" dirty="0" smtClean="0">
                <a:solidFill>
                  <a:srgbClr val="CCFFCC"/>
                </a:solidFill>
                <a:latin typeface="Calibri" pitchFamily="34" charset="0"/>
                <a:ea typeface="Calibri" pitchFamily="34" charset="0"/>
                <a:cs typeface="Arial" pitchFamily="34" charset="0"/>
              </a:rPr>
              <a:t>2-</a:t>
            </a:r>
            <a:r>
              <a:rPr lang="ar-SA" sz="2800" b="1" dirty="0" err="1" smtClean="0">
                <a:solidFill>
                  <a:srgbClr val="CCFFCC"/>
                </a:solidFill>
                <a:latin typeface="Calibri" pitchFamily="34" charset="0"/>
                <a:ea typeface="Calibri" pitchFamily="34" charset="0"/>
                <a:cs typeface="Arial" pitchFamily="34" charset="0"/>
              </a:rPr>
              <a:t>الدافعيه</a:t>
            </a:r>
            <a:r>
              <a:rPr lang="ar-SA" sz="2800" b="1" dirty="0" smtClean="0">
                <a:solidFill>
                  <a:srgbClr val="CCFFCC"/>
                </a:solidFill>
                <a:latin typeface="Calibri" pitchFamily="34" charset="0"/>
                <a:ea typeface="Calibri" pitchFamily="34" charset="0"/>
                <a:cs typeface="Arial" pitchFamily="34" charset="0"/>
              </a:rPr>
              <a:t> للتعلم:</a:t>
            </a:r>
            <a:endParaRPr lang="en-US" sz="2800" b="1" dirty="0" smtClean="0">
              <a:solidFill>
                <a:srgbClr val="CCFFCC"/>
              </a:solidFill>
              <a:latin typeface="Arial" pitchFamily="34" charset="0"/>
              <a:cs typeface="Arial" pitchFamily="34" charset="0"/>
            </a:endParaRPr>
          </a:p>
          <a:p>
            <a:pPr lvl="0" eaLnBrk="0" fontAlgn="base" hangingPunct="0">
              <a:spcBef>
                <a:spcPct val="0"/>
              </a:spcBef>
              <a:spcAft>
                <a:spcPct val="0"/>
              </a:spcAft>
            </a:pPr>
            <a:r>
              <a:rPr lang="ar-SA" sz="2800" dirty="0" smtClean="0">
                <a:solidFill>
                  <a:schemeClr val="bg1"/>
                </a:solidFill>
                <a:latin typeface="Calibri" pitchFamily="34" charset="0"/>
                <a:ea typeface="Calibri" pitchFamily="34" charset="0"/>
                <a:cs typeface="Arial" pitchFamily="34" charset="0"/>
              </a:rPr>
              <a:t>بعد توافر الاستعداد للتعلم لدى المتعلم لابد من وجود </a:t>
            </a:r>
            <a:r>
              <a:rPr lang="ar-SA" sz="2800" dirty="0" err="1" smtClean="0">
                <a:solidFill>
                  <a:schemeClr val="bg1"/>
                </a:solidFill>
                <a:latin typeface="Calibri" pitchFamily="34" charset="0"/>
                <a:ea typeface="Calibri" pitchFamily="34" charset="0"/>
                <a:cs typeface="Arial" pitchFamily="34" charset="0"/>
              </a:rPr>
              <a:t>مايدفعه</a:t>
            </a:r>
            <a:r>
              <a:rPr lang="ar-SA" sz="2800" dirty="0" smtClean="0">
                <a:solidFill>
                  <a:schemeClr val="bg1"/>
                </a:solidFill>
                <a:latin typeface="Calibri" pitchFamily="34" charset="0"/>
                <a:ea typeface="Calibri" pitchFamily="34" charset="0"/>
                <a:cs typeface="Arial" pitchFamily="34" charset="0"/>
              </a:rPr>
              <a:t> </a:t>
            </a:r>
            <a:r>
              <a:rPr lang="ar-SA" sz="2800" dirty="0" err="1" smtClean="0">
                <a:solidFill>
                  <a:schemeClr val="bg1"/>
                </a:solidFill>
                <a:latin typeface="Calibri" pitchFamily="34" charset="0"/>
                <a:ea typeface="Calibri" pitchFamily="34" charset="0"/>
                <a:cs typeface="Arial" pitchFamily="34" charset="0"/>
              </a:rPr>
              <a:t>اليه</a:t>
            </a:r>
            <a:r>
              <a:rPr lang="ar-SA" sz="2800" dirty="0" smtClean="0">
                <a:solidFill>
                  <a:schemeClr val="bg1"/>
                </a:solidFill>
                <a:latin typeface="Calibri" pitchFamily="34" charset="0"/>
                <a:ea typeface="Calibri" pitchFamily="34" charset="0"/>
                <a:cs typeface="Arial" pitchFamily="34" charset="0"/>
              </a:rPr>
              <a:t> </a:t>
            </a:r>
            <a:r>
              <a:rPr lang="ar-SA" sz="2800" dirty="0" err="1" smtClean="0">
                <a:solidFill>
                  <a:schemeClr val="bg1"/>
                </a:solidFill>
                <a:latin typeface="Calibri" pitchFamily="34" charset="0"/>
                <a:ea typeface="Calibri" pitchFamily="34" charset="0"/>
                <a:cs typeface="Arial" pitchFamily="34" charset="0"/>
              </a:rPr>
              <a:t>فالدافعيه</a:t>
            </a:r>
            <a:r>
              <a:rPr lang="ar-SA" sz="2800" dirty="0" smtClean="0">
                <a:solidFill>
                  <a:schemeClr val="bg1"/>
                </a:solidFill>
                <a:latin typeface="Calibri" pitchFamily="34" charset="0"/>
                <a:ea typeface="Calibri" pitchFamily="34" charset="0"/>
                <a:cs typeface="Arial" pitchFamily="34" charset="0"/>
              </a:rPr>
              <a:t> هي التي تمد السلوك </a:t>
            </a:r>
            <a:r>
              <a:rPr lang="ar-SA" sz="2800" dirty="0" err="1" smtClean="0">
                <a:solidFill>
                  <a:schemeClr val="bg1"/>
                </a:solidFill>
                <a:latin typeface="Calibri" pitchFamily="34" charset="0"/>
                <a:ea typeface="Calibri" pitchFamily="34" charset="0"/>
                <a:cs typeface="Arial" pitchFamily="34" charset="0"/>
              </a:rPr>
              <a:t>بالطاقه</a:t>
            </a:r>
            <a:r>
              <a:rPr lang="ar-SA" sz="2800" dirty="0" smtClean="0">
                <a:solidFill>
                  <a:schemeClr val="bg1"/>
                </a:solidFill>
                <a:latin typeface="Calibri" pitchFamily="34" charset="0"/>
                <a:ea typeface="Calibri" pitchFamily="34" charset="0"/>
                <a:cs typeface="Arial" pitchFamily="34" charset="0"/>
              </a:rPr>
              <a:t> وتستثير النشاط والاستجابات </a:t>
            </a:r>
            <a:r>
              <a:rPr lang="ar-SA" sz="2800" dirty="0" err="1" smtClean="0">
                <a:solidFill>
                  <a:schemeClr val="bg1"/>
                </a:solidFill>
                <a:latin typeface="Calibri" pitchFamily="34" charset="0"/>
                <a:ea typeface="Calibri" pitchFamily="34" charset="0"/>
                <a:cs typeface="Arial" pitchFamily="34" charset="0"/>
              </a:rPr>
              <a:t>الملائمه</a:t>
            </a:r>
            <a:r>
              <a:rPr lang="ar-SA" sz="2800" dirty="0" smtClean="0">
                <a:solidFill>
                  <a:schemeClr val="bg1"/>
                </a:solidFill>
                <a:latin typeface="Calibri" pitchFamily="34" charset="0"/>
                <a:ea typeface="Calibri" pitchFamily="34" charset="0"/>
                <a:cs typeface="Arial" pitchFamily="34" charset="0"/>
              </a:rPr>
              <a:t> ثم توجه سلوك المتعلم نحو الهدف الذي يشبه </a:t>
            </a:r>
            <a:r>
              <a:rPr lang="ar-SA" sz="2800" dirty="0" err="1" smtClean="0">
                <a:solidFill>
                  <a:schemeClr val="bg1"/>
                </a:solidFill>
                <a:latin typeface="Calibri" pitchFamily="34" charset="0"/>
                <a:ea typeface="Calibri" pitchFamily="34" charset="0"/>
                <a:cs typeface="Arial" pitchFamily="34" charset="0"/>
              </a:rPr>
              <a:t>الدافعيه</a:t>
            </a:r>
            <a:r>
              <a:rPr lang="ar-SA" sz="2800" dirty="0" smtClean="0">
                <a:solidFill>
                  <a:schemeClr val="bg1"/>
                </a:solidFill>
                <a:latin typeface="Calibri" pitchFamily="34" charset="0"/>
                <a:ea typeface="Calibri" pitchFamily="34" charset="0"/>
                <a:cs typeface="Arial" pitchFamily="34" charset="0"/>
              </a:rPr>
              <a:t> لديه كما تسهم في تعزيز نمط السلوك لدى المتعلم </a:t>
            </a:r>
            <a:r>
              <a:rPr lang="ar-SA" sz="2800" dirty="0" err="1" smtClean="0">
                <a:solidFill>
                  <a:schemeClr val="bg1"/>
                </a:solidFill>
                <a:latin typeface="Calibri" pitchFamily="34" charset="0"/>
                <a:ea typeface="Calibri" pitchFamily="34" charset="0"/>
                <a:cs typeface="Arial" pitchFamily="34" charset="0"/>
              </a:rPr>
              <a:t>والدافعيه</a:t>
            </a:r>
            <a:r>
              <a:rPr lang="ar-SA" sz="2800" dirty="0" smtClean="0">
                <a:solidFill>
                  <a:schemeClr val="bg1"/>
                </a:solidFill>
                <a:latin typeface="Calibri" pitchFamily="34" charset="0"/>
                <a:ea typeface="Calibri" pitchFamily="34" charset="0"/>
                <a:cs typeface="Arial" pitchFamily="34" charset="0"/>
              </a:rPr>
              <a:t> </a:t>
            </a:r>
            <a:r>
              <a:rPr lang="ar-SA" sz="2800" dirty="0" err="1" smtClean="0">
                <a:solidFill>
                  <a:schemeClr val="bg1"/>
                </a:solidFill>
                <a:latin typeface="Calibri" pitchFamily="34" charset="0"/>
                <a:ea typeface="Calibri" pitchFamily="34" charset="0"/>
                <a:cs typeface="Arial" pitchFamily="34" charset="0"/>
              </a:rPr>
              <a:t>اما</a:t>
            </a:r>
            <a:r>
              <a:rPr lang="ar-SA" sz="2800" dirty="0" smtClean="0">
                <a:solidFill>
                  <a:schemeClr val="bg1"/>
                </a:solidFill>
                <a:latin typeface="Calibri" pitchFamily="34" charset="0"/>
                <a:ea typeface="Calibri" pitchFamily="34" charset="0"/>
                <a:cs typeface="Arial" pitchFamily="34" charset="0"/>
              </a:rPr>
              <a:t> </a:t>
            </a:r>
            <a:r>
              <a:rPr lang="ar-SA" sz="2800" dirty="0" err="1" smtClean="0">
                <a:solidFill>
                  <a:schemeClr val="bg1"/>
                </a:solidFill>
                <a:latin typeface="Calibri" pitchFamily="34" charset="0"/>
                <a:ea typeface="Calibri" pitchFamily="34" charset="0"/>
                <a:cs typeface="Arial" pitchFamily="34" charset="0"/>
              </a:rPr>
              <a:t>ان</a:t>
            </a:r>
            <a:r>
              <a:rPr lang="ar-SA" sz="2800" dirty="0" smtClean="0">
                <a:solidFill>
                  <a:schemeClr val="bg1"/>
                </a:solidFill>
                <a:latin typeface="Calibri" pitchFamily="34" charset="0"/>
                <a:ea typeface="Calibri" pitchFamily="34" charset="0"/>
                <a:cs typeface="Arial" pitchFamily="34" charset="0"/>
              </a:rPr>
              <a:t> تكون داخليه </a:t>
            </a:r>
            <a:r>
              <a:rPr lang="ar-SA" sz="2800" dirty="0" err="1" smtClean="0">
                <a:solidFill>
                  <a:schemeClr val="bg1"/>
                </a:solidFill>
                <a:latin typeface="Calibri" pitchFamily="34" charset="0"/>
                <a:ea typeface="Calibri" pitchFamily="34" charset="0"/>
                <a:cs typeface="Arial" pitchFamily="34" charset="0"/>
              </a:rPr>
              <a:t>او</a:t>
            </a:r>
            <a:r>
              <a:rPr lang="ar-SA" sz="2800" dirty="0" smtClean="0">
                <a:solidFill>
                  <a:schemeClr val="bg1"/>
                </a:solidFill>
                <a:latin typeface="Calibri" pitchFamily="34" charset="0"/>
                <a:ea typeface="Calibri" pitchFamily="34" charset="0"/>
                <a:cs typeface="Arial" pitchFamily="34" charset="0"/>
              </a:rPr>
              <a:t> </a:t>
            </a:r>
            <a:r>
              <a:rPr lang="ar-SA" sz="2800" dirty="0" err="1" smtClean="0">
                <a:solidFill>
                  <a:schemeClr val="bg1"/>
                </a:solidFill>
                <a:latin typeface="Calibri" pitchFamily="34" charset="0"/>
                <a:ea typeface="Calibri" pitchFamily="34" charset="0"/>
                <a:cs typeface="Arial" pitchFamily="34" charset="0"/>
              </a:rPr>
              <a:t>خارجيه</a:t>
            </a:r>
            <a:r>
              <a:rPr lang="ar-SA" sz="2800" dirty="0" smtClean="0">
                <a:solidFill>
                  <a:schemeClr val="bg1"/>
                </a:solidFill>
                <a:latin typeface="Calibri" pitchFamily="34" charset="0"/>
                <a:ea typeface="Calibri" pitchFamily="34" charset="0"/>
                <a:cs typeface="Arial" pitchFamily="34" charset="0"/>
              </a:rPr>
              <a:t> .</a:t>
            </a:r>
            <a:endParaRPr lang="ar-SA" sz="2800" dirty="0" smtClean="0">
              <a:solidFill>
                <a:schemeClr val="bg1"/>
              </a:solidFill>
              <a:latin typeface="Arial" pitchFamily="34" charset="0"/>
              <a:cs typeface="Arial" pitchFamily="34" charset="0"/>
            </a:endParaRPr>
          </a:p>
        </p:txBody>
      </p:sp>
      <p:sp>
        <p:nvSpPr>
          <p:cNvPr id="3" name="مستطيل 2"/>
          <p:cNvSpPr/>
          <p:nvPr/>
        </p:nvSpPr>
        <p:spPr>
          <a:xfrm>
            <a:off x="1115616" y="0"/>
            <a:ext cx="7042312" cy="707886"/>
          </a:xfrm>
          <a:prstGeom prst="rect">
            <a:avLst/>
          </a:prstGeom>
        </p:spPr>
        <p:txBody>
          <a:bodyPr wrap="none">
            <a:spAutoFit/>
          </a:bodyPr>
          <a:lstStyle/>
          <a:p>
            <a:r>
              <a:rPr lang="ar-SA" sz="4000" b="1" dirty="0" smtClean="0">
                <a:solidFill>
                  <a:schemeClr val="accent3">
                    <a:lumMod val="85000"/>
                  </a:schemeClr>
                </a:solidFill>
              </a:rPr>
              <a:t>مبادئ التعلم وعلاقتها بالمنهج المدرسي :</a:t>
            </a:r>
            <a:endParaRPr lang="ar-SA" sz="4000" dirty="0">
              <a:solidFill>
                <a:schemeClr val="accent3">
                  <a:lumMod val="85000"/>
                </a:schemeClr>
              </a:solidFill>
            </a:endParaRPr>
          </a:p>
        </p:txBody>
      </p:sp>
      <p:pic>
        <p:nvPicPr>
          <p:cNvPr id="4" name="صورة 3" descr="1586000546197.jpg"/>
          <p:cNvPicPr>
            <a:picLocks noChangeAspect="1"/>
          </p:cNvPicPr>
          <p:nvPr/>
        </p:nvPicPr>
        <p:blipFill>
          <a:blip r:embed="rId2" cstate="print"/>
          <a:stretch>
            <a:fillRect/>
          </a:stretch>
        </p:blipFill>
        <p:spPr>
          <a:xfrm>
            <a:off x="683568" y="1700808"/>
            <a:ext cx="2540000" cy="3086100"/>
          </a:xfrm>
          <a:prstGeom prst="rect">
            <a:avLst/>
          </a:prstGeom>
        </p:spPr>
      </p:pic>
    </p:spTree>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83568" y="1700808"/>
            <a:ext cx="410445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3-بذل الجهد في التعليم:</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أي لابد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ان</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ينشط المتعلم وان يحاول فهم الموقف وان يقارنه بغيره وان يستنتج وان يجرب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الامر</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وان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يتسائل</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ويرجع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الى</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المراجع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او</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الاشخاص</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وان يحاول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الاستفاده</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من خبراته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السابقه</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endPar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p:txBody>
      </p:sp>
      <p:sp>
        <p:nvSpPr>
          <p:cNvPr id="3" name="مستطيل 2"/>
          <p:cNvSpPr/>
          <p:nvPr/>
        </p:nvSpPr>
        <p:spPr>
          <a:xfrm>
            <a:off x="1115616" y="0"/>
            <a:ext cx="7042312" cy="707886"/>
          </a:xfrm>
          <a:prstGeom prst="rect">
            <a:avLst/>
          </a:prstGeom>
        </p:spPr>
        <p:txBody>
          <a:bodyPr wrap="none">
            <a:spAutoFit/>
          </a:bodyPr>
          <a:lstStyle/>
          <a:p>
            <a:r>
              <a:rPr lang="ar-SA" sz="4000" b="1" dirty="0" smtClean="0">
                <a:solidFill>
                  <a:schemeClr val="accent3">
                    <a:lumMod val="85000"/>
                  </a:schemeClr>
                </a:solidFill>
              </a:rPr>
              <a:t>مبادئ التعلم وعلاقتها بالمنهج المدرسي :</a:t>
            </a:r>
            <a:endParaRPr lang="ar-SA" sz="4000" dirty="0">
              <a:solidFill>
                <a:schemeClr val="accent3">
                  <a:lumMod val="85000"/>
                </a:schemeClr>
              </a:solidFill>
            </a:endParaRPr>
          </a:p>
        </p:txBody>
      </p:sp>
      <p:pic>
        <p:nvPicPr>
          <p:cNvPr id="4" name="صورة 3" descr="learning-difficulties-podcast.jpg"/>
          <p:cNvPicPr>
            <a:picLocks noChangeAspect="1"/>
          </p:cNvPicPr>
          <p:nvPr/>
        </p:nvPicPr>
        <p:blipFill>
          <a:blip r:embed="rId2" cstate="print"/>
          <a:stretch>
            <a:fillRect/>
          </a:stretch>
        </p:blipFill>
        <p:spPr>
          <a:xfrm>
            <a:off x="5436096" y="1772816"/>
            <a:ext cx="2730500" cy="2984500"/>
          </a:xfrm>
          <a:prstGeom prst="rect">
            <a:avLst/>
          </a:prstGeom>
        </p:spPr>
      </p:pic>
    </p:spTree>
  </p:cSld>
  <p:clrMapOvr>
    <a:masterClrMapping/>
  </p:clrMapOvr>
  <p:transition>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15616" y="0"/>
            <a:ext cx="7042312" cy="707886"/>
          </a:xfrm>
          <a:prstGeom prst="rect">
            <a:avLst/>
          </a:prstGeom>
        </p:spPr>
        <p:txBody>
          <a:bodyPr wrap="none">
            <a:spAutoFit/>
          </a:bodyPr>
          <a:lstStyle/>
          <a:p>
            <a:r>
              <a:rPr lang="ar-SA" sz="4000" b="1" dirty="0" smtClean="0">
                <a:solidFill>
                  <a:schemeClr val="accent3">
                    <a:lumMod val="85000"/>
                  </a:schemeClr>
                </a:solidFill>
              </a:rPr>
              <a:t>مبادئ التعلم وعلاقتها بالمنهج المدرسي :</a:t>
            </a:r>
            <a:endParaRPr lang="ar-SA" sz="4000" dirty="0">
              <a:solidFill>
                <a:schemeClr val="accent3">
                  <a:lumMod val="85000"/>
                </a:schemeClr>
              </a:solidFill>
            </a:endParaRPr>
          </a:p>
        </p:txBody>
      </p:sp>
      <p:sp>
        <p:nvSpPr>
          <p:cNvPr id="4" name="مستطيل 3"/>
          <p:cNvSpPr/>
          <p:nvPr/>
        </p:nvSpPr>
        <p:spPr>
          <a:xfrm>
            <a:off x="3491880" y="1772816"/>
            <a:ext cx="4860032" cy="3108543"/>
          </a:xfrm>
          <a:prstGeom prst="rect">
            <a:avLst/>
          </a:prstGeom>
        </p:spPr>
        <p:txBody>
          <a:bodyPr wrap="square">
            <a:spAutoFit/>
          </a:bodyPr>
          <a:lstStyle/>
          <a:p>
            <a:pPr lvl="0" eaLnBrk="0" fontAlgn="base" hangingPunct="0">
              <a:spcBef>
                <a:spcPct val="0"/>
              </a:spcBef>
              <a:spcAft>
                <a:spcPct val="0"/>
              </a:spcAft>
            </a:pPr>
            <a:r>
              <a:rPr lang="ar-SA" sz="2800" b="1" dirty="0" smtClean="0">
                <a:solidFill>
                  <a:srgbClr val="CCFFCC"/>
                </a:solidFill>
                <a:latin typeface="Calibri" pitchFamily="34" charset="0"/>
                <a:ea typeface="Calibri" pitchFamily="34" charset="0"/>
                <a:cs typeface="Arial" pitchFamily="34" charset="0"/>
              </a:rPr>
              <a:t>4-الانتقال من العام </a:t>
            </a:r>
            <a:r>
              <a:rPr lang="ar-SA" sz="2800" b="1" dirty="0" err="1" smtClean="0">
                <a:solidFill>
                  <a:srgbClr val="CCFFCC"/>
                </a:solidFill>
                <a:latin typeface="Calibri" pitchFamily="34" charset="0"/>
                <a:ea typeface="Calibri" pitchFamily="34" charset="0"/>
                <a:cs typeface="Arial" pitchFamily="34" charset="0"/>
              </a:rPr>
              <a:t>الى</a:t>
            </a:r>
            <a:r>
              <a:rPr lang="ar-SA" sz="2800" b="1" dirty="0" smtClean="0">
                <a:solidFill>
                  <a:srgbClr val="CCFFCC"/>
                </a:solidFill>
                <a:latin typeface="Calibri" pitchFamily="34" charset="0"/>
                <a:ea typeface="Calibri" pitchFamily="34" charset="0"/>
                <a:cs typeface="Arial" pitchFamily="34" charset="0"/>
              </a:rPr>
              <a:t> الخاص:</a:t>
            </a:r>
            <a:endParaRPr lang="en-US" sz="2800" b="1" dirty="0" smtClean="0">
              <a:solidFill>
                <a:srgbClr val="CCFFCC"/>
              </a:solidFill>
              <a:latin typeface="Arial" pitchFamily="34" charset="0"/>
              <a:cs typeface="Arial" pitchFamily="34" charset="0"/>
            </a:endParaRPr>
          </a:p>
          <a:p>
            <a:pPr lvl="0" eaLnBrk="0" fontAlgn="base" hangingPunct="0">
              <a:spcBef>
                <a:spcPct val="0"/>
              </a:spcBef>
              <a:spcAft>
                <a:spcPct val="0"/>
              </a:spcAft>
            </a:pPr>
            <a:r>
              <a:rPr lang="ar-SA" sz="2800" dirty="0" smtClean="0">
                <a:solidFill>
                  <a:schemeClr val="bg1"/>
                </a:solidFill>
                <a:latin typeface="Calibri" pitchFamily="34" charset="0"/>
                <a:ea typeface="Calibri" pitchFamily="34" charset="0"/>
                <a:cs typeface="Arial" pitchFamily="34" charset="0"/>
              </a:rPr>
              <a:t>هي طريقة العقل في فهم </a:t>
            </a:r>
            <a:r>
              <a:rPr lang="ar-SA" sz="2800" dirty="0" err="1" smtClean="0">
                <a:solidFill>
                  <a:schemeClr val="bg1"/>
                </a:solidFill>
                <a:latin typeface="Calibri" pitchFamily="34" charset="0"/>
                <a:ea typeface="Calibri" pitchFamily="34" charset="0"/>
                <a:cs typeface="Arial" pitchFamily="34" charset="0"/>
              </a:rPr>
              <a:t>الاشياء</a:t>
            </a:r>
            <a:r>
              <a:rPr lang="ar-SA" sz="2800" dirty="0" smtClean="0">
                <a:solidFill>
                  <a:schemeClr val="bg1"/>
                </a:solidFill>
                <a:latin typeface="Calibri" pitchFamily="34" charset="0"/>
                <a:ea typeface="Calibri" pitchFamily="34" charset="0"/>
                <a:cs typeface="Arial" pitchFamily="34" charset="0"/>
              </a:rPr>
              <a:t> والمواقف وتعلمها أي </a:t>
            </a:r>
            <a:r>
              <a:rPr lang="ar-SA" sz="2800" dirty="0" err="1" smtClean="0">
                <a:solidFill>
                  <a:schemeClr val="bg1"/>
                </a:solidFill>
                <a:latin typeface="Calibri" pitchFamily="34" charset="0"/>
                <a:ea typeface="Calibri" pitchFamily="34" charset="0"/>
                <a:cs typeface="Arial" pitchFamily="34" charset="0"/>
              </a:rPr>
              <a:t>ان</a:t>
            </a:r>
            <a:r>
              <a:rPr lang="ar-SA" sz="2800" dirty="0" smtClean="0">
                <a:solidFill>
                  <a:schemeClr val="bg1"/>
                </a:solidFill>
                <a:latin typeface="Calibri" pitchFamily="34" charset="0"/>
                <a:ea typeface="Calibri" pitchFamily="34" charset="0"/>
                <a:cs typeface="Arial" pitchFamily="34" charset="0"/>
              </a:rPr>
              <a:t> العقل </a:t>
            </a:r>
            <a:r>
              <a:rPr lang="ar-SA" sz="2800" dirty="0" err="1" smtClean="0">
                <a:solidFill>
                  <a:schemeClr val="bg1"/>
                </a:solidFill>
                <a:latin typeface="Calibri" pitchFamily="34" charset="0"/>
                <a:ea typeface="Calibri" pitchFamily="34" charset="0"/>
                <a:cs typeface="Arial" pitchFamily="34" charset="0"/>
              </a:rPr>
              <a:t>لايبدأ</a:t>
            </a:r>
            <a:r>
              <a:rPr lang="ar-SA" sz="2800" dirty="0" smtClean="0">
                <a:solidFill>
                  <a:schemeClr val="bg1"/>
                </a:solidFill>
                <a:latin typeface="Calibri" pitchFamily="34" charset="0"/>
                <a:ea typeface="Calibri" pitchFamily="34" charset="0"/>
                <a:cs typeface="Arial" pitchFamily="34" charset="0"/>
              </a:rPr>
              <a:t> عند مواجهته للمواقف </a:t>
            </a:r>
            <a:r>
              <a:rPr lang="ar-SA" sz="2800" dirty="0" err="1" smtClean="0">
                <a:solidFill>
                  <a:schemeClr val="bg1"/>
                </a:solidFill>
                <a:latin typeface="Calibri" pitchFamily="34" charset="0"/>
                <a:ea typeface="Calibri" pitchFamily="34" charset="0"/>
                <a:cs typeface="Arial" pitchFamily="34" charset="0"/>
              </a:rPr>
              <a:t>الجديده</a:t>
            </a:r>
            <a:r>
              <a:rPr lang="ar-SA" sz="2800" dirty="0" smtClean="0">
                <a:solidFill>
                  <a:schemeClr val="bg1"/>
                </a:solidFill>
                <a:latin typeface="Calibri" pitchFamily="34" charset="0"/>
                <a:ea typeface="Calibri" pitchFamily="34" charset="0"/>
                <a:cs typeface="Arial" pitchFamily="34" charset="0"/>
              </a:rPr>
              <a:t> بفهم التفاصيل والجزئيات </a:t>
            </a:r>
            <a:r>
              <a:rPr lang="ar-SA" sz="2800" dirty="0" err="1" smtClean="0">
                <a:solidFill>
                  <a:schemeClr val="bg1"/>
                </a:solidFill>
                <a:latin typeface="Calibri" pitchFamily="34" charset="0"/>
                <a:ea typeface="Calibri" pitchFamily="34" charset="0"/>
                <a:cs typeface="Arial" pitchFamily="34" charset="0"/>
              </a:rPr>
              <a:t>وانما</a:t>
            </a:r>
            <a:r>
              <a:rPr lang="ar-SA" sz="2800" dirty="0" smtClean="0">
                <a:solidFill>
                  <a:schemeClr val="bg1"/>
                </a:solidFill>
                <a:latin typeface="Calibri" pitchFamily="34" charset="0"/>
                <a:ea typeface="Calibri" pitchFamily="34" charset="0"/>
                <a:cs typeface="Arial" pitchFamily="34" charset="0"/>
              </a:rPr>
              <a:t> العكس يدرك الموقف ككل ثم يأخذ في </a:t>
            </a:r>
            <a:r>
              <a:rPr lang="ar-SA" sz="2800" dirty="0" err="1" smtClean="0">
                <a:solidFill>
                  <a:schemeClr val="bg1"/>
                </a:solidFill>
                <a:latin typeface="Calibri" pitchFamily="34" charset="0"/>
                <a:ea typeface="Calibri" pitchFamily="34" charset="0"/>
                <a:cs typeface="Arial" pitchFamily="34" charset="0"/>
              </a:rPr>
              <a:t>ادراك</a:t>
            </a:r>
            <a:r>
              <a:rPr lang="ar-SA" sz="2800" dirty="0" smtClean="0">
                <a:solidFill>
                  <a:schemeClr val="bg1"/>
                </a:solidFill>
                <a:latin typeface="Calibri" pitchFamily="34" charset="0"/>
                <a:ea typeface="Calibri" pitchFamily="34" charset="0"/>
                <a:cs typeface="Arial" pitchFamily="34" charset="0"/>
              </a:rPr>
              <a:t> التفاصيل شيئا فشيئا.</a:t>
            </a:r>
            <a:endParaRPr lang="ar-SA" sz="2800" dirty="0" smtClean="0">
              <a:solidFill>
                <a:schemeClr val="bg1"/>
              </a:solidFill>
              <a:latin typeface="Arial" pitchFamily="34" charset="0"/>
              <a:cs typeface="Arial" pitchFamily="34" charset="0"/>
            </a:endParaRPr>
          </a:p>
        </p:txBody>
      </p:sp>
      <p:pic>
        <p:nvPicPr>
          <p:cNvPr id="5" name="صورة 4" descr="learning-a-ii.jpg"/>
          <p:cNvPicPr>
            <a:picLocks noChangeAspect="1"/>
          </p:cNvPicPr>
          <p:nvPr/>
        </p:nvPicPr>
        <p:blipFill>
          <a:blip r:embed="rId2" cstate="print"/>
          <a:stretch>
            <a:fillRect/>
          </a:stretch>
        </p:blipFill>
        <p:spPr>
          <a:xfrm>
            <a:off x="467544" y="1988840"/>
            <a:ext cx="3024336" cy="2599868"/>
          </a:xfrm>
          <a:prstGeom prst="rect">
            <a:avLst/>
          </a:prstGeom>
        </p:spPr>
      </p:pic>
    </p:spTree>
  </p:cSld>
  <p:clrMapOvr>
    <a:masterClrMapping/>
  </p:clrMapOvr>
  <p:transition>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15616" y="0"/>
            <a:ext cx="7042312" cy="707886"/>
          </a:xfrm>
          <a:prstGeom prst="rect">
            <a:avLst/>
          </a:prstGeom>
        </p:spPr>
        <p:txBody>
          <a:bodyPr wrap="none">
            <a:spAutoFit/>
          </a:bodyPr>
          <a:lstStyle/>
          <a:p>
            <a:r>
              <a:rPr lang="ar-SA" sz="4000" b="1" dirty="0" smtClean="0">
                <a:solidFill>
                  <a:schemeClr val="accent3">
                    <a:lumMod val="85000"/>
                  </a:schemeClr>
                </a:solidFill>
              </a:rPr>
              <a:t>مبادئ التعلم وعلاقتها بالمنهج المدرسي :</a:t>
            </a:r>
            <a:endParaRPr lang="ar-SA" sz="4000" dirty="0">
              <a:solidFill>
                <a:schemeClr val="accent3">
                  <a:lumMod val="85000"/>
                </a:schemeClr>
              </a:solidFill>
            </a:endParaRPr>
          </a:p>
        </p:txBody>
      </p:sp>
      <p:sp>
        <p:nvSpPr>
          <p:cNvPr id="4" name="Rectangle 1"/>
          <p:cNvSpPr>
            <a:spLocks noChangeArrowheads="1"/>
          </p:cNvSpPr>
          <p:nvPr/>
        </p:nvSpPr>
        <p:spPr bwMode="auto">
          <a:xfrm>
            <a:off x="539552" y="1412776"/>
            <a:ext cx="8172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5-</a:t>
            </a:r>
            <a:r>
              <a:rPr kumimoji="0" lang="ar-SA" sz="28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اهمية</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التدريب والتكرار:</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ان</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التدريب على عمل معين وتكرار هذا التدريب لعدة مرات قد يؤدي إلى تحسين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الاداء</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فالتدريب عامل مهم في التخلص من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الاخطاء</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وفي تحسين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المهاره</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الجسميه</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والعقليه</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endPar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p:txBody>
      </p:sp>
      <p:pic>
        <p:nvPicPr>
          <p:cNvPr id="5" name="صورة 4" descr="images.jpg"/>
          <p:cNvPicPr>
            <a:picLocks noChangeAspect="1"/>
          </p:cNvPicPr>
          <p:nvPr/>
        </p:nvPicPr>
        <p:blipFill>
          <a:blip r:embed="rId2" cstate="print"/>
          <a:stretch>
            <a:fillRect/>
          </a:stretch>
        </p:blipFill>
        <p:spPr>
          <a:xfrm>
            <a:off x="2555776" y="3429000"/>
            <a:ext cx="4320480" cy="2450205"/>
          </a:xfrm>
          <a:prstGeom prst="rect">
            <a:avLst/>
          </a:prstGeom>
        </p:spPr>
      </p:pic>
    </p:spTree>
  </p:cSld>
  <p:clrMapOvr>
    <a:masterClrMapping/>
  </p:clrMapOvr>
  <p:transition>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0"/>
            <a:ext cx="7042312" cy="707886"/>
          </a:xfrm>
          <a:prstGeom prst="rect">
            <a:avLst/>
          </a:prstGeom>
        </p:spPr>
        <p:txBody>
          <a:bodyPr wrap="none">
            <a:spAutoFit/>
          </a:bodyPr>
          <a:lstStyle/>
          <a:p>
            <a:r>
              <a:rPr lang="ar-SA" sz="4000" b="1" dirty="0" smtClean="0">
                <a:solidFill>
                  <a:schemeClr val="accent3">
                    <a:lumMod val="85000"/>
                  </a:schemeClr>
                </a:solidFill>
              </a:rPr>
              <a:t>مبادئ التعلم وعلاقتها بالمنهج المدرسي :</a:t>
            </a:r>
            <a:endParaRPr lang="ar-SA" sz="4000" dirty="0">
              <a:solidFill>
                <a:schemeClr val="accent3">
                  <a:lumMod val="85000"/>
                </a:schemeClr>
              </a:solidFill>
            </a:endParaRPr>
          </a:p>
        </p:txBody>
      </p:sp>
      <p:sp>
        <p:nvSpPr>
          <p:cNvPr id="3" name="مستطيل 2"/>
          <p:cNvSpPr/>
          <p:nvPr/>
        </p:nvSpPr>
        <p:spPr>
          <a:xfrm>
            <a:off x="3275856" y="1412776"/>
            <a:ext cx="5436096" cy="4401205"/>
          </a:xfrm>
          <a:prstGeom prst="rect">
            <a:avLst/>
          </a:prstGeom>
        </p:spPr>
        <p:txBody>
          <a:bodyPr wrap="square">
            <a:spAutoFit/>
          </a:bodyPr>
          <a:lstStyle/>
          <a:p>
            <a:pPr lvl="0" eaLnBrk="0" fontAlgn="base" hangingPunct="0">
              <a:spcBef>
                <a:spcPct val="0"/>
              </a:spcBef>
              <a:spcAft>
                <a:spcPct val="0"/>
              </a:spcAft>
            </a:pPr>
            <a:r>
              <a:rPr lang="ar-SA" sz="2800" b="1" dirty="0" smtClean="0">
                <a:solidFill>
                  <a:srgbClr val="CCFFCC"/>
                </a:solidFill>
                <a:latin typeface="Calibri" pitchFamily="34" charset="0"/>
                <a:ea typeface="Calibri" pitchFamily="34" charset="0"/>
                <a:cs typeface="Arial" pitchFamily="34" charset="0"/>
              </a:rPr>
              <a:t>6-تعزيز المتعلم وإثابته:</a:t>
            </a:r>
            <a:endParaRPr lang="en-US" sz="2800" b="1" dirty="0" smtClean="0">
              <a:solidFill>
                <a:srgbClr val="CCFFCC"/>
              </a:solidFill>
              <a:latin typeface="Arial" pitchFamily="34" charset="0"/>
              <a:cs typeface="Arial" pitchFamily="34" charset="0"/>
            </a:endParaRPr>
          </a:p>
          <a:p>
            <a:pPr lvl="0" eaLnBrk="0" fontAlgn="base" hangingPunct="0">
              <a:spcBef>
                <a:spcPct val="0"/>
              </a:spcBef>
              <a:spcAft>
                <a:spcPct val="0"/>
              </a:spcAft>
            </a:pPr>
            <a:r>
              <a:rPr lang="ar-SA" sz="2800" dirty="0" err="1" smtClean="0">
                <a:solidFill>
                  <a:schemeClr val="bg1"/>
                </a:solidFill>
                <a:latin typeface="Calibri" pitchFamily="34" charset="0"/>
                <a:ea typeface="Calibri" pitchFamily="34" charset="0"/>
                <a:cs typeface="Arial" pitchFamily="34" charset="0"/>
              </a:rPr>
              <a:t>ان</a:t>
            </a:r>
            <a:r>
              <a:rPr lang="ar-SA" sz="2800" dirty="0" smtClean="0">
                <a:solidFill>
                  <a:schemeClr val="bg1"/>
                </a:solidFill>
                <a:latin typeface="Calibri" pitchFamily="34" charset="0"/>
                <a:ea typeface="Calibri" pitchFamily="34" charset="0"/>
                <a:cs typeface="Arial" pitchFamily="34" charset="0"/>
              </a:rPr>
              <a:t> المتعلم  في ضوء </a:t>
            </a:r>
            <a:r>
              <a:rPr lang="ar-SA" sz="2800" dirty="0" err="1" smtClean="0">
                <a:solidFill>
                  <a:schemeClr val="bg1"/>
                </a:solidFill>
                <a:latin typeface="Calibri" pitchFamily="34" charset="0"/>
                <a:ea typeface="Calibri" pitchFamily="34" charset="0"/>
                <a:cs typeface="Arial" pitchFamily="34" charset="0"/>
              </a:rPr>
              <a:t>الاثر</a:t>
            </a:r>
            <a:r>
              <a:rPr lang="ar-SA" sz="2800" dirty="0" smtClean="0">
                <a:solidFill>
                  <a:schemeClr val="bg1"/>
                </a:solidFill>
                <a:latin typeface="Calibri" pitchFamily="34" charset="0"/>
                <a:ea typeface="Calibri" pitchFamily="34" charset="0"/>
                <a:cs typeface="Arial" pitchFamily="34" charset="0"/>
              </a:rPr>
              <a:t> السار </a:t>
            </a:r>
            <a:r>
              <a:rPr lang="ar-SA" sz="2800" dirty="0" err="1" smtClean="0">
                <a:solidFill>
                  <a:schemeClr val="bg1"/>
                </a:solidFill>
                <a:latin typeface="Calibri" pitchFamily="34" charset="0"/>
                <a:ea typeface="Calibri" pitchFamily="34" charset="0"/>
                <a:cs typeface="Arial" pitchFamily="34" charset="0"/>
              </a:rPr>
              <a:t>او</a:t>
            </a:r>
            <a:r>
              <a:rPr lang="ar-SA" sz="2800" dirty="0" smtClean="0">
                <a:solidFill>
                  <a:schemeClr val="bg1"/>
                </a:solidFill>
                <a:latin typeface="Calibri" pitchFamily="34" charset="0"/>
                <a:ea typeface="Calibri" pitchFamily="34" charset="0"/>
                <a:cs typeface="Arial" pitchFamily="34" charset="0"/>
              </a:rPr>
              <a:t> </a:t>
            </a:r>
            <a:r>
              <a:rPr lang="ar-SA" sz="2800" dirty="0" err="1" smtClean="0">
                <a:solidFill>
                  <a:schemeClr val="bg1"/>
                </a:solidFill>
                <a:latin typeface="Calibri" pitchFamily="34" charset="0"/>
                <a:ea typeface="Calibri" pitchFamily="34" charset="0"/>
                <a:cs typeface="Arial" pitchFamily="34" charset="0"/>
              </a:rPr>
              <a:t>الاثر</a:t>
            </a:r>
            <a:r>
              <a:rPr lang="ar-SA" sz="2800" dirty="0" smtClean="0">
                <a:solidFill>
                  <a:schemeClr val="bg1"/>
                </a:solidFill>
                <a:latin typeface="Calibri" pitchFamily="34" charset="0"/>
                <a:ea typeface="Calibri" pitchFamily="34" charset="0"/>
                <a:cs typeface="Arial" pitchFamily="34" charset="0"/>
              </a:rPr>
              <a:t> الغير سار يقوم بتكرار خبرات التعلم </a:t>
            </a:r>
            <a:r>
              <a:rPr lang="ar-SA" sz="2800" dirty="0" err="1" smtClean="0">
                <a:solidFill>
                  <a:schemeClr val="bg1"/>
                </a:solidFill>
                <a:latin typeface="Calibri" pitchFamily="34" charset="0"/>
                <a:ea typeface="Calibri" pitchFamily="34" charset="0"/>
                <a:cs typeface="Arial" pitchFamily="34" charset="0"/>
              </a:rPr>
              <a:t>الساره</a:t>
            </a:r>
            <a:r>
              <a:rPr lang="ar-SA" sz="2800" dirty="0" smtClean="0">
                <a:solidFill>
                  <a:schemeClr val="bg1"/>
                </a:solidFill>
                <a:latin typeface="Calibri" pitchFamily="34" charset="0"/>
                <a:ea typeface="Calibri" pitchFamily="34" charset="0"/>
                <a:cs typeface="Arial" pitchFamily="34" charset="0"/>
              </a:rPr>
              <a:t> ويقبل على التعلم المزيد من تلك الخبرات وفي المقابل فإنه يسعى </a:t>
            </a:r>
            <a:r>
              <a:rPr lang="ar-SA" sz="2800" dirty="0" err="1" smtClean="0">
                <a:solidFill>
                  <a:schemeClr val="bg1"/>
                </a:solidFill>
                <a:latin typeface="Calibri" pitchFamily="34" charset="0"/>
                <a:ea typeface="Calibri" pitchFamily="34" charset="0"/>
                <a:cs typeface="Arial" pitchFamily="34" charset="0"/>
              </a:rPr>
              <a:t>الى</a:t>
            </a:r>
            <a:r>
              <a:rPr lang="ar-SA" sz="2800" dirty="0" smtClean="0">
                <a:solidFill>
                  <a:schemeClr val="bg1"/>
                </a:solidFill>
                <a:latin typeface="Calibri" pitchFamily="34" charset="0"/>
                <a:ea typeface="Calibri" pitchFamily="34" charset="0"/>
                <a:cs typeface="Arial" pitchFamily="34" charset="0"/>
              </a:rPr>
              <a:t> تجنب الخبرات الغير </a:t>
            </a:r>
            <a:r>
              <a:rPr lang="ar-SA" sz="2800" dirty="0" err="1" smtClean="0">
                <a:solidFill>
                  <a:schemeClr val="bg1"/>
                </a:solidFill>
                <a:latin typeface="Calibri" pitchFamily="34" charset="0"/>
                <a:ea typeface="Calibri" pitchFamily="34" charset="0"/>
                <a:cs typeface="Arial" pitchFamily="34" charset="0"/>
              </a:rPr>
              <a:t>ساره</a:t>
            </a:r>
            <a:r>
              <a:rPr lang="ar-SA" sz="2800" dirty="0" smtClean="0">
                <a:solidFill>
                  <a:schemeClr val="bg1"/>
                </a:solidFill>
                <a:latin typeface="Calibri" pitchFamily="34" charset="0"/>
                <a:ea typeface="Calibri" pitchFamily="34" charset="0"/>
                <a:cs typeface="Arial" pitchFamily="34" charset="0"/>
              </a:rPr>
              <a:t> ويمثل هذا </a:t>
            </a:r>
            <a:r>
              <a:rPr lang="ar-SA" sz="2800" dirty="0" err="1" smtClean="0">
                <a:solidFill>
                  <a:schemeClr val="bg1"/>
                </a:solidFill>
                <a:latin typeface="Calibri" pitchFamily="34" charset="0"/>
                <a:ea typeface="Calibri" pitchFamily="34" charset="0"/>
                <a:cs typeface="Arial" pitchFamily="34" charset="0"/>
              </a:rPr>
              <a:t>الاثر</a:t>
            </a:r>
            <a:r>
              <a:rPr lang="ar-SA" sz="2800" dirty="0" smtClean="0">
                <a:solidFill>
                  <a:schemeClr val="bg1"/>
                </a:solidFill>
                <a:latin typeface="Calibri" pitchFamily="34" charset="0"/>
                <a:ea typeface="Calibri" pitchFamily="34" charset="0"/>
                <a:cs typeface="Arial" pitchFamily="34" charset="0"/>
              </a:rPr>
              <a:t> المصاحب للتعلم تعزيزا داخليا يحفز الطالب على </a:t>
            </a:r>
            <a:r>
              <a:rPr lang="ar-SA" sz="2800" dirty="0" err="1" smtClean="0">
                <a:solidFill>
                  <a:schemeClr val="bg1"/>
                </a:solidFill>
                <a:latin typeface="Calibri" pitchFamily="34" charset="0"/>
                <a:ea typeface="Calibri" pitchFamily="34" charset="0"/>
                <a:cs typeface="Arial" pitchFamily="34" charset="0"/>
              </a:rPr>
              <a:t>الاقبال</a:t>
            </a:r>
            <a:r>
              <a:rPr lang="ar-SA" sz="2800" dirty="0" smtClean="0">
                <a:solidFill>
                  <a:schemeClr val="bg1"/>
                </a:solidFill>
                <a:latin typeface="Calibri" pitchFamily="34" charset="0"/>
                <a:ea typeface="Calibri" pitchFamily="34" charset="0"/>
                <a:cs typeface="Arial" pitchFamily="34" charset="0"/>
              </a:rPr>
              <a:t> على التعلم.</a:t>
            </a:r>
            <a:endParaRPr lang="en-US" sz="2800"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ar-SA" sz="2800" dirty="0" smtClean="0">
                <a:solidFill>
                  <a:schemeClr val="bg1"/>
                </a:solidFill>
                <a:latin typeface="Calibri" pitchFamily="34" charset="0"/>
                <a:ea typeface="Calibri" pitchFamily="34" charset="0"/>
                <a:cs typeface="Arial" pitchFamily="34" charset="0"/>
              </a:rPr>
              <a:t>وهناك نوع آخر مهم من التعزيز الخارجي الذي يقوم به المعلم في </a:t>
            </a:r>
            <a:r>
              <a:rPr lang="ar-SA" sz="2800" dirty="0" err="1" smtClean="0">
                <a:solidFill>
                  <a:schemeClr val="bg1"/>
                </a:solidFill>
                <a:latin typeface="Calibri" pitchFamily="34" charset="0"/>
                <a:ea typeface="Calibri" pitchFamily="34" charset="0"/>
                <a:cs typeface="Arial" pitchFamily="34" charset="0"/>
              </a:rPr>
              <a:t>اثناءالتدريس</a:t>
            </a:r>
            <a:r>
              <a:rPr lang="ar-SA" sz="2800" dirty="0" smtClean="0">
                <a:solidFill>
                  <a:schemeClr val="bg1"/>
                </a:solidFill>
                <a:latin typeface="Calibri" pitchFamily="34" charset="0"/>
                <a:ea typeface="Calibri" pitchFamily="34" charset="0"/>
                <a:cs typeface="Arial" pitchFamily="34" charset="0"/>
              </a:rPr>
              <a:t> لتشجيع الطلاب مثل عبارات </a:t>
            </a:r>
            <a:r>
              <a:rPr lang="ar-SA" sz="2800" dirty="0" err="1" smtClean="0">
                <a:solidFill>
                  <a:schemeClr val="bg1"/>
                </a:solidFill>
                <a:latin typeface="Calibri" pitchFamily="34" charset="0"/>
                <a:ea typeface="Calibri" pitchFamily="34" charset="0"/>
                <a:cs typeface="Arial" pitchFamily="34" charset="0"/>
              </a:rPr>
              <a:t>او</a:t>
            </a:r>
            <a:r>
              <a:rPr lang="ar-SA" sz="2800" dirty="0" smtClean="0">
                <a:solidFill>
                  <a:schemeClr val="bg1"/>
                </a:solidFill>
                <a:latin typeface="Calibri" pitchFamily="34" charset="0"/>
                <a:ea typeface="Calibri" pitchFamily="34" charset="0"/>
                <a:cs typeface="Arial" pitchFamily="34" charset="0"/>
              </a:rPr>
              <a:t> حركات معينه .....</a:t>
            </a:r>
            <a:endParaRPr lang="ar-SA" sz="2800" dirty="0" smtClean="0">
              <a:solidFill>
                <a:schemeClr val="bg1"/>
              </a:solidFill>
              <a:latin typeface="Arial" pitchFamily="34" charset="0"/>
              <a:cs typeface="Arial" pitchFamily="34" charset="0"/>
            </a:endParaRPr>
          </a:p>
        </p:txBody>
      </p:sp>
      <p:pic>
        <p:nvPicPr>
          <p:cNvPr id="4" name="صورة 3" descr="giftcenter-gifts.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836712"/>
            <a:ext cx="2736304" cy="2736304"/>
          </a:xfrm>
          <a:prstGeom prst="rect">
            <a:avLst/>
          </a:prstGeom>
        </p:spPr>
      </p:pic>
      <p:pic>
        <p:nvPicPr>
          <p:cNvPr id="6" name="صورة 5" descr="01301858404.gif"/>
          <p:cNvPicPr>
            <a:picLocks noChangeAspect="1"/>
          </p:cNvPicPr>
          <p:nvPr/>
        </p:nvPicPr>
        <p:blipFill>
          <a:blip r:embed="rId3" cstate="print"/>
          <a:stretch>
            <a:fillRect/>
          </a:stretch>
        </p:blipFill>
        <p:spPr>
          <a:xfrm>
            <a:off x="611560" y="3356992"/>
            <a:ext cx="1791904" cy="2592288"/>
          </a:xfrm>
          <a:prstGeom prst="rect">
            <a:avLst/>
          </a:prstGeom>
        </p:spPr>
      </p:pic>
    </p:spTree>
  </p:cSld>
  <p:clrMapOvr>
    <a:masterClrMapping/>
  </p:clrMapOvr>
  <p:transition>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0"/>
            <a:ext cx="7042312" cy="707886"/>
          </a:xfrm>
          <a:prstGeom prst="rect">
            <a:avLst/>
          </a:prstGeom>
        </p:spPr>
        <p:txBody>
          <a:bodyPr wrap="none">
            <a:spAutoFit/>
          </a:bodyPr>
          <a:lstStyle/>
          <a:p>
            <a:r>
              <a:rPr lang="ar-SA" sz="4000" b="1" dirty="0" smtClean="0">
                <a:solidFill>
                  <a:schemeClr val="accent3">
                    <a:lumMod val="85000"/>
                  </a:schemeClr>
                </a:solidFill>
              </a:rPr>
              <a:t>مبادئ التعلم وعلاقتها بالمنهج المدرسي :</a:t>
            </a:r>
            <a:endParaRPr lang="ar-SA" sz="4000" dirty="0">
              <a:solidFill>
                <a:schemeClr val="accent3">
                  <a:lumMod val="85000"/>
                </a:schemeClr>
              </a:solidFill>
            </a:endParaRPr>
          </a:p>
        </p:txBody>
      </p:sp>
      <p:sp>
        <p:nvSpPr>
          <p:cNvPr id="3" name="Rectangle 1"/>
          <p:cNvSpPr>
            <a:spLocks noChangeArrowheads="1"/>
          </p:cNvSpPr>
          <p:nvPr/>
        </p:nvSpPr>
        <p:spPr bwMode="auto">
          <a:xfrm>
            <a:off x="1763688" y="1268760"/>
            <a:ext cx="680424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7-تنويع خبرات التعلم:</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ان</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اختلاف الطلاب في الخصائص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النفسيه</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و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الجسميه</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والعقليه</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وحتى اختلاف الظروف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البيئيه</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التي نشأ فيها الطالب تجعل لابد من وضع نشاطات في المنهج تراعي تلك الاختلافات التي تسمى بالفروق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الفرديه</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endPar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p:txBody>
      </p:sp>
      <p:pic>
        <p:nvPicPr>
          <p:cNvPr id="4" name="صورة 3" descr="89.jpg"/>
          <p:cNvPicPr>
            <a:picLocks noChangeAspect="1"/>
          </p:cNvPicPr>
          <p:nvPr/>
        </p:nvPicPr>
        <p:blipFill>
          <a:blip r:embed="rId2" cstate="print"/>
          <a:stretch>
            <a:fillRect/>
          </a:stretch>
        </p:blipFill>
        <p:spPr>
          <a:xfrm>
            <a:off x="971600" y="3861048"/>
            <a:ext cx="1498476" cy="1997968"/>
          </a:xfrm>
          <a:prstGeom prst="rect">
            <a:avLst/>
          </a:prstGeom>
        </p:spPr>
      </p:pic>
      <p:pic>
        <p:nvPicPr>
          <p:cNvPr id="5" name="صورة 4" descr="speech-development.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059832" y="3933056"/>
            <a:ext cx="1840047" cy="1949202"/>
          </a:xfrm>
          <a:prstGeom prst="rect">
            <a:avLst/>
          </a:prstGeom>
        </p:spPr>
      </p:pic>
      <p:pic>
        <p:nvPicPr>
          <p:cNvPr id="6" name="صورة 5" descr="boys_painting_for_web.JPG"/>
          <p:cNvPicPr>
            <a:picLocks noChangeAspect="1"/>
          </p:cNvPicPr>
          <p:nvPr/>
        </p:nvPicPr>
        <p:blipFill>
          <a:blip r:embed="rId4" cstate="print"/>
          <a:stretch>
            <a:fillRect/>
          </a:stretch>
        </p:blipFill>
        <p:spPr>
          <a:xfrm>
            <a:off x="5724128" y="4005064"/>
            <a:ext cx="2700301" cy="1800200"/>
          </a:xfrm>
          <a:prstGeom prst="rect">
            <a:avLst/>
          </a:prstGeom>
        </p:spPr>
      </p:pic>
    </p:spTree>
  </p:cSld>
  <p:clrMapOvr>
    <a:masterClrMapping/>
  </p:clrMapOvr>
  <p:transition>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0"/>
            <a:ext cx="7042312" cy="707886"/>
          </a:xfrm>
          <a:prstGeom prst="rect">
            <a:avLst/>
          </a:prstGeom>
        </p:spPr>
        <p:txBody>
          <a:bodyPr wrap="none">
            <a:spAutoFit/>
          </a:bodyPr>
          <a:lstStyle/>
          <a:p>
            <a:r>
              <a:rPr lang="ar-SA" sz="4000" b="1" dirty="0" smtClean="0">
                <a:solidFill>
                  <a:schemeClr val="accent3">
                    <a:lumMod val="85000"/>
                  </a:schemeClr>
                </a:solidFill>
              </a:rPr>
              <a:t>مبادئ التعلم وعلاقتها بالمنهج المدرسي :</a:t>
            </a:r>
            <a:endParaRPr lang="ar-SA" sz="4000" dirty="0">
              <a:solidFill>
                <a:schemeClr val="accent3">
                  <a:lumMod val="85000"/>
                </a:schemeClr>
              </a:solidFill>
            </a:endParaRPr>
          </a:p>
        </p:txBody>
      </p:sp>
      <p:sp>
        <p:nvSpPr>
          <p:cNvPr id="3" name="مستطيل 2"/>
          <p:cNvSpPr/>
          <p:nvPr/>
        </p:nvSpPr>
        <p:spPr>
          <a:xfrm>
            <a:off x="467544" y="1484784"/>
            <a:ext cx="4320480" cy="3539430"/>
          </a:xfrm>
          <a:prstGeom prst="rect">
            <a:avLst/>
          </a:prstGeom>
        </p:spPr>
        <p:txBody>
          <a:bodyPr wrap="square">
            <a:spAutoFit/>
          </a:bodyPr>
          <a:lstStyle/>
          <a:p>
            <a:pPr lvl="0" eaLnBrk="0" fontAlgn="base" hangingPunct="0">
              <a:spcBef>
                <a:spcPct val="0"/>
              </a:spcBef>
              <a:spcAft>
                <a:spcPct val="0"/>
              </a:spcAft>
            </a:pPr>
            <a:r>
              <a:rPr lang="ar-SA" sz="2800" b="1" dirty="0" smtClean="0">
                <a:solidFill>
                  <a:srgbClr val="CCFFCC"/>
                </a:solidFill>
                <a:latin typeface="Calibri" pitchFamily="34" charset="0"/>
                <a:ea typeface="Calibri" pitchFamily="34" charset="0"/>
                <a:cs typeface="Arial" pitchFamily="34" charset="0"/>
              </a:rPr>
              <a:t>8-مراعاة وظيفية التعلم:</a:t>
            </a:r>
            <a:endParaRPr lang="en-US" sz="2800" b="1" dirty="0" smtClean="0">
              <a:solidFill>
                <a:srgbClr val="CCFFCC"/>
              </a:solidFill>
              <a:latin typeface="Arial" pitchFamily="34" charset="0"/>
              <a:cs typeface="Arial" pitchFamily="34" charset="0"/>
            </a:endParaRPr>
          </a:p>
          <a:p>
            <a:pPr lvl="0" eaLnBrk="0" fontAlgn="base" hangingPunct="0">
              <a:spcBef>
                <a:spcPct val="0"/>
              </a:spcBef>
              <a:spcAft>
                <a:spcPct val="0"/>
              </a:spcAft>
            </a:pPr>
            <a:r>
              <a:rPr lang="ar-SA" sz="2800" dirty="0" err="1" smtClean="0">
                <a:solidFill>
                  <a:schemeClr val="bg1"/>
                </a:solidFill>
                <a:latin typeface="Calibri" pitchFamily="34" charset="0"/>
                <a:ea typeface="Calibri" pitchFamily="34" charset="0"/>
                <a:cs typeface="Arial" pitchFamily="34" charset="0"/>
              </a:rPr>
              <a:t>ان</a:t>
            </a:r>
            <a:r>
              <a:rPr lang="ar-SA" sz="2800" dirty="0" smtClean="0">
                <a:solidFill>
                  <a:schemeClr val="bg1"/>
                </a:solidFill>
                <a:latin typeface="Calibri" pitchFamily="34" charset="0"/>
                <a:ea typeface="Calibri" pitchFamily="34" charset="0"/>
                <a:cs typeface="Arial" pitchFamily="34" charset="0"/>
              </a:rPr>
              <a:t> بقاء التعلم يتوقف على حاجة المتعلم </a:t>
            </a:r>
            <a:r>
              <a:rPr lang="ar-SA" sz="2800" dirty="0" err="1" smtClean="0">
                <a:solidFill>
                  <a:schemeClr val="bg1"/>
                </a:solidFill>
                <a:latin typeface="Calibri" pitchFamily="34" charset="0"/>
                <a:ea typeface="Calibri" pitchFamily="34" charset="0"/>
                <a:cs typeface="Arial" pitchFamily="34" charset="0"/>
              </a:rPr>
              <a:t>اليه</a:t>
            </a:r>
            <a:r>
              <a:rPr lang="ar-SA" sz="2800" dirty="0" smtClean="0">
                <a:solidFill>
                  <a:schemeClr val="bg1"/>
                </a:solidFill>
                <a:latin typeface="Calibri" pitchFamily="34" charset="0"/>
                <a:ea typeface="Calibri" pitchFamily="34" charset="0"/>
                <a:cs typeface="Arial" pitchFamily="34" charset="0"/>
              </a:rPr>
              <a:t> بل قد يشعر الطالب </a:t>
            </a:r>
            <a:r>
              <a:rPr lang="ar-SA" sz="2800" dirty="0" err="1" smtClean="0">
                <a:solidFill>
                  <a:schemeClr val="bg1"/>
                </a:solidFill>
                <a:latin typeface="Calibri" pitchFamily="34" charset="0"/>
                <a:ea typeface="Calibri" pitchFamily="34" charset="0"/>
                <a:cs typeface="Arial" pitchFamily="34" charset="0"/>
              </a:rPr>
              <a:t>احيانا</a:t>
            </a:r>
            <a:r>
              <a:rPr lang="ar-SA" sz="2800" dirty="0" smtClean="0">
                <a:solidFill>
                  <a:schemeClr val="bg1"/>
                </a:solidFill>
                <a:latin typeface="Calibri" pitchFamily="34" charset="0"/>
                <a:ea typeface="Calibri" pitchFamily="34" charset="0"/>
                <a:cs typeface="Arial" pitchFamily="34" charset="0"/>
              </a:rPr>
              <a:t> بالملل من التعلم بموضوعات معينه لشعوره بعدم </a:t>
            </a:r>
            <a:r>
              <a:rPr lang="ar-SA" sz="2800" dirty="0" err="1" smtClean="0">
                <a:solidFill>
                  <a:schemeClr val="bg1"/>
                </a:solidFill>
                <a:latin typeface="Calibri" pitchFamily="34" charset="0"/>
                <a:ea typeface="Calibri" pitchFamily="34" charset="0"/>
                <a:cs typeface="Arial" pitchFamily="34" charset="0"/>
              </a:rPr>
              <a:t>اهمية</a:t>
            </a:r>
            <a:r>
              <a:rPr lang="ar-SA" sz="2800" dirty="0" smtClean="0">
                <a:solidFill>
                  <a:schemeClr val="bg1"/>
                </a:solidFill>
                <a:latin typeface="Calibri" pitchFamily="34" charset="0"/>
                <a:ea typeface="Calibri" pitchFamily="34" charset="0"/>
                <a:cs typeface="Arial" pitchFamily="34" charset="0"/>
              </a:rPr>
              <a:t> هذه الموضوعات في حياته لذلك فإن صانعي المنهج لابد من صياغة </a:t>
            </a:r>
            <a:r>
              <a:rPr lang="ar-SA" sz="2800" dirty="0" err="1" smtClean="0">
                <a:solidFill>
                  <a:schemeClr val="bg1"/>
                </a:solidFill>
                <a:latin typeface="Calibri" pitchFamily="34" charset="0"/>
                <a:ea typeface="Calibri" pitchFamily="34" charset="0"/>
                <a:cs typeface="Arial" pitchFamily="34" charset="0"/>
              </a:rPr>
              <a:t>الاهداف</a:t>
            </a:r>
            <a:r>
              <a:rPr lang="ar-SA" sz="2800" dirty="0" smtClean="0">
                <a:solidFill>
                  <a:schemeClr val="bg1"/>
                </a:solidFill>
                <a:latin typeface="Calibri" pitchFamily="34" charset="0"/>
                <a:ea typeface="Calibri" pitchFamily="34" charset="0"/>
                <a:cs typeface="Arial" pitchFamily="34" charset="0"/>
              </a:rPr>
              <a:t> </a:t>
            </a:r>
            <a:r>
              <a:rPr lang="ar-SA" sz="2800" dirty="0" err="1" smtClean="0">
                <a:solidFill>
                  <a:schemeClr val="bg1"/>
                </a:solidFill>
                <a:latin typeface="Calibri" pitchFamily="34" charset="0"/>
                <a:ea typeface="Calibri" pitchFamily="34" charset="0"/>
                <a:cs typeface="Arial" pitchFamily="34" charset="0"/>
              </a:rPr>
              <a:t>تتلائم</a:t>
            </a:r>
            <a:r>
              <a:rPr lang="ar-SA" sz="2800" dirty="0" smtClean="0">
                <a:solidFill>
                  <a:schemeClr val="bg1"/>
                </a:solidFill>
                <a:latin typeface="Calibri" pitchFamily="34" charset="0"/>
                <a:ea typeface="Calibri" pitchFamily="34" charset="0"/>
                <a:cs typeface="Arial" pitchFamily="34" charset="0"/>
              </a:rPr>
              <a:t> مع حاجات </a:t>
            </a:r>
            <a:r>
              <a:rPr lang="ar-SA" sz="2800" dirty="0" err="1" smtClean="0">
                <a:solidFill>
                  <a:schemeClr val="bg1"/>
                </a:solidFill>
                <a:latin typeface="Calibri" pitchFamily="34" charset="0"/>
                <a:ea typeface="Calibri" pitchFamily="34" charset="0"/>
                <a:cs typeface="Arial" pitchFamily="34" charset="0"/>
              </a:rPr>
              <a:t>الاساسيه</a:t>
            </a:r>
            <a:r>
              <a:rPr lang="ar-SA" sz="2800" dirty="0" smtClean="0">
                <a:solidFill>
                  <a:schemeClr val="bg1"/>
                </a:solidFill>
                <a:latin typeface="Calibri" pitchFamily="34" charset="0"/>
                <a:ea typeface="Calibri" pitchFamily="34" charset="0"/>
                <a:cs typeface="Arial" pitchFamily="34" charset="0"/>
              </a:rPr>
              <a:t> </a:t>
            </a:r>
            <a:r>
              <a:rPr lang="ar-SA" sz="2800" dirty="0" err="1" smtClean="0">
                <a:solidFill>
                  <a:schemeClr val="bg1"/>
                </a:solidFill>
                <a:latin typeface="Calibri" pitchFamily="34" charset="0"/>
                <a:ea typeface="Calibri" pitchFamily="34" charset="0"/>
                <a:cs typeface="Arial" pitchFamily="34" charset="0"/>
              </a:rPr>
              <a:t>المتوقعه</a:t>
            </a:r>
            <a:r>
              <a:rPr lang="ar-SA" sz="2800" dirty="0" smtClean="0">
                <a:solidFill>
                  <a:schemeClr val="bg1"/>
                </a:solidFill>
                <a:latin typeface="Calibri" pitchFamily="34" charset="0"/>
                <a:ea typeface="Calibri" pitchFamily="34" charset="0"/>
                <a:cs typeface="Arial" pitchFamily="34" charset="0"/>
              </a:rPr>
              <a:t> للتلميذ.</a:t>
            </a:r>
            <a:endParaRPr lang="ar-SA" sz="2800" dirty="0" smtClean="0">
              <a:solidFill>
                <a:schemeClr val="bg1"/>
              </a:solidFill>
              <a:latin typeface="Arial" pitchFamily="34" charset="0"/>
              <a:cs typeface="Arial" pitchFamily="34" charset="0"/>
            </a:endParaRPr>
          </a:p>
        </p:txBody>
      </p:sp>
      <p:pic>
        <p:nvPicPr>
          <p:cNvPr id="4" name="صورة 3" descr="kids-speech-therapy.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694571" y="1844824"/>
            <a:ext cx="4449429" cy="2952328"/>
          </a:xfrm>
          <a:prstGeom prst="rect">
            <a:avLst/>
          </a:prstGeom>
        </p:spPr>
      </p:pic>
    </p:spTree>
  </p:cSld>
  <p:clrMapOvr>
    <a:masterClrMapping/>
  </p:clrMapOvr>
  <p:transition>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85000"/>
            <a:lum/>
          </a:blip>
          <a:srcRect/>
          <a:stretch>
            <a:fillRect/>
          </a:stretch>
        </a:blipFill>
        <a:effectLst/>
      </p:bgPr>
    </p:bg>
    <p:spTree>
      <p:nvGrpSpPr>
        <p:cNvPr id="1" name=""/>
        <p:cNvGrpSpPr/>
        <p:nvPr/>
      </p:nvGrpSpPr>
      <p:grpSpPr>
        <a:xfrm>
          <a:off x="0" y="0"/>
          <a:ext cx="0" cy="0"/>
          <a:chOff x="0" y="0"/>
          <a:chExt cx="0" cy="0"/>
        </a:xfrm>
      </p:grpSpPr>
      <p:sp>
        <p:nvSpPr>
          <p:cNvPr id="16" name="مستطيل ذو زوايا قطرية مستديرة 15"/>
          <p:cNvSpPr/>
          <p:nvPr/>
        </p:nvSpPr>
        <p:spPr>
          <a:xfrm>
            <a:off x="2483768" y="332656"/>
            <a:ext cx="4968552" cy="2376264"/>
          </a:xfrm>
          <a:prstGeom prst="round2DiagRect">
            <a:avLst/>
          </a:prstGeom>
          <a:no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FFFF"/>
              </a:solidFill>
            </a:endParaRPr>
          </a:p>
        </p:txBody>
      </p:sp>
      <p:pic>
        <p:nvPicPr>
          <p:cNvPr id="44034" name="Picture 2" descr="140902nzvkb47ych"/>
          <p:cNvPicPr>
            <a:picLocks noChangeAspect="1" noChangeArrowheads="1" noCrop="1"/>
          </p:cNvPicPr>
          <p:nvPr/>
        </p:nvPicPr>
        <p:blipFill>
          <a:blip r:embed="rId3" cstate="print"/>
          <a:srcRect/>
          <a:stretch>
            <a:fillRect/>
          </a:stretch>
        </p:blipFill>
        <p:spPr bwMode="auto">
          <a:xfrm>
            <a:off x="228600" y="381000"/>
            <a:ext cx="2286000" cy="763588"/>
          </a:xfrm>
          <a:prstGeom prst="rect">
            <a:avLst/>
          </a:prstGeom>
          <a:noFill/>
        </p:spPr>
      </p:pic>
      <p:pic>
        <p:nvPicPr>
          <p:cNvPr id="44036" name="Picture 4" descr="بووشة"/>
          <p:cNvPicPr>
            <a:picLocks noChangeAspect="1" noChangeArrowheads="1" noCrop="1"/>
          </p:cNvPicPr>
          <p:nvPr/>
        </p:nvPicPr>
        <p:blipFill>
          <a:blip r:embed="rId4" cstate="print"/>
          <a:srcRect/>
          <a:stretch>
            <a:fillRect/>
          </a:stretch>
        </p:blipFill>
        <p:spPr bwMode="auto">
          <a:xfrm>
            <a:off x="304800" y="5905500"/>
            <a:ext cx="685800" cy="685800"/>
          </a:xfrm>
          <a:prstGeom prst="rect">
            <a:avLst/>
          </a:prstGeom>
          <a:noFill/>
        </p:spPr>
      </p:pic>
      <p:pic>
        <p:nvPicPr>
          <p:cNvPr id="44037" name="Picture 5" descr="صورة13"/>
          <p:cNvPicPr>
            <a:picLocks noChangeAspect="1" noChangeArrowheads="1" noCrop="1"/>
          </p:cNvPicPr>
          <p:nvPr/>
        </p:nvPicPr>
        <p:blipFill>
          <a:blip r:embed="rId5" cstate="print"/>
          <a:srcRect/>
          <a:stretch>
            <a:fillRect/>
          </a:stretch>
        </p:blipFill>
        <p:spPr bwMode="auto">
          <a:xfrm>
            <a:off x="990600" y="5181600"/>
            <a:ext cx="3019425" cy="528638"/>
          </a:xfrm>
          <a:prstGeom prst="rect">
            <a:avLst/>
          </a:prstGeom>
          <a:noFill/>
        </p:spPr>
      </p:pic>
      <p:pic>
        <p:nvPicPr>
          <p:cNvPr id="44038" name="Picture 6" descr="لمعة"/>
          <p:cNvPicPr>
            <a:picLocks noChangeAspect="1" noChangeArrowheads="1" noCrop="1"/>
          </p:cNvPicPr>
          <p:nvPr/>
        </p:nvPicPr>
        <p:blipFill>
          <a:blip r:embed="rId6" cstate="print"/>
          <a:srcRect/>
          <a:stretch>
            <a:fillRect/>
          </a:stretch>
        </p:blipFill>
        <p:spPr bwMode="auto">
          <a:xfrm>
            <a:off x="5867400" y="3429000"/>
            <a:ext cx="495300" cy="438150"/>
          </a:xfrm>
          <a:prstGeom prst="rect">
            <a:avLst/>
          </a:prstGeom>
          <a:noFill/>
        </p:spPr>
      </p:pic>
      <p:pic>
        <p:nvPicPr>
          <p:cNvPr id="44039" name="Picture 7" descr="لمعة"/>
          <p:cNvPicPr>
            <a:picLocks noChangeAspect="1" noChangeArrowheads="1" noCrop="1"/>
          </p:cNvPicPr>
          <p:nvPr/>
        </p:nvPicPr>
        <p:blipFill>
          <a:blip r:embed="rId6" cstate="print"/>
          <a:srcRect/>
          <a:stretch>
            <a:fillRect/>
          </a:stretch>
        </p:blipFill>
        <p:spPr bwMode="auto">
          <a:xfrm>
            <a:off x="685800" y="304800"/>
            <a:ext cx="495300" cy="438150"/>
          </a:xfrm>
          <a:prstGeom prst="rect">
            <a:avLst/>
          </a:prstGeom>
          <a:noFill/>
        </p:spPr>
      </p:pic>
      <p:pic>
        <p:nvPicPr>
          <p:cNvPr id="44040" name="Picture 8" descr="لمعة"/>
          <p:cNvPicPr>
            <a:picLocks noChangeAspect="1" noChangeArrowheads="1" noCrop="1"/>
          </p:cNvPicPr>
          <p:nvPr/>
        </p:nvPicPr>
        <p:blipFill>
          <a:blip r:embed="rId6" cstate="print"/>
          <a:srcRect/>
          <a:stretch>
            <a:fillRect/>
          </a:stretch>
        </p:blipFill>
        <p:spPr bwMode="auto">
          <a:xfrm>
            <a:off x="7162800" y="4038600"/>
            <a:ext cx="495300" cy="438150"/>
          </a:xfrm>
          <a:prstGeom prst="rect">
            <a:avLst/>
          </a:prstGeom>
          <a:noFill/>
        </p:spPr>
      </p:pic>
      <p:pic>
        <p:nvPicPr>
          <p:cNvPr id="44041" name="Picture 9" descr="لمعة"/>
          <p:cNvPicPr>
            <a:picLocks noChangeAspect="1" noChangeArrowheads="1" noCrop="1"/>
          </p:cNvPicPr>
          <p:nvPr/>
        </p:nvPicPr>
        <p:blipFill>
          <a:blip r:embed="rId6" cstate="print"/>
          <a:srcRect/>
          <a:stretch>
            <a:fillRect/>
          </a:stretch>
        </p:blipFill>
        <p:spPr bwMode="auto">
          <a:xfrm>
            <a:off x="5334000" y="4800600"/>
            <a:ext cx="495300" cy="438150"/>
          </a:xfrm>
          <a:prstGeom prst="rect">
            <a:avLst/>
          </a:prstGeom>
          <a:noFill/>
        </p:spPr>
      </p:pic>
      <p:pic>
        <p:nvPicPr>
          <p:cNvPr id="44042" name="Picture 10" descr="hhheeeart"/>
          <p:cNvPicPr>
            <a:picLocks noChangeAspect="1" noChangeArrowheads="1" noCrop="1"/>
          </p:cNvPicPr>
          <p:nvPr/>
        </p:nvPicPr>
        <p:blipFill>
          <a:blip r:embed="rId7" cstate="print"/>
          <a:srcRect/>
          <a:stretch>
            <a:fillRect/>
          </a:stretch>
        </p:blipFill>
        <p:spPr bwMode="auto">
          <a:xfrm>
            <a:off x="6934200" y="2667000"/>
            <a:ext cx="247650" cy="342900"/>
          </a:xfrm>
          <a:prstGeom prst="rect">
            <a:avLst/>
          </a:prstGeom>
          <a:noFill/>
        </p:spPr>
      </p:pic>
      <p:pic>
        <p:nvPicPr>
          <p:cNvPr id="44043" name="Picture 11" descr="hhheeeart"/>
          <p:cNvPicPr>
            <a:picLocks noChangeAspect="1" noChangeArrowheads="1" noCrop="1"/>
          </p:cNvPicPr>
          <p:nvPr/>
        </p:nvPicPr>
        <p:blipFill>
          <a:blip r:embed="rId7" cstate="print"/>
          <a:srcRect/>
          <a:stretch>
            <a:fillRect/>
          </a:stretch>
        </p:blipFill>
        <p:spPr bwMode="auto">
          <a:xfrm flipH="1">
            <a:off x="8534400" y="3940175"/>
            <a:ext cx="304800" cy="288925"/>
          </a:xfrm>
          <a:prstGeom prst="rect">
            <a:avLst/>
          </a:prstGeom>
          <a:noFill/>
        </p:spPr>
      </p:pic>
      <p:pic>
        <p:nvPicPr>
          <p:cNvPr id="44044" name="Picture 12" descr="hhheeeart"/>
          <p:cNvPicPr>
            <a:picLocks noChangeAspect="1" noChangeArrowheads="1" noCrop="1"/>
          </p:cNvPicPr>
          <p:nvPr/>
        </p:nvPicPr>
        <p:blipFill>
          <a:blip r:embed="rId7" cstate="print"/>
          <a:srcRect/>
          <a:stretch>
            <a:fillRect/>
          </a:stretch>
        </p:blipFill>
        <p:spPr bwMode="auto">
          <a:xfrm>
            <a:off x="2209800" y="6019800"/>
            <a:ext cx="439738" cy="609600"/>
          </a:xfrm>
          <a:prstGeom prst="rect">
            <a:avLst/>
          </a:prstGeom>
          <a:noFill/>
        </p:spPr>
      </p:pic>
      <p:sp>
        <p:nvSpPr>
          <p:cNvPr id="44045" name="Rectangle 13"/>
          <p:cNvSpPr>
            <a:spLocks noChangeArrowheads="1"/>
          </p:cNvSpPr>
          <p:nvPr/>
        </p:nvSpPr>
        <p:spPr bwMode="auto">
          <a:xfrm>
            <a:off x="2743200" y="457200"/>
            <a:ext cx="4572000" cy="641350"/>
          </a:xfrm>
          <a:prstGeom prst="rect">
            <a:avLst/>
          </a:prstGeom>
          <a:noFill/>
          <a:ln w="9525">
            <a:noFill/>
            <a:miter lim="800000"/>
            <a:headEnd/>
            <a:tailEnd/>
          </a:ln>
          <a:effectLst/>
        </p:spPr>
        <p:txBody>
          <a:bodyPr>
            <a:spAutoFit/>
          </a:bodyPr>
          <a:lstStyle/>
          <a:p>
            <a:pPr algn="ctr" fontAlgn="base">
              <a:spcBef>
                <a:spcPct val="0"/>
              </a:spcBef>
              <a:spcAft>
                <a:spcPct val="0"/>
              </a:spcAft>
            </a:pPr>
            <a:r>
              <a:rPr lang="ar-SA" sz="3600" b="1" dirty="0">
                <a:solidFill>
                  <a:srgbClr val="FFCC99"/>
                </a:solidFill>
                <a:effectLst>
                  <a:outerShdw blurRad="38100" dist="38100" dir="2700000" algn="tl">
                    <a:srgbClr val="C0C0C0"/>
                  </a:outerShdw>
                </a:effectLst>
                <a:cs typeface="Akhbar MT" pitchFamily="2" charset="-78"/>
              </a:rPr>
              <a:t>”من لا </a:t>
            </a:r>
            <a:r>
              <a:rPr lang="ar-SA" sz="3600" b="1" dirty="0">
                <a:solidFill>
                  <a:srgbClr val="FF7C80"/>
                </a:solidFill>
                <a:effectLst>
                  <a:outerShdw blurRad="38100" dist="38100" dir="2700000" algn="tl">
                    <a:srgbClr val="C0C0C0"/>
                  </a:outerShdw>
                </a:effectLst>
                <a:cs typeface="Akhbar MT" pitchFamily="2" charset="-78"/>
              </a:rPr>
              <a:t>يشكر</a:t>
            </a:r>
            <a:r>
              <a:rPr lang="ar-SA" sz="3600" b="1" dirty="0">
                <a:solidFill>
                  <a:srgbClr val="FFCC99"/>
                </a:solidFill>
                <a:effectLst>
                  <a:outerShdw blurRad="38100" dist="38100" dir="2700000" algn="tl">
                    <a:srgbClr val="C0C0C0"/>
                  </a:outerShdw>
                </a:effectLst>
                <a:cs typeface="Akhbar MT" pitchFamily="2" charset="-78"/>
              </a:rPr>
              <a:t> </a:t>
            </a:r>
            <a:r>
              <a:rPr lang="ar-SA" sz="3600" b="1" dirty="0">
                <a:solidFill>
                  <a:srgbClr val="C5ECFF"/>
                </a:solidFill>
                <a:effectLst>
                  <a:outerShdw blurRad="38100" dist="38100" dir="2700000" algn="tl">
                    <a:srgbClr val="C0C0C0"/>
                  </a:outerShdw>
                </a:effectLst>
                <a:cs typeface="Akhbar MT" pitchFamily="2" charset="-78"/>
              </a:rPr>
              <a:t>الناس</a:t>
            </a:r>
            <a:r>
              <a:rPr lang="ar-SA" sz="3600" b="1" dirty="0">
                <a:solidFill>
                  <a:srgbClr val="FFCC99"/>
                </a:solidFill>
                <a:effectLst>
                  <a:outerShdw blurRad="38100" dist="38100" dir="2700000" algn="tl">
                    <a:srgbClr val="C0C0C0"/>
                  </a:outerShdw>
                </a:effectLst>
                <a:cs typeface="Akhbar MT" pitchFamily="2" charset="-78"/>
              </a:rPr>
              <a:t> .. لا </a:t>
            </a:r>
            <a:r>
              <a:rPr lang="ar-SA" sz="3600" b="1" dirty="0">
                <a:solidFill>
                  <a:srgbClr val="FF7C80"/>
                </a:solidFill>
                <a:effectLst>
                  <a:outerShdw blurRad="38100" dist="38100" dir="2700000" algn="tl">
                    <a:srgbClr val="C0C0C0"/>
                  </a:outerShdw>
                </a:effectLst>
                <a:cs typeface="Akhbar MT" pitchFamily="2" charset="-78"/>
              </a:rPr>
              <a:t>يشكر</a:t>
            </a:r>
            <a:r>
              <a:rPr lang="ar-SA" sz="3600" b="1" dirty="0">
                <a:solidFill>
                  <a:srgbClr val="FFCC99"/>
                </a:solidFill>
                <a:effectLst>
                  <a:outerShdw blurRad="38100" dist="38100" dir="2700000" algn="tl">
                    <a:srgbClr val="C0C0C0"/>
                  </a:outerShdw>
                </a:effectLst>
                <a:cs typeface="Akhbar MT" pitchFamily="2" charset="-78"/>
              </a:rPr>
              <a:t> </a:t>
            </a:r>
            <a:r>
              <a:rPr lang="ar-SA" sz="3600" b="1" dirty="0">
                <a:solidFill>
                  <a:srgbClr val="FFFFFF"/>
                </a:solidFill>
                <a:effectLst>
                  <a:outerShdw blurRad="38100" dist="38100" dir="2700000" algn="tl">
                    <a:srgbClr val="C0C0C0"/>
                  </a:outerShdw>
                </a:effectLst>
                <a:cs typeface="Akhbar MT" pitchFamily="2" charset="-78"/>
              </a:rPr>
              <a:t>الله</a:t>
            </a:r>
            <a:r>
              <a:rPr lang="ar-SA" sz="3600" b="1" dirty="0">
                <a:solidFill>
                  <a:srgbClr val="FFCC99"/>
                </a:solidFill>
                <a:effectLst>
                  <a:outerShdw blurRad="38100" dist="38100" dir="2700000" algn="tl">
                    <a:srgbClr val="C0C0C0"/>
                  </a:outerShdw>
                </a:effectLst>
                <a:cs typeface="Akhbar MT" pitchFamily="2" charset="-78"/>
              </a:rPr>
              <a:t>“</a:t>
            </a:r>
            <a:endParaRPr lang="en-US" sz="3600" b="1" dirty="0">
              <a:solidFill>
                <a:srgbClr val="FFCC99"/>
              </a:solidFill>
              <a:effectLst>
                <a:outerShdw blurRad="38100" dist="38100" dir="2700000" algn="tl">
                  <a:srgbClr val="C0C0C0"/>
                </a:outerShdw>
              </a:effectLst>
              <a:cs typeface="Akhbar MT" pitchFamily="2" charset="-78"/>
            </a:endParaRPr>
          </a:p>
        </p:txBody>
      </p:sp>
      <p:sp>
        <p:nvSpPr>
          <p:cNvPr id="44046" name="Text Box 14"/>
          <p:cNvSpPr txBox="1">
            <a:spLocks noChangeArrowheads="1"/>
          </p:cNvSpPr>
          <p:nvPr/>
        </p:nvSpPr>
        <p:spPr bwMode="auto">
          <a:xfrm>
            <a:off x="1676400" y="1295400"/>
            <a:ext cx="6400800" cy="1311275"/>
          </a:xfrm>
          <a:prstGeom prst="rect">
            <a:avLst/>
          </a:prstGeom>
          <a:noFill/>
          <a:ln w="9525">
            <a:noFill/>
            <a:miter lim="800000"/>
            <a:headEnd/>
            <a:tailEnd/>
          </a:ln>
          <a:effectLst/>
        </p:spPr>
        <p:txBody>
          <a:bodyPr>
            <a:spAutoFit/>
          </a:bodyPr>
          <a:lstStyle/>
          <a:p>
            <a:pPr algn="ctr" fontAlgn="base">
              <a:spcBef>
                <a:spcPct val="50000"/>
              </a:spcBef>
              <a:spcAft>
                <a:spcPct val="0"/>
              </a:spcAft>
            </a:pPr>
            <a:r>
              <a:rPr lang="ar-SA" sz="3200" b="1" dirty="0">
                <a:solidFill>
                  <a:srgbClr val="FFFFCC"/>
                </a:solidFill>
                <a:effectLst>
                  <a:outerShdw blurRad="38100" dist="38100" dir="2700000" algn="tl">
                    <a:srgbClr val="C0C0C0"/>
                  </a:outerShdw>
                </a:effectLst>
                <a:cs typeface="Akhbar MT" pitchFamily="2" charset="-78"/>
              </a:rPr>
              <a:t>شكر </a:t>
            </a:r>
            <a:r>
              <a:rPr lang="ar-SA" sz="3200" b="1" dirty="0">
                <a:solidFill>
                  <a:srgbClr val="FFCC99"/>
                </a:solidFill>
                <a:effectLst>
                  <a:outerShdw blurRad="38100" dist="38100" dir="2700000" algn="tl">
                    <a:srgbClr val="C0C0C0"/>
                  </a:outerShdw>
                </a:effectLst>
                <a:cs typeface="Akhbar MT" pitchFamily="2" charset="-78"/>
              </a:rPr>
              <a:t>خاص </a:t>
            </a:r>
            <a:r>
              <a:rPr lang="ar-SA" sz="3200" b="1" dirty="0">
                <a:solidFill>
                  <a:srgbClr val="99FFCC"/>
                </a:solidFill>
                <a:effectLst>
                  <a:outerShdw blurRad="38100" dist="38100" dir="2700000" algn="tl">
                    <a:srgbClr val="C0C0C0"/>
                  </a:outerShdw>
                </a:effectLst>
                <a:cs typeface="Akhbar MT" pitchFamily="2" charset="-78"/>
              </a:rPr>
              <a:t>للأستاذة</a:t>
            </a:r>
            <a:r>
              <a:rPr lang="ar-SA" sz="3200" b="1" dirty="0">
                <a:solidFill>
                  <a:srgbClr val="FFCC99"/>
                </a:solidFill>
                <a:effectLst>
                  <a:outerShdw blurRad="38100" dist="38100" dir="2700000" algn="tl">
                    <a:srgbClr val="C0C0C0"/>
                  </a:outerShdw>
                </a:effectLst>
                <a:cs typeface="Akhbar MT" pitchFamily="2" charset="-78"/>
              </a:rPr>
              <a:t> </a:t>
            </a:r>
            <a:r>
              <a:rPr lang="en-US" sz="3200" b="1" dirty="0">
                <a:solidFill>
                  <a:srgbClr val="FFCC99"/>
                </a:solidFill>
                <a:effectLst>
                  <a:outerShdw blurRad="38100" dist="38100" dir="2700000" algn="tl">
                    <a:srgbClr val="C0C0C0"/>
                  </a:outerShdw>
                </a:effectLst>
                <a:cs typeface="Akhbar MT" pitchFamily="2" charset="-78"/>
              </a:rPr>
              <a:t>}</a:t>
            </a:r>
            <a:r>
              <a:rPr lang="ar-SA" sz="3200" b="1" dirty="0">
                <a:solidFill>
                  <a:srgbClr val="FFFFCC"/>
                </a:solidFill>
                <a:effectLst>
                  <a:outerShdw blurRad="38100" dist="38100" dir="2700000" algn="tl">
                    <a:srgbClr val="C0C0C0"/>
                  </a:outerShdw>
                </a:effectLst>
                <a:cs typeface="Akhbar MT" pitchFamily="2" charset="-78"/>
              </a:rPr>
              <a:t> </a:t>
            </a:r>
            <a:r>
              <a:rPr lang="ar-SA" sz="3200" b="1" dirty="0">
                <a:solidFill>
                  <a:srgbClr val="FF5050"/>
                </a:solidFill>
                <a:effectLst>
                  <a:outerShdw blurRad="38100" dist="38100" dir="2700000" algn="tl">
                    <a:srgbClr val="C0C0C0"/>
                  </a:outerShdw>
                </a:effectLst>
                <a:cs typeface="Akhbar MT" pitchFamily="2" charset="-78"/>
              </a:rPr>
              <a:t>آمنة عبد الله حجر</a:t>
            </a:r>
            <a:r>
              <a:rPr lang="ar-SA" sz="3200" b="1" dirty="0">
                <a:solidFill>
                  <a:srgbClr val="FFCC99"/>
                </a:solidFill>
                <a:effectLst>
                  <a:outerShdw blurRad="38100" dist="38100" dir="2700000" algn="tl">
                    <a:srgbClr val="C0C0C0"/>
                  </a:outerShdw>
                </a:effectLst>
                <a:cs typeface="Akhbar MT" pitchFamily="2" charset="-78"/>
              </a:rPr>
              <a:t> </a:t>
            </a:r>
            <a:r>
              <a:rPr lang="en-US" sz="3200" b="1" dirty="0">
                <a:solidFill>
                  <a:srgbClr val="FFCC99"/>
                </a:solidFill>
                <a:effectLst>
                  <a:outerShdw blurRad="38100" dist="38100" dir="2700000" algn="tl">
                    <a:srgbClr val="C0C0C0"/>
                  </a:outerShdw>
                </a:effectLst>
                <a:cs typeface="Akhbar MT" pitchFamily="2" charset="-78"/>
              </a:rPr>
              <a:t>{</a:t>
            </a:r>
            <a:r>
              <a:rPr lang="ar-SA" sz="3200" b="1" dirty="0">
                <a:solidFill>
                  <a:srgbClr val="FFCC99"/>
                </a:solidFill>
                <a:effectLst>
                  <a:outerShdw blurRad="38100" dist="38100" dir="2700000" algn="tl">
                    <a:srgbClr val="C0C0C0"/>
                  </a:outerShdw>
                </a:effectLst>
                <a:cs typeface="Akhbar MT" pitchFamily="2" charset="-78"/>
              </a:rPr>
              <a:t>..</a:t>
            </a:r>
          </a:p>
          <a:p>
            <a:pPr algn="ctr" fontAlgn="base">
              <a:spcBef>
                <a:spcPct val="50000"/>
              </a:spcBef>
              <a:spcAft>
                <a:spcPct val="0"/>
              </a:spcAft>
            </a:pPr>
            <a:r>
              <a:rPr lang="ar-SA" sz="3200" b="1" dirty="0">
                <a:solidFill>
                  <a:srgbClr val="FFCC99"/>
                </a:solidFill>
                <a:effectLst>
                  <a:outerShdw blurRad="38100" dist="38100" dir="2700000" algn="tl">
                    <a:srgbClr val="C0C0C0"/>
                  </a:outerShdw>
                </a:effectLst>
                <a:cs typeface="Akhbar MT" pitchFamily="2" charset="-78"/>
              </a:rPr>
              <a:t>على </a:t>
            </a:r>
            <a:r>
              <a:rPr lang="ar-SA" sz="3200" b="1" dirty="0">
                <a:solidFill>
                  <a:srgbClr val="66FFFF"/>
                </a:solidFill>
                <a:effectLst>
                  <a:outerShdw blurRad="38100" dist="38100" dir="2700000" algn="tl">
                    <a:srgbClr val="C0C0C0"/>
                  </a:outerShdw>
                </a:effectLst>
                <a:cs typeface="Akhbar MT" pitchFamily="2" charset="-78"/>
              </a:rPr>
              <a:t>جهودها</a:t>
            </a:r>
            <a:r>
              <a:rPr lang="ar-SA" sz="3200" b="1" dirty="0">
                <a:solidFill>
                  <a:srgbClr val="FFCC99"/>
                </a:solidFill>
                <a:effectLst>
                  <a:outerShdw blurRad="38100" dist="38100" dir="2700000" algn="tl">
                    <a:srgbClr val="C0C0C0"/>
                  </a:outerShdw>
                </a:effectLst>
                <a:cs typeface="Akhbar MT" pitchFamily="2" charset="-78"/>
              </a:rPr>
              <a:t> المبذولة في سبيل </a:t>
            </a:r>
            <a:r>
              <a:rPr lang="ar-SA" sz="3200" b="1" dirty="0">
                <a:solidFill>
                  <a:srgbClr val="99FFCC"/>
                </a:solidFill>
                <a:effectLst>
                  <a:outerShdw blurRad="38100" dist="38100" dir="2700000" algn="tl">
                    <a:srgbClr val="C0C0C0"/>
                  </a:outerShdw>
                </a:effectLst>
                <a:cs typeface="Akhbar MT" pitchFamily="2" charset="-78"/>
              </a:rPr>
              <a:t>تعليمنا</a:t>
            </a:r>
            <a:r>
              <a:rPr lang="ar-SA" sz="3200" b="1" dirty="0">
                <a:solidFill>
                  <a:srgbClr val="FFCC99"/>
                </a:solidFill>
                <a:effectLst>
                  <a:outerShdw blurRad="38100" dist="38100" dir="2700000" algn="tl">
                    <a:srgbClr val="C0C0C0"/>
                  </a:outerShdw>
                </a:effectLst>
                <a:cs typeface="Akhbar MT" pitchFamily="2" charset="-78"/>
              </a:rPr>
              <a:t> ..</a:t>
            </a:r>
          </a:p>
        </p:txBody>
      </p:sp>
      <p:sp>
        <p:nvSpPr>
          <p:cNvPr id="44048" name="Rectangle 16"/>
          <p:cNvSpPr>
            <a:spLocks noChangeArrowheads="1"/>
          </p:cNvSpPr>
          <p:nvPr/>
        </p:nvSpPr>
        <p:spPr bwMode="auto">
          <a:xfrm>
            <a:off x="323528" y="3068960"/>
            <a:ext cx="4267200" cy="1754326"/>
          </a:xfrm>
          <a:prstGeom prst="rect">
            <a:avLst/>
          </a:prstGeom>
          <a:noFill/>
          <a:ln w="9525">
            <a:noFill/>
            <a:miter lim="800000"/>
            <a:headEnd/>
            <a:tailEnd/>
          </a:ln>
          <a:effectLst/>
        </p:spPr>
        <p:txBody>
          <a:bodyPr>
            <a:spAutoFit/>
          </a:bodyPr>
          <a:lstStyle/>
          <a:p>
            <a:pPr algn="ctr" fontAlgn="base">
              <a:spcBef>
                <a:spcPct val="0"/>
              </a:spcBef>
              <a:spcAft>
                <a:spcPct val="0"/>
              </a:spcAft>
            </a:pPr>
            <a:r>
              <a:rPr lang="ar-SA" sz="3600" b="1" dirty="0">
                <a:solidFill>
                  <a:srgbClr val="FFCC99"/>
                </a:solidFill>
                <a:effectLst>
                  <a:outerShdw blurRad="38100" dist="38100" dir="2700000" algn="tl">
                    <a:srgbClr val="C0C0C0"/>
                  </a:outerShdw>
                </a:effectLst>
                <a:cs typeface="Akhbar MT" pitchFamily="2" charset="-78"/>
              </a:rPr>
              <a:t>و</a:t>
            </a:r>
            <a:r>
              <a:rPr lang="ar-SA" sz="3600" b="1" dirty="0">
                <a:solidFill>
                  <a:srgbClr val="CC99FF"/>
                </a:solidFill>
                <a:effectLst>
                  <a:outerShdw blurRad="38100" dist="38100" dir="2700000" algn="tl">
                    <a:srgbClr val="C0C0C0"/>
                  </a:outerShdw>
                </a:effectLst>
                <a:cs typeface="Akhbar MT" pitchFamily="2" charset="-78"/>
              </a:rPr>
              <a:t>نتمنى</a:t>
            </a:r>
            <a:r>
              <a:rPr lang="ar-SA" sz="3600" b="1" dirty="0">
                <a:solidFill>
                  <a:srgbClr val="FFCC99"/>
                </a:solidFill>
                <a:effectLst>
                  <a:outerShdw blurRad="38100" dist="38100" dir="2700000" algn="tl">
                    <a:srgbClr val="C0C0C0"/>
                  </a:outerShdw>
                </a:effectLst>
                <a:cs typeface="Akhbar MT" pitchFamily="2" charset="-78"/>
              </a:rPr>
              <a:t> لها مزيداً من </a:t>
            </a:r>
            <a:r>
              <a:rPr lang="ar-SA" sz="3600" b="1" dirty="0">
                <a:solidFill>
                  <a:srgbClr val="FFFFCC"/>
                </a:solidFill>
                <a:effectLst>
                  <a:outerShdw blurRad="38100" dist="38100" dir="2700000" algn="tl">
                    <a:srgbClr val="C0C0C0"/>
                  </a:outerShdw>
                </a:effectLst>
                <a:cs typeface="Akhbar MT" pitchFamily="2" charset="-78"/>
              </a:rPr>
              <a:t>التوفيق </a:t>
            </a:r>
            <a:r>
              <a:rPr lang="ar-SA" sz="3600" b="1" dirty="0">
                <a:solidFill>
                  <a:srgbClr val="FFCC99"/>
                </a:solidFill>
                <a:effectLst>
                  <a:outerShdw blurRad="38100" dist="38100" dir="2700000" algn="tl">
                    <a:srgbClr val="C0C0C0"/>
                  </a:outerShdw>
                </a:effectLst>
                <a:cs typeface="Akhbar MT" pitchFamily="2" charset="-78"/>
              </a:rPr>
              <a:t>والسداد وأن </a:t>
            </a:r>
            <a:r>
              <a:rPr lang="ar-SA" sz="3600" b="1" dirty="0">
                <a:solidFill>
                  <a:srgbClr val="FFFFFF"/>
                </a:solidFill>
                <a:effectLst>
                  <a:outerShdw blurRad="38100" dist="38100" dir="2700000" algn="tl">
                    <a:srgbClr val="C0C0C0"/>
                  </a:outerShdw>
                </a:effectLst>
                <a:cs typeface="Akhbar MT" pitchFamily="2" charset="-78"/>
              </a:rPr>
              <a:t>يجعل</a:t>
            </a:r>
            <a:r>
              <a:rPr lang="ar-SA" sz="3600" b="1" dirty="0">
                <a:solidFill>
                  <a:srgbClr val="FFCC99"/>
                </a:solidFill>
                <a:effectLst>
                  <a:outerShdw blurRad="38100" dist="38100" dir="2700000" algn="tl">
                    <a:srgbClr val="C0C0C0"/>
                  </a:outerShdw>
                </a:effectLst>
                <a:cs typeface="Akhbar MT" pitchFamily="2" charset="-78"/>
              </a:rPr>
              <a:t> كل ما تقدمه لنا في ميزان </a:t>
            </a:r>
            <a:r>
              <a:rPr lang="ar-SA" sz="3600" b="1" dirty="0">
                <a:solidFill>
                  <a:srgbClr val="C5ECFF"/>
                </a:solidFill>
                <a:effectLst>
                  <a:outerShdw blurRad="38100" dist="38100" dir="2700000" algn="tl">
                    <a:srgbClr val="C0C0C0"/>
                  </a:outerShdw>
                </a:effectLst>
                <a:cs typeface="Akhbar MT" pitchFamily="2" charset="-78"/>
              </a:rPr>
              <a:t>حسناتها </a:t>
            </a:r>
            <a:r>
              <a:rPr lang="ar-SA" sz="3600" b="1" dirty="0">
                <a:solidFill>
                  <a:srgbClr val="FFCC99"/>
                </a:solidFill>
                <a:effectLst>
                  <a:outerShdw blurRad="38100" dist="38100" dir="2700000" algn="tl">
                    <a:srgbClr val="C0C0C0"/>
                  </a:outerShdw>
                </a:effectLst>
                <a:cs typeface="Akhbar MT" pitchFamily="2" charset="-78"/>
              </a:rPr>
              <a:t>..</a:t>
            </a:r>
            <a:endParaRPr lang="en-US" sz="3600" b="1" dirty="0">
              <a:solidFill>
                <a:srgbClr val="FFCC99"/>
              </a:solidFill>
              <a:effectLst>
                <a:outerShdw blurRad="38100" dist="38100" dir="2700000" algn="tl">
                  <a:srgbClr val="C0C0C0"/>
                </a:outerShdw>
              </a:effectLst>
              <a:cs typeface="Akhbar MT" pitchFamily="2" charset="-78"/>
            </a:endParaRPr>
          </a:p>
        </p:txBody>
      </p:sp>
      <p:sp>
        <p:nvSpPr>
          <p:cNvPr id="17" name="مخطط انسيابي: تخزين بالوصول التسلسلي 16"/>
          <p:cNvSpPr/>
          <p:nvPr/>
        </p:nvSpPr>
        <p:spPr>
          <a:xfrm>
            <a:off x="323528" y="2852936"/>
            <a:ext cx="4248472" cy="2160240"/>
          </a:xfrm>
          <a:prstGeom prst="flowChartMagneticTape">
            <a:avLst/>
          </a:prstGeom>
          <a:no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FFFF"/>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4045"/>
                                        </p:tgtEl>
                                        <p:attrNameLst>
                                          <p:attrName>style.visibility</p:attrName>
                                        </p:attrNameLst>
                                      </p:cBhvr>
                                      <p:to>
                                        <p:strVal val="visible"/>
                                      </p:to>
                                    </p:set>
                                    <p:anim by="(-#ppt_w*2)" calcmode="lin" valueType="num">
                                      <p:cBhvr rctx="PPT">
                                        <p:cTn id="7" dur="250" autoRev="1" fill="hold">
                                          <p:stCondLst>
                                            <p:cond delay="0"/>
                                          </p:stCondLst>
                                        </p:cTn>
                                        <p:tgtEl>
                                          <p:spTgt spid="44045"/>
                                        </p:tgtEl>
                                        <p:attrNameLst>
                                          <p:attrName>ppt_w</p:attrName>
                                        </p:attrNameLst>
                                      </p:cBhvr>
                                    </p:anim>
                                    <p:anim by="(#ppt_w*0.50)" calcmode="lin" valueType="num">
                                      <p:cBhvr>
                                        <p:cTn id="8" dur="250" decel="50000" autoRev="1" fill="hold">
                                          <p:stCondLst>
                                            <p:cond delay="0"/>
                                          </p:stCondLst>
                                        </p:cTn>
                                        <p:tgtEl>
                                          <p:spTgt spid="44045"/>
                                        </p:tgtEl>
                                        <p:attrNameLst>
                                          <p:attrName>ppt_x</p:attrName>
                                        </p:attrNameLst>
                                      </p:cBhvr>
                                    </p:anim>
                                    <p:anim from="(-#ppt_h/2)" to="(#ppt_y)" calcmode="lin" valueType="num">
                                      <p:cBhvr>
                                        <p:cTn id="9" dur="500" fill="hold">
                                          <p:stCondLst>
                                            <p:cond delay="0"/>
                                          </p:stCondLst>
                                        </p:cTn>
                                        <p:tgtEl>
                                          <p:spTgt spid="44045"/>
                                        </p:tgtEl>
                                        <p:attrNameLst>
                                          <p:attrName>ppt_y</p:attrName>
                                        </p:attrNameLst>
                                      </p:cBhvr>
                                    </p:anim>
                                    <p:animRot by="21600000">
                                      <p:cBhvr>
                                        <p:cTn id="10" dur="500" fill="hold">
                                          <p:stCondLst>
                                            <p:cond delay="0"/>
                                          </p:stCondLst>
                                        </p:cTn>
                                        <p:tgtEl>
                                          <p:spTgt spid="44045"/>
                                        </p:tgtEl>
                                        <p:attrNameLst>
                                          <p:attrName>r</p:attrName>
                                        </p:attrNameLst>
                                      </p:cBhvr>
                                    </p:animRot>
                                  </p:childTnLst>
                                </p:cTn>
                              </p:par>
                            </p:childTnLst>
                          </p:cTn>
                        </p:par>
                        <p:par>
                          <p:cTn id="11" fill="hold">
                            <p:stCondLst>
                              <p:cond delay="1800"/>
                            </p:stCondLst>
                            <p:childTnLst>
                              <p:par>
                                <p:cTn id="12" presetID="21" presetClass="entr" presetSubtype="8" fill="hold" grpId="0" nodeType="afterEffect">
                                  <p:stCondLst>
                                    <p:cond delay="0"/>
                                  </p:stCondLst>
                                  <p:iterate type="lt">
                                    <p:tmPct val="10000"/>
                                  </p:iterate>
                                  <p:childTnLst>
                                    <p:set>
                                      <p:cBhvr>
                                        <p:cTn id="13" dur="1" fill="hold">
                                          <p:stCondLst>
                                            <p:cond delay="0"/>
                                          </p:stCondLst>
                                        </p:cTn>
                                        <p:tgtEl>
                                          <p:spTgt spid="44046"/>
                                        </p:tgtEl>
                                        <p:attrNameLst>
                                          <p:attrName>style.visibility</p:attrName>
                                        </p:attrNameLst>
                                      </p:cBhvr>
                                      <p:to>
                                        <p:strVal val="visible"/>
                                      </p:to>
                                    </p:set>
                                    <p:animEffect transition="in" filter="wheel(8)">
                                      <p:cBhvr>
                                        <p:cTn id="14" dur="500"/>
                                        <p:tgtEl>
                                          <p:spTgt spid="44046"/>
                                        </p:tgtEl>
                                      </p:cBhvr>
                                    </p:animEffect>
                                  </p:childTnLst>
                                </p:cTn>
                              </p:par>
                            </p:childTnLst>
                          </p:cTn>
                        </p:par>
                        <p:par>
                          <p:cTn id="15" fill="hold">
                            <p:stCondLst>
                              <p:cond delay="5450"/>
                            </p:stCondLst>
                            <p:childTnLst>
                              <p:par>
                                <p:cTn id="16" presetID="21" presetClass="entr" presetSubtype="8" fill="hold" grpId="0" nodeType="afterEffect">
                                  <p:stCondLst>
                                    <p:cond delay="0"/>
                                  </p:stCondLst>
                                  <p:iterate type="wd">
                                    <p:tmPct val="10000"/>
                                  </p:iterate>
                                  <p:childTnLst>
                                    <p:set>
                                      <p:cBhvr>
                                        <p:cTn id="17" dur="1" fill="hold">
                                          <p:stCondLst>
                                            <p:cond delay="0"/>
                                          </p:stCondLst>
                                        </p:cTn>
                                        <p:tgtEl>
                                          <p:spTgt spid="44048"/>
                                        </p:tgtEl>
                                        <p:attrNameLst>
                                          <p:attrName>style.visibility</p:attrName>
                                        </p:attrNameLst>
                                      </p:cBhvr>
                                      <p:to>
                                        <p:strVal val="visible"/>
                                      </p:to>
                                    </p:set>
                                    <p:animEffect transition="in" filter="wheel(8)">
                                      <p:cBhvr>
                                        <p:cTn id="18" dur="500"/>
                                        <p:tgtEl>
                                          <p:spTgt spid="44048"/>
                                        </p:tgtEl>
                                      </p:cBhvr>
                                    </p:animEffect>
                                  </p:childTnLst>
                                </p:cTn>
                              </p:par>
                            </p:childTnLst>
                          </p:cTn>
                        </p:par>
                        <p:par>
                          <p:cTn id="19" fill="hold">
                            <p:stCondLst>
                              <p:cond delay="6700"/>
                            </p:stCondLst>
                            <p:childTnLst>
                              <p:par>
                                <p:cTn id="20" presetID="10" presetClass="entr" presetSubtype="0" fill="hold" nodeType="afterEffect">
                                  <p:stCondLst>
                                    <p:cond delay="0"/>
                                  </p:stCondLst>
                                  <p:childTnLst>
                                    <p:set>
                                      <p:cBhvr>
                                        <p:cTn id="21" dur="1" fill="hold">
                                          <p:stCondLst>
                                            <p:cond delay="0"/>
                                          </p:stCondLst>
                                        </p:cTn>
                                        <p:tgtEl>
                                          <p:spTgt spid="44037"/>
                                        </p:tgtEl>
                                        <p:attrNameLst>
                                          <p:attrName>style.visibility</p:attrName>
                                        </p:attrNameLst>
                                      </p:cBhvr>
                                      <p:to>
                                        <p:strVal val="visible"/>
                                      </p:to>
                                    </p:set>
                                    <p:animEffect transition="in" filter="fade">
                                      <p:cBhvr>
                                        <p:cTn id="22"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5" grpId="0"/>
      <p:bldP spid="44046" grpId="0"/>
      <p:bldP spid="4404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49c9ce1e9"/>
          <p:cNvPicPr>
            <a:picLocks noChangeAspect="1" noChangeArrowheads="1" noCrop="1"/>
          </p:cNvPicPr>
          <p:nvPr/>
        </p:nvPicPr>
        <p:blipFill>
          <a:blip r:embed="rId2" cstate="print">
            <a:lum/>
          </a:blip>
          <a:srcRect/>
          <a:stretch>
            <a:fillRect/>
          </a:stretch>
        </p:blipFill>
        <p:spPr bwMode="auto">
          <a:xfrm>
            <a:off x="0" y="0"/>
            <a:ext cx="9144000" cy="6867525"/>
          </a:xfrm>
          <a:prstGeom prst="rect">
            <a:avLst/>
          </a:prstGeom>
          <a:noFill/>
        </p:spPr>
      </p:pic>
      <p:sp>
        <p:nvSpPr>
          <p:cNvPr id="45059" name="Text Box 3"/>
          <p:cNvSpPr txBox="1">
            <a:spLocks noChangeArrowheads="1"/>
          </p:cNvSpPr>
          <p:nvPr/>
        </p:nvSpPr>
        <p:spPr bwMode="auto">
          <a:xfrm>
            <a:off x="533400" y="304800"/>
            <a:ext cx="8610600" cy="1311275"/>
          </a:xfrm>
          <a:prstGeom prst="rect">
            <a:avLst/>
          </a:prstGeom>
          <a:noFill/>
          <a:ln w="9525">
            <a:noFill/>
            <a:miter lim="800000"/>
            <a:headEnd/>
            <a:tailEnd/>
          </a:ln>
          <a:effectLst/>
        </p:spPr>
        <p:txBody>
          <a:bodyPr>
            <a:spAutoFit/>
          </a:bodyPr>
          <a:lstStyle/>
          <a:p>
            <a:pPr fontAlgn="base">
              <a:spcBef>
                <a:spcPct val="50000"/>
              </a:spcBef>
              <a:spcAft>
                <a:spcPct val="0"/>
              </a:spcAft>
            </a:pPr>
            <a:r>
              <a:rPr lang="ar-SA" sz="4000" b="1">
                <a:solidFill>
                  <a:srgbClr val="FFFFFF"/>
                </a:solidFill>
                <a:effectLst>
                  <a:outerShdw blurRad="38100" dist="38100" dir="2700000" algn="tl">
                    <a:srgbClr val="808080"/>
                  </a:outerShdw>
                </a:effectLst>
                <a:cs typeface="DecoType Naskh Variants" pitchFamily="2" charset="-78"/>
              </a:rPr>
              <a:t>وتقبلن أعذب وأرق التحايا .. مع تمنياتنا بأن يحوز هذا العمل على رضاكن ..</a:t>
            </a:r>
            <a:endParaRPr lang="en-US" sz="4000" b="1">
              <a:solidFill>
                <a:srgbClr val="FFFFFF"/>
              </a:solidFill>
              <a:effectLst>
                <a:outerShdw blurRad="38100" dist="38100" dir="2700000" algn="tl">
                  <a:srgbClr val="808080"/>
                </a:outerShdw>
              </a:effectLst>
              <a:cs typeface="DecoType Naskh Variants" pitchFamily="2" charset="-78"/>
            </a:endParaRPr>
          </a:p>
        </p:txBody>
      </p:sp>
      <p:sp>
        <p:nvSpPr>
          <p:cNvPr id="45061" name="Text Box 5"/>
          <p:cNvSpPr txBox="1">
            <a:spLocks noChangeArrowheads="1"/>
          </p:cNvSpPr>
          <p:nvPr/>
        </p:nvSpPr>
        <p:spPr bwMode="auto">
          <a:xfrm>
            <a:off x="0" y="2708920"/>
            <a:ext cx="9144000" cy="2308324"/>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ar-SA" sz="3600" b="1" dirty="0" smtClean="0">
                <a:solidFill>
                  <a:srgbClr val="FFFFFF"/>
                </a:solidFill>
                <a:effectLst>
                  <a:outerShdw blurRad="38100" dist="38100" dir="2700000" algn="tl">
                    <a:srgbClr val="808080"/>
                  </a:outerShdw>
                </a:effectLst>
                <a:cs typeface="DecoType Naskh Variants" pitchFamily="2" charset="-78"/>
              </a:rPr>
              <a:t>صديقاتكن </a:t>
            </a:r>
            <a:r>
              <a:rPr lang="ar-SA" sz="3600" b="1" dirty="0">
                <a:solidFill>
                  <a:srgbClr val="FFFFFF"/>
                </a:solidFill>
                <a:effectLst>
                  <a:outerShdw blurRad="38100" dist="38100" dir="2700000" algn="tl">
                    <a:srgbClr val="808080"/>
                  </a:outerShdw>
                </a:effectLst>
                <a:cs typeface="DecoType Naskh Variants" pitchFamily="2" charset="-78"/>
              </a:rPr>
              <a:t>:</a:t>
            </a:r>
          </a:p>
          <a:p>
            <a:pPr fontAlgn="base">
              <a:spcBef>
                <a:spcPct val="50000"/>
              </a:spcBef>
              <a:spcAft>
                <a:spcPct val="0"/>
              </a:spcAft>
            </a:pPr>
            <a:r>
              <a:rPr lang="ar-SA" sz="3600" b="1" dirty="0" smtClean="0">
                <a:solidFill>
                  <a:srgbClr val="FFFFFF"/>
                </a:solidFill>
                <a:effectLst>
                  <a:outerShdw blurRad="38100" dist="38100" dir="2700000" algn="tl">
                    <a:srgbClr val="808080"/>
                  </a:outerShdw>
                </a:effectLst>
                <a:cs typeface="DecoType Naskh Variants" pitchFamily="2" charset="-78"/>
              </a:rPr>
              <a:t>فاطمة ذوالقرنين  </a:t>
            </a:r>
            <a:r>
              <a:rPr lang="ar-SA" sz="3600" b="1" dirty="0" smtClean="0">
                <a:solidFill>
                  <a:srgbClr val="FFFFFF"/>
                </a:solidFill>
                <a:effectLst>
                  <a:outerShdw blurRad="38100" dist="38100" dir="2700000" algn="tl">
                    <a:srgbClr val="808080"/>
                  </a:outerShdw>
                </a:effectLst>
                <a:cs typeface="DecoType Naskh Variants" pitchFamily="2" charset="-78"/>
              </a:rPr>
              <a:t>           </a:t>
            </a:r>
            <a:r>
              <a:rPr lang="ar-SA" sz="3600" b="1" dirty="0" smtClean="0">
                <a:solidFill>
                  <a:srgbClr val="FFFFFF"/>
                </a:solidFill>
                <a:effectLst>
                  <a:outerShdw blurRad="38100" dist="38100" dir="2700000" algn="tl">
                    <a:srgbClr val="808080"/>
                  </a:outerShdw>
                </a:effectLst>
                <a:cs typeface="DecoType Naskh Variants" pitchFamily="2" charset="-78"/>
              </a:rPr>
              <a:t>نورة القاسم  </a:t>
            </a:r>
            <a:r>
              <a:rPr lang="ar-SA" sz="3600" b="1" dirty="0" smtClean="0">
                <a:solidFill>
                  <a:srgbClr val="FFFFFF"/>
                </a:solidFill>
                <a:effectLst>
                  <a:outerShdw blurRad="38100" dist="38100" dir="2700000" algn="tl">
                    <a:srgbClr val="808080"/>
                  </a:outerShdw>
                </a:effectLst>
                <a:cs typeface="DecoType Naskh Variants" pitchFamily="2" charset="-78"/>
              </a:rPr>
              <a:t> </a:t>
            </a:r>
            <a:r>
              <a:rPr lang="ar-SA" sz="3600" b="1" dirty="0" smtClean="0">
                <a:solidFill>
                  <a:srgbClr val="FFFFFF"/>
                </a:solidFill>
                <a:effectLst>
                  <a:outerShdw blurRad="38100" dist="38100" dir="2700000" algn="tl">
                    <a:srgbClr val="808080"/>
                  </a:outerShdw>
                </a:effectLst>
                <a:cs typeface="DecoType Naskh Variants" pitchFamily="2" charset="-78"/>
              </a:rPr>
              <a:t>   </a:t>
            </a:r>
            <a:r>
              <a:rPr lang="ar-SA" sz="3600" b="1" dirty="0" smtClean="0">
                <a:solidFill>
                  <a:srgbClr val="FFFFFF"/>
                </a:solidFill>
                <a:effectLst>
                  <a:outerShdw blurRad="38100" dist="38100" dir="2700000" algn="tl">
                    <a:srgbClr val="808080"/>
                  </a:outerShdw>
                </a:effectLst>
                <a:cs typeface="DecoType Naskh Variants" pitchFamily="2" charset="-78"/>
              </a:rPr>
              <a:t>       ندى </a:t>
            </a:r>
            <a:r>
              <a:rPr lang="ar-SA" sz="3600" b="1" dirty="0" smtClean="0">
                <a:solidFill>
                  <a:srgbClr val="FFFFFF"/>
                </a:solidFill>
                <a:effectLst>
                  <a:outerShdw blurRad="38100" dist="38100" dir="2700000" algn="tl">
                    <a:srgbClr val="808080"/>
                  </a:outerShdw>
                </a:effectLst>
                <a:cs typeface="DecoType Naskh Variants" pitchFamily="2" charset="-78"/>
              </a:rPr>
              <a:t>الجاسر  </a:t>
            </a:r>
            <a:r>
              <a:rPr lang="ar-SA" sz="3600" b="1" dirty="0" smtClean="0">
                <a:solidFill>
                  <a:srgbClr val="FFFFFF"/>
                </a:solidFill>
                <a:effectLst>
                  <a:outerShdw blurRad="38100" dist="38100" dir="2700000" algn="tl">
                    <a:srgbClr val="808080"/>
                  </a:outerShdw>
                </a:effectLst>
                <a:cs typeface="DecoType Naskh Variants" pitchFamily="2" charset="-78"/>
              </a:rPr>
              <a:t>           </a:t>
            </a:r>
            <a:r>
              <a:rPr lang="ar-SA" sz="3600" b="1" dirty="0" smtClean="0">
                <a:solidFill>
                  <a:srgbClr val="FFFFFF"/>
                </a:solidFill>
                <a:effectLst>
                  <a:outerShdw blurRad="38100" dist="38100" dir="2700000" algn="tl">
                    <a:srgbClr val="808080"/>
                  </a:outerShdw>
                </a:effectLst>
                <a:cs typeface="DecoType Naskh Variants" pitchFamily="2" charset="-78"/>
              </a:rPr>
              <a:t>العنود </a:t>
            </a:r>
            <a:r>
              <a:rPr lang="ar-SA" sz="3600" b="1" dirty="0" err="1" smtClean="0">
                <a:solidFill>
                  <a:srgbClr val="FFFFFF"/>
                </a:solidFill>
                <a:effectLst>
                  <a:outerShdw blurRad="38100" dist="38100" dir="2700000" algn="tl">
                    <a:srgbClr val="808080"/>
                  </a:outerShdw>
                </a:effectLst>
                <a:cs typeface="DecoType Naskh Variants" pitchFamily="2" charset="-78"/>
              </a:rPr>
              <a:t>السحيم</a:t>
            </a:r>
            <a:r>
              <a:rPr lang="ar-SA" sz="3600" b="1" dirty="0" smtClean="0">
                <a:solidFill>
                  <a:srgbClr val="FFFFFF"/>
                </a:solidFill>
                <a:effectLst>
                  <a:outerShdw blurRad="38100" dist="38100" dir="2700000" algn="tl">
                    <a:srgbClr val="808080"/>
                  </a:outerShdw>
                </a:effectLst>
                <a:cs typeface="DecoType Naskh Variants" pitchFamily="2" charset="-78"/>
              </a:rPr>
              <a:t>  </a:t>
            </a:r>
          </a:p>
          <a:p>
            <a:pPr fontAlgn="base">
              <a:spcBef>
                <a:spcPct val="50000"/>
              </a:spcBef>
              <a:spcAft>
                <a:spcPct val="0"/>
              </a:spcAft>
            </a:pPr>
            <a:r>
              <a:rPr lang="ar-SA" sz="3600" b="1" dirty="0" smtClean="0">
                <a:solidFill>
                  <a:srgbClr val="FFFFFF"/>
                </a:solidFill>
                <a:effectLst>
                  <a:outerShdw blurRad="38100" dist="38100" dir="2700000" algn="tl">
                    <a:srgbClr val="808080"/>
                  </a:outerShdw>
                </a:effectLst>
                <a:cs typeface="DecoType Naskh Variants" pitchFamily="2" charset="-78"/>
              </a:rPr>
              <a:t>مشاعل </a:t>
            </a:r>
            <a:r>
              <a:rPr lang="ar-SA" sz="3600" b="1" dirty="0" err="1" smtClean="0">
                <a:solidFill>
                  <a:srgbClr val="FFFFFF"/>
                </a:solidFill>
                <a:effectLst>
                  <a:outerShdw blurRad="38100" dist="38100" dir="2700000" algn="tl">
                    <a:srgbClr val="808080"/>
                  </a:outerShdw>
                </a:effectLst>
                <a:cs typeface="DecoType Naskh Variants" pitchFamily="2" charset="-78"/>
              </a:rPr>
              <a:t>الصقعبي</a:t>
            </a:r>
            <a:r>
              <a:rPr lang="ar-SA" sz="3600" b="1" dirty="0" smtClean="0">
                <a:solidFill>
                  <a:srgbClr val="FFFFFF"/>
                </a:solidFill>
                <a:effectLst>
                  <a:outerShdw blurRad="38100" dist="38100" dir="2700000" algn="tl">
                    <a:srgbClr val="808080"/>
                  </a:outerShdw>
                </a:effectLst>
                <a:cs typeface="DecoType Naskh Variants" pitchFamily="2" charset="-78"/>
              </a:rPr>
              <a:t> </a:t>
            </a:r>
            <a:r>
              <a:rPr lang="ar-SA" sz="3600" b="1" dirty="0" smtClean="0">
                <a:solidFill>
                  <a:srgbClr val="FFFFFF"/>
                </a:solidFill>
                <a:effectLst>
                  <a:outerShdw blurRad="38100" dist="38100" dir="2700000" algn="tl">
                    <a:srgbClr val="808080"/>
                  </a:outerShdw>
                </a:effectLst>
                <a:cs typeface="DecoType Naskh Variants" pitchFamily="2" charset="-78"/>
              </a:rPr>
              <a:t>  	    </a:t>
            </a:r>
            <a:r>
              <a:rPr lang="ar-SA" sz="3600" b="1" dirty="0" err="1" smtClean="0">
                <a:solidFill>
                  <a:schemeClr val="accent2">
                    <a:lumMod val="75000"/>
                  </a:schemeClr>
                </a:solidFill>
                <a:effectLst>
                  <a:outerShdw blurRad="38100" dist="38100" dir="2700000" algn="tl">
                    <a:srgbClr val="808080"/>
                  </a:outerShdw>
                </a:effectLst>
                <a:cs typeface="DecoType Naskh Variants" pitchFamily="2" charset="-78"/>
              </a:rPr>
              <a:t>ديمة</a:t>
            </a:r>
            <a:r>
              <a:rPr lang="ar-SA" sz="3600" b="1" dirty="0" smtClean="0">
                <a:solidFill>
                  <a:schemeClr val="accent2">
                    <a:lumMod val="75000"/>
                  </a:schemeClr>
                </a:solidFill>
                <a:effectLst>
                  <a:outerShdw blurRad="38100" dist="38100" dir="2700000" algn="tl">
                    <a:srgbClr val="808080"/>
                  </a:outerShdw>
                </a:effectLst>
                <a:cs typeface="DecoType Naskh Variants" pitchFamily="2" charset="-78"/>
              </a:rPr>
              <a:t> القاسم   </a:t>
            </a:r>
            <a:r>
              <a:rPr lang="ar-SA" sz="3600" b="1" dirty="0" smtClean="0">
                <a:solidFill>
                  <a:srgbClr val="FFFFFF"/>
                </a:solidFill>
                <a:effectLst>
                  <a:outerShdw blurRad="38100" dist="38100" dir="2700000" algn="tl">
                    <a:srgbClr val="808080"/>
                  </a:outerShdw>
                </a:effectLst>
                <a:cs typeface="DecoType Naskh Variants" pitchFamily="2" charset="-78"/>
              </a:rPr>
              <a:t>		ريم </a:t>
            </a:r>
            <a:r>
              <a:rPr lang="ar-SA" sz="3600" b="1" dirty="0" smtClean="0">
                <a:solidFill>
                  <a:srgbClr val="FFFFFF"/>
                </a:solidFill>
                <a:effectLst>
                  <a:outerShdw blurRad="38100" dist="38100" dir="2700000" algn="tl">
                    <a:srgbClr val="808080"/>
                  </a:outerShdw>
                </a:effectLst>
                <a:cs typeface="DecoType Naskh Variants" pitchFamily="2" charset="-78"/>
              </a:rPr>
              <a:t>العمر  </a:t>
            </a:r>
            <a:endParaRPr lang="en-US" sz="3600" b="1" dirty="0">
              <a:solidFill>
                <a:srgbClr val="FFFFFF"/>
              </a:solidFill>
              <a:effectLst>
                <a:outerShdw blurRad="38100" dist="38100" dir="2700000" algn="tl">
                  <a:srgbClr val="808080"/>
                </a:outerShdw>
              </a:effectLst>
              <a:cs typeface="DecoType Naskh Variants" pitchFamily="2" charset="-78"/>
            </a:endParaRPr>
          </a:p>
        </p:txBody>
      </p:sp>
      <p:pic>
        <p:nvPicPr>
          <p:cNvPr id="45062" name="Picture 6" descr="fee-7ef9-allah"/>
          <p:cNvPicPr>
            <a:picLocks noChangeAspect="1" noChangeArrowheads="1" noCrop="1"/>
          </p:cNvPicPr>
          <p:nvPr/>
        </p:nvPicPr>
        <p:blipFill>
          <a:blip r:embed="rId3" cstate="print"/>
          <a:srcRect/>
          <a:stretch>
            <a:fillRect/>
          </a:stretch>
        </p:blipFill>
        <p:spPr bwMode="auto">
          <a:xfrm>
            <a:off x="-381000" y="-152400"/>
            <a:ext cx="2667000" cy="669925"/>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iterate type="lt">
                                    <p:tmPct val="10000"/>
                                  </p:iterate>
                                  <p:childTnLst>
                                    <p:set>
                                      <p:cBhvr>
                                        <p:cTn id="6" dur="1" fill="hold">
                                          <p:stCondLst>
                                            <p:cond delay="0"/>
                                          </p:stCondLst>
                                        </p:cTn>
                                        <p:tgtEl>
                                          <p:spTgt spid="45059"/>
                                        </p:tgtEl>
                                        <p:attrNameLst>
                                          <p:attrName>style.visibility</p:attrName>
                                        </p:attrNameLst>
                                      </p:cBhvr>
                                      <p:to>
                                        <p:strVal val="visible"/>
                                      </p:to>
                                    </p:set>
                                    <p:animEffect transition="in" filter="wheel(8)">
                                      <p:cBhvr>
                                        <p:cTn id="7" dur="500"/>
                                        <p:tgtEl>
                                          <p:spTgt spid="45059"/>
                                        </p:tgtEl>
                                      </p:cBhvr>
                                    </p:animEffect>
                                  </p:childTnLst>
                                </p:cTn>
                              </p:par>
                            </p:childTnLst>
                          </p:cTn>
                        </p:par>
                        <p:par>
                          <p:cTn id="8" fill="hold">
                            <p:stCondLst>
                              <p:cond delay="3350"/>
                            </p:stCondLst>
                            <p:childTnLst>
                              <p:par>
                                <p:cTn id="9" presetID="21" presetClass="entr" presetSubtype="8" fill="hold" grpId="0" nodeType="afterEffect">
                                  <p:stCondLst>
                                    <p:cond delay="0"/>
                                  </p:stCondLst>
                                  <p:iterate type="lt">
                                    <p:tmPct val="10000"/>
                                  </p:iterate>
                                  <p:childTnLst>
                                    <p:set>
                                      <p:cBhvr>
                                        <p:cTn id="10" dur="1" fill="hold">
                                          <p:stCondLst>
                                            <p:cond delay="0"/>
                                          </p:stCondLst>
                                        </p:cTn>
                                        <p:tgtEl>
                                          <p:spTgt spid="45061"/>
                                        </p:tgtEl>
                                        <p:attrNameLst>
                                          <p:attrName>style.visibility</p:attrName>
                                        </p:attrNameLst>
                                      </p:cBhvr>
                                      <p:to>
                                        <p:strVal val="visible"/>
                                      </p:to>
                                    </p:set>
                                    <p:animEffect transition="in" filter="wheel(8)">
                                      <p:cBhvr>
                                        <p:cTn id="11"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3648" y="0"/>
            <a:ext cx="6552728" cy="707886"/>
          </a:xfrm>
          <a:prstGeom prst="rect">
            <a:avLst/>
          </a:prstGeom>
        </p:spPr>
        <p:txBody>
          <a:bodyPr wrap="square">
            <a:spAutoFit/>
          </a:bodyPr>
          <a:lstStyle/>
          <a:p>
            <a:pPr algn="ctr"/>
            <a:r>
              <a:rPr lang="ar-SA" sz="4000" b="1" dirty="0">
                <a:ln w="900" cmpd="sng">
                  <a:solidFill>
                    <a:schemeClr val="accent1">
                      <a:satMod val="190000"/>
                      <a:alpha val="55000"/>
                    </a:schemeClr>
                  </a:solidFill>
                  <a:prstDash val="solid"/>
                </a:ln>
                <a:solidFill>
                  <a:schemeClr val="tx1">
                    <a:lumMod val="75000"/>
                  </a:schemeClr>
                </a:solidFill>
                <a:effectLst>
                  <a:innerShdw blurRad="101600" dist="76200" dir="5400000">
                    <a:schemeClr val="accent1">
                      <a:satMod val="190000"/>
                      <a:tint val="100000"/>
                      <a:alpha val="74000"/>
                    </a:schemeClr>
                  </a:innerShdw>
                </a:effectLst>
              </a:rPr>
              <a:t>تعريف الأساس النفسيّ </a:t>
            </a:r>
            <a:r>
              <a:rPr lang="ar-SA" sz="4000" b="1" dirty="0" smtClean="0">
                <a:ln w="900" cmpd="sng">
                  <a:solidFill>
                    <a:schemeClr val="accent1">
                      <a:satMod val="190000"/>
                      <a:alpha val="55000"/>
                    </a:schemeClr>
                  </a:solidFill>
                  <a:prstDash val="solid"/>
                </a:ln>
                <a:solidFill>
                  <a:schemeClr val="tx1">
                    <a:lumMod val="75000"/>
                  </a:schemeClr>
                </a:solidFill>
                <a:effectLst>
                  <a:innerShdw blurRad="101600" dist="76200" dir="5400000">
                    <a:schemeClr val="accent1">
                      <a:satMod val="190000"/>
                      <a:tint val="100000"/>
                      <a:alpha val="74000"/>
                    </a:schemeClr>
                  </a:innerShdw>
                </a:effectLst>
              </a:rPr>
              <a:t>للمنهج :</a:t>
            </a:r>
            <a:endParaRPr lang="ar-SA" sz="4000" b="1" dirty="0">
              <a:ln w="900" cmpd="sng">
                <a:solidFill>
                  <a:schemeClr val="accent1">
                    <a:satMod val="190000"/>
                    <a:alpha val="55000"/>
                  </a:schemeClr>
                </a:solidFill>
                <a:prstDash val="solid"/>
              </a:ln>
              <a:solidFill>
                <a:schemeClr val="tx1">
                  <a:lumMod val="75000"/>
                </a:schemeClr>
              </a:solidFill>
              <a:effectLst>
                <a:innerShdw blurRad="101600" dist="76200" dir="5400000">
                  <a:schemeClr val="accent1">
                    <a:satMod val="190000"/>
                    <a:tint val="100000"/>
                    <a:alpha val="74000"/>
                  </a:schemeClr>
                </a:innerShdw>
              </a:effectLst>
            </a:endParaRPr>
          </a:p>
        </p:txBody>
      </p:sp>
      <p:sp>
        <p:nvSpPr>
          <p:cNvPr id="1028" name="Rectangle 4"/>
          <p:cNvSpPr>
            <a:spLocks noChangeArrowheads="1"/>
          </p:cNvSpPr>
          <p:nvPr/>
        </p:nvSpPr>
        <p:spPr bwMode="auto">
          <a:xfrm>
            <a:off x="3563888" y="2060848"/>
            <a:ext cx="493204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Verdana" pitchFamily="34" charset="0"/>
                <a:ea typeface="Times New Roman" pitchFamily="18" charset="0"/>
              </a:rPr>
              <a:t>” دراسة المتعلّم – بوصفه محور العمليّة التعليميّة  – من حيث خصائص نموّه , ومراحل هذا النموّ , وما يرتبط بذلك من معلومات في مجال التعلّم , وتفسير كيفيّة حدوثه </a:t>
            </a:r>
            <a:r>
              <a:rPr lang="ar-SA" sz="2800" b="1" dirty="0" smtClean="0">
                <a:solidFill>
                  <a:schemeClr val="bg1"/>
                </a:solidFill>
                <a:latin typeface="Verdana" pitchFamily="34" charset="0"/>
                <a:ea typeface="Times New Roman" pitchFamily="18" charset="0"/>
              </a:rPr>
              <a:t>“</a:t>
            </a:r>
            <a:endParaRPr lang="ar-SA" sz="2800" b="1" dirty="0" smtClean="0">
              <a:solidFill>
                <a:schemeClr val="bg1"/>
              </a:solidFill>
              <a:latin typeface="Verdana" pitchFamily="34" charset="0"/>
              <a:ea typeface="Times New Roman" pitchFamily="18" charset="0"/>
            </a:endParaRPr>
          </a:p>
        </p:txBody>
      </p:sp>
      <p:pic>
        <p:nvPicPr>
          <p:cNvPr id="4" name="صورة 3" descr="3466_large.jpg"/>
          <p:cNvPicPr>
            <a:picLocks noChangeAspect="1"/>
          </p:cNvPicPr>
          <p:nvPr/>
        </p:nvPicPr>
        <p:blipFill>
          <a:blip r:embed="rId2" cstate="print"/>
          <a:stretch>
            <a:fillRect/>
          </a:stretch>
        </p:blipFill>
        <p:spPr>
          <a:xfrm rot="20819242">
            <a:off x="827584" y="2204864"/>
            <a:ext cx="2376264" cy="272105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nvGraphicFramePr>
        <p:xfrm>
          <a:off x="323528" y="2204864"/>
          <a:ext cx="8424936" cy="318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ربع نص 3"/>
          <p:cNvSpPr txBox="1"/>
          <p:nvPr/>
        </p:nvSpPr>
        <p:spPr>
          <a:xfrm>
            <a:off x="3347864" y="2204864"/>
            <a:ext cx="2232248" cy="3046988"/>
          </a:xfrm>
          <a:prstGeom prst="rect">
            <a:avLst/>
          </a:prstGeom>
          <a:noFill/>
        </p:spPr>
        <p:txBody>
          <a:bodyPr wrap="square" rtlCol="1">
            <a:spAutoFit/>
            <a:scene3d>
              <a:camera prst="perspectiveRelaxedModerately"/>
              <a:lightRig rig="threePt" dir="t"/>
            </a:scene3d>
          </a:bodyPr>
          <a:lstStyle/>
          <a:p>
            <a:pPr algn="ctr"/>
            <a:r>
              <a:rPr lang="ar-SA" sz="4800" b="1" dirty="0" smtClean="0">
                <a:solidFill>
                  <a:schemeClr val="accent3">
                    <a:lumMod val="20000"/>
                    <a:lumOff val="80000"/>
                  </a:schemeClr>
                </a:solidFill>
                <a:effectLst>
                  <a:glow rad="139700">
                    <a:schemeClr val="accent2">
                      <a:lumMod val="50000"/>
                      <a:alpha val="40000"/>
                    </a:schemeClr>
                  </a:glow>
                </a:effectLst>
              </a:rPr>
              <a:t>الأساس</a:t>
            </a:r>
          </a:p>
          <a:p>
            <a:pPr algn="ctr"/>
            <a:r>
              <a:rPr lang="ar-SA" sz="4800" b="1" dirty="0" smtClean="0">
                <a:solidFill>
                  <a:schemeClr val="accent3">
                    <a:lumMod val="20000"/>
                    <a:lumOff val="80000"/>
                  </a:schemeClr>
                </a:solidFill>
                <a:effectLst>
                  <a:glow rad="139700">
                    <a:schemeClr val="accent2">
                      <a:lumMod val="50000"/>
                      <a:alpha val="40000"/>
                    </a:schemeClr>
                  </a:glow>
                </a:effectLst>
              </a:rPr>
              <a:t>النفسي</a:t>
            </a:r>
          </a:p>
          <a:p>
            <a:pPr algn="ctr"/>
            <a:r>
              <a:rPr lang="ar-SA" sz="4800" b="1" dirty="0" smtClean="0">
                <a:solidFill>
                  <a:schemeClr val="accent3">
                    <a:lumMod val="20000"/>
                    <a:lumOff val="80000"/>
                  </a:schemeClr>
                </a:solidFill>
                <a:effectLst>
                  <a:glow rad="139700">
                    <a:schemeClr val="accent2">
                      <a:lumMod val="50000"/>
                      <a:alpha val="40000"/>
                    </a:schemeClr>
                  </a:glow>
                </a:effectLst>
              </a:rPr>
              <a:t>للمنهج</a:t>
            </a:r>
          </a:p>
          <a:p>
            <a:pPr algn="ctr"/>
            <a:r>
              <a:rPr lang="ar-SA" sz="4800" b="1" dirty="0" smtClean="0">
                <a:solidFill>
                  <a:schemeClr val="accent3">
                    <a:lumMod val="20000"/>
                    <a:lumOff val="80000"/>
                  </a:schemeClr>
                </a:solidFill>
                <a:effectLst>
                  <a:glow rad="139700">
                    <a:schemeClr val="accent2">
                      <a:lumMod val="50000"/>
                      <a:alpha val="40000"/>
                    </a:schemeClr>
                  </a:glow>
                </a:effectLst>
              </a:rPr>
              <a:t>المدرسي</a:t>
            </a:r>
            <a:endParaRPr lang="ar-SA" sz="4800" b="1" dirty="0">
              <a:solidFill>
                <a:schemeClr val="accent3">
                  <a:lumMod val="20000"/>
                  <a:lumOff val="80000"/>
                </a:schemeClr>
              </a:solidFill>
              <a:effectLst>
                <a:glow rad="139700">
                  <a:schemeClr val="accent2">
                    <a:lumMod val="50000"/>
                    <a:alpha val="40000"/>
                  </a:schemeClr>
                </a:glow>
              </a:effectLst>
            </a:endParaRPr>
          </a:p>
        </p:txBody>
      </p:sp>
      <p:sp>
        <p:nvSpPr>
          <p:cNvPr id="5" name="مستطيل 4"/>
          <p:cNvSpPr/>
          <p:nvPr/>
        </p:nvSpPr>
        <p:spPr>
          <a:xfrm>
            <a:off x="1403648" y="0"/>
            <a:ext cx="6552728" cy="707886"/>
          </a:xfrm>
          <a:prstGeom prst="rect">
            <a:avLst/>
          </a:prstGeom>
        </p:spPr>
        <p:txBody>
          <a:bodyPr wrap="square">
            <a:spAutoFit/>
          </a:bodyPr>
          <a:lstStyle/>
          <a:p>
            <a:pPr algn="ctr"/>
            <a:r>
              <a:rPr lang="ar-SA"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تعريف الأساس النفسيّ </a:t>
            </a:r>
            <a:r>
              <a:rPr lang="ar-SA"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للمنهج :</a:t>
            </a:r>
            <a:endParaRPr lang="ar-SA"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مستطيل 5"/>
          <p:cNvSpPr/>
          <p:nvPr/>
        </p:nvSpPr>
        <p:spPr>
          <a:xfrm>
            <a:off x="1259632" y="1340768"/>
            <a:ext cx="7092280" cy="954107"/>
          </a:xfrm>
          <a:prstGeom prst="rect">
            <a:avLst/>
          </a:prstGeom>
        </p:spPr>
        <p:txBody>
          <a:bodyPr wrap="square">
            <a:spAutoFit/>
          </a:bodyPr>
          <a:lstStyle/>
          <a:p>
            <a:pPr lvl="0" algn="justLow" eaLnBrk="0" fontAlgn="base" hangingPunct="0">
              <a:spcBef>
                <a:spcPct val="0"/>
              </a:spcBef>
              <a:spcAft>
                <a:spcPct val="0"/>
              </a:spcAft>
            </a:pPr>
            <a:r>
              <a:rPr lang="ar-SA" sz="2800" b="1" dirty="0" smtClean="0">
                <a:solidFill>
                  <a:srgbClr val="FFFFFF"/>
                </a:solidFill>
                <a:latin typeface="Verdana" pitchFamily="34" charset="0"/>
                <a:ea typeface="Times New Roman" pitchFamily="18" charset="0"/>
              </a:rPr>
              <a:t>وبشكل موجز فإنّ الأساس النفسيّ للمنهج يقوم على مرتكزين أساسين , هما :</a:t>
            </a:r>
            <a:endParaRPr lang="en-US" sz="2800" b="1" dirty="0" smtClean="0">
              <a:solidFill>
                <a:srgbClr val="FFFFFF"/>
              </a:solidFill>
              <a:latin typeface="Arial" pitchFamily="34" charset="0"/>
            </a:endParaRPr>
          </a:p>
        </p:txBody>
      </p:sp>
      <p:pic>
        <p:nvPicPr>
          <p:cNvPr id="7" name="صورة 6" descr="child_growth_.jpg"/>
          <p:cNvPicPr>
            <a:picLocks noChangeAspect="1"/>
          </p:cNvPicPr>
          <p:nvPr/>
        </p:nvPicPr>
        <p:blipFill>
          <a:blip r:embed="rId7" cstate="print"/>
          <a:stretch>
            <a:fillRect/>
          </a:stretch>
        </p:blipFill>
        <p:spPr>
          <a:xfrm>
            <a:off x="6185283" y="4733627"/>
            <a:ext cx="2613554" cy="1359048"/>
          </a:xfrm>
          <a:prstGeom prst="rect">
            <a:avLst/>
          </a:prstGeom>
          <a:ln>
            <a:noFill/>
          </a:ln>
          <a:effectLst>
            <a:glow rad="139700">
              <a:schemeClr val="accent1">
                <a:satMod val="175000"/>
                <a:alpha val="40000"/>
              </a:schemeClr>
            </a:glow>
            <a:outerShdw blurRad="292100" dist="139700" dir="2700000" algn="tl" rotWithShape="0">
              <a:srgbClr val="333333">
                <a:alpha val="65000"/>
              </a:srgbClr>
            </a:outerShdw>
          </a:effectLst>
        </p:spPr>
      </p:pic>
      <p:pic>
        <p:nvPicPr>
          <p:cNvPr id="8" name="صورة 7" descr="396roa.jpg"/>
          <p:cNvPicPr>
            <a:picLocks noChangeAspect="1"/>
          </p:cNvPicPr>
          <p:nvPr/>
        </p:nvPicPr>
        <p:blipFill>
          <a:blip r:embed="rId8" cstate="print"/>
          <a:stretch>
            <a:fillRect/>
          </a:stretch>
        </p:blipFill>
        <p:spPr>
          <a:xfrm>
            <a:off x="221902" y="4718090"/>
            <a:ext cx="2079136" cy="1394244"/>
          </a:xfrm>
          <a:prstGeom prst="rect">
            <a:avLst/>
          </a:prstGeom>
          <a:ln>
            <a:noFill/>
          </a:ln>
          <a:effectLst>
            <a:glow rad="139700">
              <a:schemeClr val="accent1">
                <a:satMod val="175000"/>
                <a:alpha val="40000"/>
              </a:schemeClr>
            </a:glow>
            <a:outerShdw blurRad="292100" dist="139700" dir="2700000" algn="tl" rotWithShape="0">
              <a:srgbClr val="333333">
                <a:alpha val="65000"/>
              </a:srgbClr>
            </a:outerShdw>
          </a:effectLst>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755576" y="0"/>
            <a:ext cx="77768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خصائص النمو وعلاقتها بالمنهج المدرسي:</a:t>
            </a:r>
            <a:endParaRPr kumimoji="0" lang="ar-SA" sz="4400" b="1" i="0" u="none" strike="noStrike" cap="none" normalizeH="0" baseline="0" dirty="0" smtClean="0">
              <a:ln>
                <a:noFill/>
              </a:ln>
              <a:solidFill>
                <a:schemeClr val="accent2">
                  <a:lumMod val="90000"/>
                </a:schemeClr>
              </a:solidFill>
              <a:effectLst/>
              <a:latin typeface="Arial" pitchFamily="34" charset="0"/>
              <a:cs typeface="Arial" pitchFamily="34" charset="0"/>
            </a:endParaRPr>
          </a:p>
        </p:txBody>
      </p:sp>
      <p:sp>
        <p:nvSpPr>
          <p:cNvPr id="18434" name="Rectangle 2"/>
          <p:cNvSpPr>
            <a:spLocks noChangeArrowheads="1"/>
          </p:cNvSpPr>
          <p:nvPr/>
        </p:nvSpPr>
        <p:spPr bwMode="auto">
          <a:xfrm>
            <a:off x="971600" y="1340768"/>
            <a:ext cx="705576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*النمو:تلك التغييرات التي يمر بها الفرد منذ ولادته في جميع جوانب شخصيته جسميا وعقليا وانفعاليا في نظام متعاقب متفاعل,بهدف الوصول </a:t>
            </a:r>
            <a:r>
              <a:rPr kumimoji="0" lang="ar-SA" sz="2800" b="1"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الى</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نضج </a:t>
            </a:r>
            <a:r>
              <a:rPr kumimoji="0" lang="ar-SA" sz="2800" b="1"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الانسان</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واكتمال شخصيته</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*والمنهج يهدف </a:t>
            </a:r>
            <a:r>
              <a:rPr kumimoji="0" lang="ar-SA" sz="2800" b="1"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ايضا</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بالدرجة </a:t>
            </a:r>
            <a:r>
              <a:rPr kumimoji="0" lang="ar-SA" sz="2800" b="1"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الاولى</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SA" sz="2800" b="1"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الى</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مساعدة المتعلم على النمو الشامل المتكامل</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p:txBody>
      </p:sp>
      <p:pic>
        <p:nvPicPr>
          <p:cNvPr id="4" name="صورة 3" descr="4d1944c489.jpg"/>
          <p:cNvPicPr>
            <a:picLocks noChangeAspect="1"/>
          </p:cNvPicPr>
          <p:nvPr/>
        </p:nvPicPr>
        <p:blipFill>
          <a:blip r:embed="rId2" cstate="print"/>
          <a:stretch>
            <a:fillRect/>
          </a:stretch>
        </p:blipFill>
        <p:spPr>
          <a:xfrm>
            <a:off x="899592" y="3861048"/>
            <a:ext cx="2520280" cy="2006531"/>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323528" y="1196752"/>
          <a:ext cx="511256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1"/>
          <p:cNvSpPr>
            <a:spLocks noChangeArrowheads="1"/>
          </p:cNvSpPr>
          <p:nvPr/>
        </p:nvSpPr>
        <p:spPr bwMode="auto">
          <a:xfrm rot="715096">
            <a:off x="6102180" y="1243175"/>
            <a:ext cx="280831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خصائص النمو وعلاقتها بالمنهج المدرسي:</a:t>
            </a:r>
            <a:endParaRPr kumimoji="0" lang="ar-SA" sz="4400" b="1" i="0" u="none" strike="noStrike" cap="none" normalizeH="0" baseline="0" dirty="0" smtClean="0">
              <a:ln>
                <a:noFill/>
              </a:ln>
              <a:solidFill>
                <a:schemeClr val="accent2">
                  <a:lumMod val="90000"/>
                </a:schemeClr>
              </a:solidFill>
              <a:effectLst/>
              <a:latin typeface="Arial" pitchFamily="34" charset="0"/>
              <a:cs typeface="Arial" pitchFamily="34" charset="0"/>
            </a:endParaRPr>
          </a:p>
        </p:txBody>
      </p:sp>
      <p:pic>
        <p:nvPicPr>
          <p:cNvPr id="4" name="صورة 3" descr="نمو-الأطفال.jpg"/>
          <p:cNvPicPr>
            <a:picLocks noChangeAspect="1"/>
          </p:cNvPicPr>
          <p:nvPr/>
        </p:nvPicPr>
        <p:blipFill>
          <a:blip r:embed="rId7" cstate="print"/>
          <a:stretch>
            <a:fillRect/>
          </a:stretch>
        </p:blipFill>
        <p:spPr>
          <a:xfrm>
            <a:off x="5940152" y="4149080"/>
            <a:ext cx="2515728" cy="1882790"/>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475656" y="1484784"/>
            <a:ext cx="626469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2"/>
                </a:solidFill>
                <a:effectLst/>
                <a:latin typeface="Calibri" pitchFamily="34" charset="0"/>
                <a:ea typeface="Calibri" pitchFamily="34" charset="0"/>
                <a:cs typeface="Arial" pitchFamily="34" charset="0"/>
              </a:rPr>
              <a:t>(1) النمو </a:t>
            </a:r>
            <a:r>
              <a:rPr kumimoji="0" lang="ar-SA" sz="2800" b="1" i="0" u="none" strike="noStrike" cap="none" normalizeH="0" baseline="0" dirty="0" smtClean="0">
                <a:ln>
                  <a:noFill/>
                </a:ln>
                <a:solidFill>
                  <a:schemeClr val="tx2"/>
                </a:solidFill>
                <a:effectLst/>
                <a:latin typeface="Calibri" pitchFamily="34" charset="0"/>
                <a:ea typeface="Calibri" pitchFamily="34" charset="0"/>
                <a:cs typeface="Arial" pitchFamily="34" charset="0"/>
              </a:rPr>
              <a:t>عملية فردية:</a:t>
            </a:r>
            <a:endParaRPr kumimoji="0" lang="en-US" sz="28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نجد أن لكل طفل معدلا ونمطا خاصا لنموه.</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والمنهج يجب ألا ينظر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الى</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جميع التلاميذ في </a:t>
            </a:r>
            <a:r>
              <a:rPr kumimoji="0" lang="ar-SA" sz="2800" b="0"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اية</a:t>
            </a: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مرحلة تعليمية على أن لهم معدلا أو معيارا ثابتا للنمو.</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Rectangle 1"/>
          <p:cNvSpPr>
            <a:spLocks noChangeArrowheads="1"/>
          </p:cNvSpPr>
          <p:nvPr/>
        </p:nvSpPr>
        <p:spPr bwMode="auto">
          <a:xfrm>
            <a:off x="755576" y="0"/>
            <a:ext cx="77768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خصائص النمو وعلاقتها بالمنهج المدرسي:</a:t>
            </a:r>
            <a:endParaRPr kumimoji="0" lang="ar-SA" sz="4400" b="1" i="0" u="none" strike="noStrike" cap="none" normalizeH="0" baseline="0" dirty="0" smtClean="0">
              <a:ln>
                <a:noFill/>
              </a:ln>
              <a:solidFill>
                <a:schemeClr val="accent2">
                  <a:lumMod val="90000"/>
                </a:schemeClr>
              </a:solidFill>
              <a:effectLst/>
              <a:latin typeface="Arial" pitchFamily="34" charset="0"/>
              <a:cs typeface="Arial" pitchFamily="34" charset="0"/>
            </a:endParaRPr>
          </a:p>
        </p:txBody>
      </p:sp>
      <p:pic>
        <p:nvPicPr>
          <p:cNvPr id="4" name="صورة 3" descr="_MG_5195b.jpg"/>
          <p:cNvPicPr>
            <a:picLocks noChangeAspect="1"/>
          </p:cNvPicPr>
          <p:nvPr/>
        </p:nvPicPr>
        <p:blipFill>
          <a:blip r:embed="rId2" cstate="print"/>
          <a:stretch>
            <a:fillRect/>
          </a:stretch>
        </p:blipFill>
        <p:spPr>
          <a:xfrm>
            <a:off x="1619672" y="3717032"/>
            <a:ext cx="6084168" cy="1867502"/>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403648" y="1412776"/>
            <a:ext cx="66247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2"/>
                </a:solidFill>
                <a:effectLst/>
                <a:latin typeface="Calibri" pitchFamily="34" charset="0"/>
                <a:ea typeface="Calibri" pitchFamily="34" charset="0"/>
                <a:cs typeface="Arial" pitchFamily="34" charset="0"/>
              </a:rPr>
              <a:t>(2) النمو </a:t>
            </a:r>
            <a:r>
              <a:rPr kumimoji="0" lang="ar-SA" sz="2800" b="1" i="0" u="none" strike="noStrike" cap="none" normalizeH="0" baseline="0" dirty="0" smtClean="0">
                <a:ln>
                  <a:noFill/>
                </a:ln>
                <a:solidFill>
                  <a:schemeClr val="tx2"/>
                </a:solidFill>
                <a:effectLst/>
                <a:latin typeface="Calibri" pitchFamily="34" charset="0"/>
                <a:ea typeface="Calibri" pitchFamily="34" charset="0"/>
                <a:cs typeface="Arial" pitchFamily="34" charset="0"/>
              </a:rPr>
              <a:t>عملية مستمرة ومتصلة:</a:t>
            </a:r>
            <a:endParaRPr kumimoji="0" lang="en-US" sz="28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يتسم نمو الفرد بالاستمرار والاتصال بمعنى أن حالة الطفل الراهنة هي محصلة لحالته في الماضي.</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والمنهج يجب أن يقدم خبراته المربية على نحو يناسب خاصية الاستمرار.</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Rectangle 1"/>
          <p:cNvSpPr>
            <a:spLocks noChangeArrowheads="1"/>
          </p:cNvSpPr>
          <p:nvPr/>
        </p:nvSpPr>
        <p:spPr bwMode="auto">
          <a:xfrm>
            <a:off x="755576" y="0"/>
            <a:ext cx="77768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accent2">
                    <a:lumMod val="90000"/>
                  </a:schemeClr>
                </a:solidFill>
                <a:effectLst/>
                <a:latin typeface="Calibri" pitchFamily="34" charset="0"/>
                <a:ea typeface="Calibri" pitchFamily="34" charset="0"/>
                <a:cs typeface="Arial" pitchFamily="34" charset="0"/>
              </a:rPr>
              <a:t>خصائص النمو وعلاقتها بالمنهج المدرسي:</a:t>
            </a:r>
            <a:endParaRPr kumimoji="0" lang="ar-SA" sz="4400" b="1" i="0" u="none" strike="noStrike" cap="none" normalizeH="0" baseline="0" dirty="0" smtClean="0">
              <a:ln>
                <a:noFill/>
              </a:ln>
              <a:solidFill>
                <a:schemeClr val="accent2">
                  <a:lumMod val="90000"/>
                </a:schemeClr>
              </a:solidFill>
              <a:effectLst/>
              <a:latin typeface="Arial" pitchFamily="34" charset="0"/>
              <a:cs typeface="Arial" pitchFamily="34" charset="0"/>
            </a:endParaRPr>
          </a:p>
        </p:txBody>
      </p:sp>
      <p:pic>
        <p:nvPicPr>
          <p:cNvPr id="4" name="صورة 3" descr="3655967.jpg"/>
          <p:cNvPicPr>
            <a:picLocks noChangeAspect="1"/>
          </p:cNvPicPr>
          <p:nvPr/>
        </p:nvPicPr>
        <p:blipFill>
          <a:blip r:embed="rId2" cstate="print"/>
          <a:stretch>
            <a:fillRect/>
          </a:stretch>
        </p:blipFill>
        <p:spPr>
          <a:xfrm rot="20830542">
            <a:off x="577191" y="3743921"/>
            <a:ext cx="3060204" cy="1980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1_تصميم افتراضي">
  <a:themeElements>
    <a:clrScheme name="1_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Atom">
  <a:themeElements>
    <a:clrScheme name="BlueAtom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fontScheme name="BlueAtom">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Atom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Atom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Atom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Atom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Atom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Atom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Atom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Atom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Atom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Atom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Atom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Atom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ueAtom">
  <a:themeElements>
    <a:clrScheme name="BlueAtom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fontScheme name="BlueAtom">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Atom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Atom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Atom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Atom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Atom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Atom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Atom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Atom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BlueAtom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BlueAtom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Atom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BlueAtom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تصميم افتراضي">
  <a:themeElements>
    <a:clrScheme name="1_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1938</Words>
  <Application>Microsoft Office PowerPoint</Application>
  <PresentationFormat>عرض على الشاشة (3:4)‏</PresentationFormat>
  <Paragraphs>193</Paragraphs>
  <Slides>39</Slides>
  <Notes>0</Notes>
  <HiddenSlides>0</HiddenSlides>
  <MMClips>0</MMClips>
  <ScaleCrop>false</ScaleCrop>
  <HeadingPairs>
    <vt:vector size="4" baseType="variant">
      <vt:variant>
        <vt:lpstr>سمة</vt:lpstr>
      </vt:variant>
      <vt:variant>
        <vt:i4>5</vt:i4>
      </vt:variant>
      <vt:variant>
        <vt:lpstr>عناوين الشرائح</vt:lpstr>
      </vt:variant>
      <vt:variant>
        <vt:i4>39</vt:i4>
      </vt:variant>
    </vt:vector>
  </HeadingPairs>
  <TitlesOfParts>
    <vt:vector size="44" baseType="lpstr">
      <vt:lpstr>1_تصميم افتراضي</vt:lpstr>
      <vt:lpstr>BlueAtom</vt:lpstr>
      <vt:lpstr>1_سمة Office</vt:lpstr>
      <vt:lpstr>1_BlueAtom</vt:lpstr>
      <vt:lpstr>2_تصميم افتراضي</vt:lpstr>
      <vt:lpstr>الأساس النفسي  لبناء المنهج المدرسي</vt:lpstr>
      <vt:lpstr>الأساس النفسي لبناء المنهج المدرسي</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”جوانب النمو“ </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fofo</dc:creator>
  <cp:lastModifiedBy>fofo</cp:lastModifiedBy>
  <cp:revision>77</cp:revision>
  <dcterms:created xsi:type="dcterms:W3CDTF">2011-05-05T17:38:06Z</dcterms:created>
  <dcterms:modified xsi:type="dcterms:W3CDTF">2011-05-13T03:44:40Z</dcterms:modified>
</cp:coreProperties>
</file>