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20"/>
  </p:notesMasterIdLst>
  <p:sldIdLst>
    <p:sldId id="256" r:id="rId3"/>
    <p:sldId id="258" r:id="rId4"/>
    <p:sldId id="257" r:id="rId5"/>
    <p:sldId id="291" r:id="rId6"/>
    <p:sldId id="274" r:id="rId7"/>
    <p:sldId id="286" r:id="rId8"/>
    <p:sldId id="278" r:id="rId9"/>
    <p:sldId id="287" r:id="rId10"/>
    <p:sldId id="276" r:id="rId11"/>
    <p:sldId id="288" r:id="rId12"/>
    <p:sldId id="279" r:id="rId13"/>
    <p:sldId id="289" r:id="rId14"/>
    <p:sldId id="280" r:id="rId15"/>
    <p:sldId id="290" r:id="rId16"/>
    <p:sldId id="281" r:id="rId17"/>
    <p:sldId id="282" r:id="rId18"/>
    <p:sldId id="284"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05459"/>
    <a:srgbClr val="38312E"/>
    <a:srgbClr val="DCF0B4"/>
    <a:srgbClr val="B4CCA9"/>
    <a:srgbClr val="61541B"/>
    <a:srgbClr val="93AB8C"/>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7491" autoAdjust="0"/>
  </p:normalViewPr>
  <p:slideViewPr>
    <p:cSldViewPr>
      <p:cViewPr>
        <p:scale>
          <a:sx n="66" d="100"/>
          <a:sy n="66" d="100"/>
        </p:scale>
        <p:origin x="-1422" y="-15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E6006FC-E435-49D6-9DCA-610889A13093}" type="datetimeFigureOut">
              <a:rPr lang="en-US" smtClean="0"/>
              <a:pPr/>
              <a:t>9/23/2012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589329B-9778-4DE3-9AE8-90B8C8B1FB0A}" type="slidenum">
              <a:rPr lang="en-US" smtClean="0"/>
              <a:pPr/>
              <a:t>‹#›</a:t>
            </a:fld>
            <a:endParaRPr lang="en-US"/>
          </a:p>
        </p:txBody>
      </p:sp>
    </p:spTree>
    <p:extLst>
      <p:ext uri="{BB962C8B-B14F-4D97-AF65-F5344CB8AC3E}">
        <p14:creationId xmlns:p14="http://schemas.microsoft.com/office/powerpoint/2010/main" xmlns="" val="16528726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589329B-9778-4DE3-9AE8-90B8C8B1FB0A}"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ar-SA" smtClean="0"/>
              <a:t>Click to edit Master title style</a:t>
            </a:r>
            <a:endParaRPr lang="ar-S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Click to edit Master subtitle style</a:t>
            </a:r>
            <a:endParaRPr lang="ar-SA"/>
          </a:p>
        </p:txBody>
      </p:sp>
      <p:sp>
        <p:nvSpPr>
          <p:cNvPr id="4" name="Date Placeholder 3"/>
          <p:cNvSpPr>
            <a:spLocks noGrp="1"/>
          </p:cNvSpPr>
          <p:nvPr>
            <p:ph type="dt" sz="half" idx="10"/>
          </p:nvPr>
        </p:nvSpPr>
        <p:spPr/>
        <p:txBody>
          <a:bodyPr/>
          <a:lstStyle/>
          <a:p>
            <a:fld id="{DA975B25-05B2-4D6B-A87E-13B65B37B563}" type="datetimeFigureOut">
              <a:rPr lang="ar-SA" smtClean="0"/>
              <a:pPr/>
              <a:t>08/11/1433</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1847AF47-709D-4199-9220-BDCCA2D4ED2B}" type="slidenum">
              <a:rPr lang="ar-SA" smtClean="0"/>
              <a:pPr/>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Click to edit Master title style</a:t>
            </a:r>
            <a:endParaRPr lang="ar-SA"/>
          </a:p>
        </p:txBody>
      </p:sp>
      <p:sp>
        <p:nvSpPr>
          <p:cNvPr id="3" name="Vertical Text Placeholder 2"/>
          <p:cNvSpPr>
            <a:spLocks noGrp="1"/>
          </p:cNvSpPr>
          <p:nvPr>
            <p:ph type="body" orient="vert" idx="1"/>
          </p:nvPr>
        </p:nvSpPr>
        <p:spPr/>
        <p:txBody>
          <a:bodyPr vert="eaVert"/>
          <a:lstStyle/>
          <a:p>
            <a:pPr lvl="0"/>
            <a:r>
              <a:rPr lang="ar-SA" smtClean="0"/>
              <a:t>Click to edit Master text styles</a:t>
            </a:r>
          </a:p>
          <a:p>
            <a:pPr lvl="1"/>
            <a:r>
              <a:rPr lang="ar-SA" smtClean="0"/>
              <a:t>Second level</a:t>
            </a:r>
          </a:p>
          <a:p>
            <a:pPr lvl="2"/>
            <a:r>
              <a:rPr lang="ar-SA" smtClean="0"/>
              <a:t>Third level</a:t>
            </a:r>
          </a:p>
          <a:p>
            <a:pPr lvl="3"/>
            <a:r>
              <a:rPr lang="ar-SA" smtClean="0"/>
              <a:t>Fourth level</a:t>
            </a:r>
          </a:p>
          <a:p>
            <a:pPr lvl="4"/>
            <a:r>
              <a:rPr lang="ar-SA" smtClean="0"/>
              <a:t>Fifth level</a:t>
            </a:r>
            <a:endParaRPr lang="ar-SA"/>
          </a:p>
        </p:txBody>
      </p:sp>
      <p:sp>
        <p:nvSpPr>
          <p:cNvPr id="4" name="Date Placeholder 3"/>
          <p:cNvSpPr>
            <a:spLocks noGrp="1"/>
          </p:cNvSpPr>
          <p:nvPr>
            <p:ph type="dt" sz="half" idx="10"/>
          </p:nvPr>
        </p:nvSpPr>
        <p:spPr/>
        <p:txBody>
          <a:bodyPr/>
          <a:lstStyle/>
          <a:p>
            <a:fld id="{DA975B25-05B2-4D6B-A87E-13B65B37B563}" type="datetimeFigureOut">
              <a:rPr lang="ar-SA" smtClean="0"/>
              <a:pPr/>
              <a:t>08/11/1433</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1847AF47-709D-4199-9220-BDCCA2D4ED2B}"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ar-SA" smtClean="0"/>
              <a:t>Click to edit Master title style</a:t>
            </a:r>
            <a:endParaRPr lang="ar-S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ar-SA" smtClean="0"/>
              <a:t>Click to edit Master text styles</a:t>
            </a:r>
          </a:p>
          <a:p>
            <a:pPr lvl="1"/>
            <a:r>
              <a:rPr lang="ar-SA" smtClean="0"/>
              <a:t>Second level</a:t>
            </a:r>
          </a:p>
          <a:p>
            <a:pPr lvl="2"/>
            <a:r>
              <a:rPr lang="ar-SA" smtClean="0"/>
              <a:t>Third level</a:t>
            </a:r>
          </a:p>
          <a:p>
            <a:pPr lvl="3"/>
            <a:r>
              <a:rPr lang="ar-SA" smtClean="0"/>
              <a:t>Fourth level</a:t>
            </a:r>
          </a:p>
          <a:p>
            <a:pPr lvl="4"/>
            <a:r>
              <a:rPr lang="ar-SA" smtClean="0"/>
              <a:t>Fifth level</a:t>
            </a:r>
            <a:endParaRPr lang="ar-SA"/>
          </a:p>
        </p:txBody>
      </p:sp>
      <p:sp>
        <p:nvSpPr>
          <p:cNvPr id="4" name="Date Placeholder 3"/>
          <p:cNvSpPr>
            <a:spLocks noGrp="1"/>
          </p:cNvSpPr>
          <p:nvPr>
            <p:ph type="dt" sz="half" idx="10"/>
          </p:nvPr>
        </p:nvSpPr>
        <p:spPr/>
        <p:txBody>
          <a:bodyPr/>
          <a:lstStyle/>
          <a:p>
            <a:fld id="{DA975B25-05B2-4D6B-A87E-13B65B37B563}" type="datetimeFigureOut">
              <a:rPr lang="ar-SA" smtClean="0"/>
              <a:pPr/>
              <a:t>08/11/1433</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1847AF47-709D-4199-9220-BDCCA2D4ED2B}"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Click to edit Master title style</a:t>
            </a:r>
            <a:endParaRPr lang="ar-SA"/>
          </a:p>
        </p:txBody>
      </p:sp>
      <p:sp>
        <p:nvSpPr>
          <p:cNvPr id="3" name="Content Placeholder 2"/>
          <p:cNvSpPr>
            <a:spLocks noGrp="1"/>
          </p:cNvSpPr>
          <p:nvPr>
            <p:ph idx="1"/>
          </p:nvPr>
        </p:nvSpPr>
        <p:spPr/>
        <p:txBody>
          <a:bodyPr/>
          <a:lstStyle/>
          <a:p>
            <a:pPr lvl="0"/>
            <a:r>
              <a:rPr lang="ar-SA" smtClean="0"/>
              <a:t>Click to edit Master text styles</a:t>
            </a:r>
          </a:p>
          <a:p>
            <a:pPr lvl="1"/>
            <a:r>
              <a:rPr lang="ar-SA" smtClean="0"/>
              <a:t>Second level</a:t>
            </a:r>
          </a:p>
          <a:p>
            <a:pPr lvl="2"/>
            <a:r>
              <a:rPr lang="ar-SA" smtClean="0"/>
              <a:t>Third level</a:t>
            </a:r>
          </a:p>
          <a:p>
            <a:pPr lvl="3"/>
            <a:r>
              <a:rPr lang="ar-SA" smtClean="0"/>
              <a:t>Fourth level</a:t>
            </a:r>
          </a:p>
          <a:p>
            <a:pPr lvl="4"/>
            <a:r>
              <a:rPr lang="ar-SA" smtClean="0"/>
              <a:t>Fifth level</a:t>
            </a:r>
            <a:endParaRPr lang="ar-SA"/>
          </a:p>
        </p:txBody>
      </p:sp>
      <p:sp>
        <p:nvSpPr>
          <p:cNvPr id="4" name="Date Placeholder 3"/>
          <p:cNvSpPr>
            <a:spLocks noGrp="1"/>
          </p:cNvSpPr>
          <p:nvPr>
            <p:ph type="dt" sz="half" idx="10"/>
          </p:nvPr>
        </p:nvSpPr>
        <p:spPr/>
        <p:txBody>
          <a:bodyPr/>
          <a:lstStyle/>
          <a:p>
            <a:fld id="{DA975B25-05B2-4D6B-A87E-13B65B37B563}" type="datetimeFigureOut">
              <a:rPr lang="ar-SA" smtClean="0"/>
              <a:pPr/>
              <a:t>08/11/1433</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1847AF47-709D-4199-9220-BDCCA2D4ED2B}" type="slidenum">
              <a:rPr lang="ar-SA" smtClean="0"/>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ar-SA" smtClean="0"/>
              <a:t>Click to edit Master title style</a:t>
            </a:r>
            <a:endParaRPr lang="ar-S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Click to edit Master text styles</a:t>
            </a:r>
          </a:p>
        </p:txBody>
      </p:sp>
      <p:sp>
        <p:nvSpPr>
          <p:cNvPr id="4" name="Date Placeholder 3"/>
          <p:cNvSpPr>
            <a:spLocks noGrp="1"/>
          </p:cNvSpPr>
          <p:nvPr>
            <p:ph type="dt" sz="half" idx="10"/>
          </p:nvPr>
        </p:nvSpPr>
        <p:spPr/>
        <p:txBody>
          <a:bodyPr/>
          <a:lstStyle/>
          <a:p>
            <a:fld id="{DA975B25-05B2-4D6B-A87E-13B65B37B563}" type="datetimeFigureOut">
              <a:rPr lang="ar-SA" smtClean="0"/>
              <a:pPr/>
              <a:t>08/11/1433</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1847AF47-709D-4199-9220-BDCCA2D4ED2B}" type="slidenum">
              <a:rPr lang="ar-SA" smtClean="0"/>
              <a:pPr/>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Click to edit Master title style</a:t>
            </a:r>
            <a:endParaRPr lang="ar-S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Click to edit Master text styles</a:t>
            </a:r>
          </a:p>
          <a:p>
            <a:pPr lvl="1"/>
            <a:r>
              <a:rPr lang="ar-SA" smtClean="0"/>
              <a:t>Second level</a:t>
            </a:r>
          </a:p>
          <a:p>
            <a:pPr lvl="2"/>
            <a:r>
              <a:rPr lang="ar-SA" smtClean="0"/>
              <a:t>Third level</a:t>
            </a:r>
          </a:p>
          <a:p>
            <a:pPr lvl="3"/>
            <a:r>
              <a:rPr lang="ar-SA" smtClean="0"/>
              <a:t>Fourth level</a:t>
            </a:r>
          </a:p>
          <a:p>
            <a:pPr lvl="4"/>
            <a:r>
              <a:rPr lang="ar-SA" smtClean="0"/>
              <a:t>Fifth level</a:t>
            </a:r>
            <a:endParaRPr lang="ar-S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Click to edit Master text styles</a:t>
            </a:r>
          </a:p>
          <a:p>
            <a:pPr lvl="1"/>
            <a:r>
              <a:rPr lang="ar-SA" smtClean="0"/>
              <a:t>Second level</a:t>
            </a:r>
          </a:p>
          <a:p>
            <a:pPr lvl="2"/>
            <a:r>
              <a:rPr lang="ar-SA" smtClean="0"/>
              <a:t>Third level</a:t>
            </a:r>
          </a:p>
          <a:p>
            <a:pPr lvl="3"/>
            <a:r>
              <a:rPr lang="ar-SA" smtClean="0"/>
              <a:t>Fourth level</a:t>
            </a:r>
          </a:p>
          <a:p>
            <a:pPr lvl="4"/>
            <a:r>
              <a:rPr lang="ar-SA" smtClean="0"/>
              <a:t>Fifth level</a:t>
            </a:r>
            <a:endParaRPr lang="ar-SA"/>
          </a:p>
        </p:txBody>
      </p:sp>
      <p:sp>
        <p:nvSpPr>
          <p:cNvPr id="5" name="Date Placeholder 4"/>
          <p:cNvSpPr>
            <a:spLocks noGrp="1"/>
          </p:cNvSpPr>
          <p:nvPr>
            <p:ph type="dt" sz="half" idx="10"/>
          </p:nvPr>
        </p:nvSpPr>
        <p:spPr/>
        <p:txBody>
          <a:bodyPr/>
          <a:lstStyle/>
          <a:p>
            <a:fld id="{DA975B25-05B2-4D6B-A87E-13B65B37B563}" type="datetimeFigureOut">
              <a:rPr lang="ar-SA" smtClean="0"/>
              <a:pPr/>
              <a:t>08/11/1433</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1847AF47-709D-4199-9220-BDCCA2D4ED2B}" type="slidenum">
              <a:rPr lang="ar-SA" smtClean="0"/>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ar-SA" smtClean="0"/>
              <a:t>Click to edit Master title style</a:t>
            </a:r>
            <a:endParaRPr lang="ar-S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Click to edit Master text styles</a:t>
            </a:r>
          </a:p>
          <a:p>
            <a:pPr lvl="1"/>
            <a:r>
              <a:rPr lang="ar-SA" smtClean="0"/>
              <a:t>Second level</a:t>
            </a:r>
          </a:p>
          <a:p>
            <a:pPr lvl="2"/>
            <a:r>
              <a:rPr lang="ar-SA" smtClean="0"/>
              <a:t>Third level</a:t>
            </a:r>
          </a:p>
          <a:p>
            <a:pPr lvl="3"/>
            <a:r>
              <a:rPr lang="ar-SA" smtClean="0"/>
              <a:t>Fourth level</a:t>
            </a:r>
          </a:p>
          <a:p>
            <a:pPr lvl="4"/>
            <a:r>
              <a:rPr lang="ar-SA" smtClean="0"/>
              <a:t>Fifth level</a:t>
            </a:r>
            <a:endParaRPr lang="ar-S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Click to edit Master text styles</a:t>
            </a:r>
          </a:p>
          <a:p>
            <a:pPr lvl="1"/>
            <a:r>
              <a:rPr lang="ar-SA" smtClean="0"/>
              <a:t>Second level</a:t>
            </a:r>
          </a:p>
          <a:p>
            <a:pPr lvl="2"/>
            <a:r>
              <a:rPr lang="ar-SA" smtClean="0"/>
              <a:t>Third level</a:t>
            </a:r>
          </a:p>
          <a:p>
            <a:pPr lvl="3"/>
            <a:r>
              <a:rPr lang="ar-SA" smtClean="0"/>
              <a:t>Fourth level</a:t>
            </a:r>
          </a:p>
          <a:p>
            <a:pPr lvl="4"/>
            <a:r>
              <a:rPr lang="ar-SA" smtClean="0"/>
              <a:t>Fifth level</a:t>
            </a:r>
            <a:endParaRPr lang="ar-SA"/>
          </a:p>
        </p:txBody>
      </p:sp>
      <p:sp>
        <p:nvSpPr>
          <p:cNvPr id="7" name="Date Placeholder 6"/>
          <p:cNvSpPr>
            <a:spLocks noGrp="1"/>
          </p:cNvSpPr>
          <p:nvPr>
            <p:ph type="dt" sz="half" idx="10"/>
          </p:nvPr>
        </p:nvSpPr>
        <p:spPr/>
        <p:txBody>
          <a:bodyPr/>
          <a:lstStyle/>
          <a:p>
            <a:fld id="{DA975B25-05B2-4D6B-A87E-13B65B37B563}" type="datetimeFigureOut">
              <a:rPr lang="ar-SA" smtClean="0"/>
              <a:pPr/>
              <a:t>08/11/1433</a:t>
            </a:fld>
            <a:endParaRPr lang="ar-SA"/>
          </a:p>
        </p:txBody>
      </p:sp>
      <p:sp>
        <p:nvSpPr>
          <p:cNvPr id="8" name="Footer Placeholder 7"/>
          <p:cNvSpPr>
            <a:spLocks noGrp="1"/>
          </p:cNvSpPr>
          <p:nvPr>
            <p:ph type="ftr" sz="quarter" idx="11"/>
          </p:nvPr>
        </p:nvSpPr>
        <p:spPr/>
        <p:txBody>
          <a:bodyPr/>
          <a:lstStyle/>
          <a:p>
            <a:endParaRPr lang="ar-SA"/>
          </a:p>
        </p:txBody>
      </p:sp>
      <p:sp>
        <p:nvSpPr>
          <p:cNvPr id="9" name="Slide Number Placeholder 8"/>
          <p:cNvSpPr>
            <a:spLocks noGrp="1"/>
          </p:cNvSpPr>
          <p:nvPr>
            <p:ph type="sldNum" sz="quarter" idx="12"/>
          </p:nvPr>
        </p:nvSpPr>
        <p:spPr/>
        <p:txBody>
          <a:bodyPr/>
          <a:lstStyle/>
          <a:p>
            <a:fld id="{1847AF47-709D-4199-9220-BDCCA2D4ED2B}" type="slidenum">
              <a:rPr lang="ar-SA" smtClean="0"/>
              <a:pPr/>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Click to edit Master title style</a:t>
            </a:r>
            <a:endParaRPr lang="ar-SA"/>
          </a:p>
        </p:txBody>
      </p:sp>
      <p:sp>
        <p:nvSpPr>
          <p:cNvPr id="3" name="Date Placeholder 2"/>
          <p:cNvSpPr>
            <a:spLocks noGrp="1"/>
          </p:cNvSpPr>
          <p:nvPr>
            <p:ph type="dt" sz="half" idx="10"/>
          </p:nvPr>
        </p:nvSpPr>
        <p:spPr/>
        <p:txBody>
          <a:bodyPr/>
          <a:lstStyle/>
          <a:p>
            <a:fld id="{DA975B25-05B2-4D6B-A87E-13B65B37B563}" type="datetimeFigureOut">
              <a:rPr lang="ar-SA" smtClean="0"/>
              <a:pPr/>
              <a:t>08/11/1433</a:t>
            </a:fld>
            <a:endParaRPr lang="ar-SA"/>
          </a:p>
        </p:txBody>
      </p:sp>
      <p:sp>
        <p:nvSpPr>
          <p:cNvPr id="4" name="Footer Placeholder 3"/>
          <p:cNvSpPr>
            <a:spLocks noGrp="1"/>
          </p:cNvSpPr>
          <p:nvPr>
            <p:ph type="ftr" sz="quarter" idx="11"/>
          </p:nvPr>
        </p:nvSpPr>
        <p:spPr/>
        <p:txBody>
          <a:bodyPr/>
          <a:lstStyle/>
          <a:p>
            <a:endParaRPr lang="ar-SA"/>
          </a:p>
        </p:txBody>
      </p:sp>
      <p:sp>
        <p:nvSpPr>
          <p:cNvPr id="5" name="Slide Number Placeholder 4"/>
          <p:cNvSpPr>
            <a:spLocks noGrp="1"/>
          </p:cNvSpPr>
          <p:nvPr>
            <p:ph type="sldNum" sz="quarter" idx="12"/>
          </p:nvPr>
        </p:nvSpPr>
        <p:spPr/>
        <p:txBody>
          <a:bodyPr/>
          <a:lstStyle/>
          <a:p>
            <a:fld id="{1847AF47-709D-4199-9220-BDCCA2D4ED2B}"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A975B25-05B2-4D6B-A87E-13B65B37B563}" type="datetimeFigureOut">
              <a:rPr lang="ar-SA" smtClean="0"/>
              <a:pPr/>
              <a:t>08/11/1433</a:t>
            </a:fld>
            <a:endParaRPr lang="ar-SA"/>
          </a:p>
        </p:txBody>
      </p:sp>
      <p:sp>
        <p:nvSpPr>
          <p:cNvPr id="3" name="Footer Placeholder 2"/>
          <p:cNvSpPr>
            <a:spLocks noGrp="1"/>
          </p:cNvSpPr>
          <p:nvPr>
            <p:ph type="ftr" sz="quarter" idx="11"/>
          </p:nvPr>
        </p:nvSpPr>
        <p:spPr/>
        <p:txBody>
          <a:bodyPr/>
          <a:lstStyle/>
          <a:p>
            <a:endParaRPr lang="ar-SA"/>
          </a:p>
        </p:txBody>
      </p:sp>
      <p:sp>
        <p:nvSpPr>
          <p:cNvPr id="4" name="Slide Number Placeholder 3"/>
          <p:cNvSpPr>
            <a:spLocks noGrp="1"/>
          </p:cNvSpPr>
          <p:nvPr>
            <p:ph type="sldNum" sz="quarter" idx="12"/>
          </p:nvPr>
        </p:nvSpPr>
        <p:spPr/>
        <p:txBody>
          <a:bodyPr/>
          <a:lstStyle/>
          <a:p>
            <a:fld id="{1847AF47-709D-4199-9220-BDCCA2D4ED2B}"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ar-SA" smtClean="0"/>
              <a:t>Click to edit Master title style</a:t>
            </a:r>
            <a:endParaRPr lang="ar-S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Click to edit Master text styles</a:t>
            </a:r>
          </a:p>
          <a:p>
            <a:pPr lvl="1"/>
            <a:r>
              <a:rPr lang="ar-SA" smtClean="0"/>
              <a:t>Second level</a:t>
            </a:r>
          </a:p>
          <a:p>
            <a:pPr lvl="2"/>
            <a:r>
              <a:rPr lang="ar-SA" smtClean="0"/>
              <a:t>Third level</a:t>
            </a:r>
          </a:p>
          <a:p>
            <a:pPr lvl="3"/>
            <a:r>
              <a:rPr lang="ar-SA" smtClean="0"/>
              <a:t>Fourth level</a:t>
            </a:r>
          </a:p>
          <a:p>
            <a:pPr lvl="4"/>
            <a:r>
              <a:rPr lang="ar-SA" smtClean="0"/>
              <a:t>Fifth level</a:t>
            </a:r>
            <a:endParaRPr lang="ar-S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Click to edit Master text styles</a:t>
            </a:r>
          </a:p>
        </p:txBody>
      </p:sp>
      <p:sp>
        <p:nvSpPr>
          <p:cNvPr id="5" name="Date Placeholder 4"/>
          <p:cNvSpPr>
            <a:spLocks noGrp="1"/>
          </p:cNvSpPr>
          <p:nvPr>
            <p:ph type="dt" sz="half" idx="10"/>
          </p:nvPr>
        </p:nvSpPr>
        <p:spPr/>
        <p:txBody>
          <a:bodyPr/>
          <a:lstStyle/>
          <a:p>
            <a:fld id="{DA975B25-05B2-4D6B-A87E-13B65B37B563}" type="datetimeFigureOut">
              <a:rPr lang="ar-SA" smtClean="0"/>
              <a:pPr/>
              <a:t>08/11/1433</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1847AF47-709D-4199-9220-BDCCA2D4ED2B}" type="slidenum">
              <a:rPr lang="ar-SA" smtClean="0"/>
              <a:pPr/>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ar-SA" smtClean="0"/>
              <a:t>Click to edit Master title style</a:t>
            </a:r>
            <a:endParaRPr lang="ar-S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ar-SA" smtClean="0"/>
              <a:t>Click icon to add picture</a:t>
            </a:r>
            <a:endParaRPr lang="ar-S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Click to edit Master text styles</a:t>
            </a:r>
          </a:p>
        </p:txBody>
      </p:sp>
      <p:sp>
        <p:nvSpPr>
          <p:cNvPr id="5" name="Date Placeholder 4"/>
          <p:cNvSpPr>
            <a:spLocks noGrp="1"/>
          </p:cNvSpPr>
          <p:nvPr>
            <p:ph type="dt" sz="half" idx="10"/>
          </p:nvPr>
        </p:nvSpPr>
        <p:spPr/>
        <p:txBody>
          <a:bodyPr/>
          <a:lstStyle/>
          <a:p>
            <a:fld id="{DA975B25-05B2-4D6B-A87E-13B65B37B563}" type="datetimeFigureOut">
              <a:rPr lang="ar-SA" smtClean="0"/>
              <a:pPr/>
              <a:t>08/11/1433</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1847AF47-709D-4199-9220-BDCCA2D4ED2B}" type="slidenum">
              <a:rPr lang="ar-SA" smtClean="0"/>
              <a:pPr/>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ar-SA" smtClean="0"/>
              <a:t>Click to edit Master title style</a:t>
            </a:r>
            <a:endParaRPr lang="ar-S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ar-SA" smtClean="0"/>
              <a:t>Click to edit Master text styles</a:t>
            </a:r>
          </a:p>
          <a:p>
            <a:pPr lvl="1"/>
            <a:r>
              <a:rPr lang="ar-SA" smtClean="0"/>
              <a:t>Second level</a:t>
            </a:r>
          </a:p>
          <a:p>
            <a:pPr lvl="2"/>
            <a:r>
              <a:rPr lang="ar-SA" smtClean="0"/>
              <a:t>Third level</a:t>
            </a:r>
          </a:p>
          <a:p>
            <a:pPr lvl="3"/>
            <a:r>
              <a:rPr lang="ar-SA" smtClean="0"/>
              <a:t>Fourth level</a:t>
            </a:r>
          </a:p>
          <a:p>
            <a:pPr lvl="4"/>
            <a:r>
              <a:rPr lang="ar-SA" smtClean="0"/>
              <a:t>Fifth level</a:t>
            </a:r>
            <a:endParaRPr lang="ar-S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A975B25-05B2-4D6B-A87E-13B65B37B563}" type="datetimeFigureOut">
              <a:rPr lang="ar-SA" smtClean="0"/>
              <a:pPr/>
              <a:t>08/11/1433</a:t>
            </a:fld>
            <a:endParaRPr lang="ar-S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ar-S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47AF47-709D-4199-9220-BDCCA2D4ED2B}" type="slidenum">
              <a:rPr lang="ar-SA" smtClean="0"/>
              <a:pPr/>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1295400"/>
          </a:xfrm>
          <a:prstGeom prst="rect">
            <a:avLst/>
          </a:prstGeom>
          <a:solidFill>
            <a:srgbClr val="DCF0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ccord SF" pitchFamily="2" charset="0"/>
            </a:endParaRPr>
          </a:p>
        </p:txBody>
      </p:sp>
      <p:sp>
        <p:nvSpPr>
          <p:cNvPr id="5" name="Rectangle 4"/>
          <p:cNvSpPr/>
          <p:nvPr/>
        </p:nvSpPr>
        <p:spPr>
          <a:xfrm>
            <a:off x="0" y="228600"/>
            <a:ext cx="9144000" cy="1295400"/>
          </a:xfrm>
          <a:prstGeom prst="rect">
            <a:avLst/>
          </a:prstGeom>
          <a:solidFill>
            <a:srgbClr val="F054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ccord SF" pitchFamily="2" charset="0"/>
            </a:endParaRPr>
          </a:p>
        </p:txBody>
      </p:sp>
      <p:sp>
        <p:nvSpPr>
          <p:cNvPr id="7" name="Rectangle 6"/>
          <p:cNvSpPr/>
          <p:nvPr/>
        </p:nvSpPr>
        <p:spPr>
          <a:xfrm>
            <a:off x="0" y="914400"/>
            <a:ext cx="9144000" cy="609600"/>
          </a:xfrm>
          <a:prstGeom prst="rect">
            <a:avLst/>
          </a:prstGeom>
          <a:solidFill>
            <a:srgbClr val="B4CC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ccord SF" pitchFamily="2" charset="0"/>
            </a:endParaRPr>
          </a:p>
        </p:txBody>
      </p:sp>
      <p:sp>
        <p:nvSpPr>
          <p:cNvPr id="6" name="Rectangle 5"/>
          <p:cNvSpPr/>
          <p:nvPr/>
        </p:nvSpPr>
        <p:spPr>
          <a:xfrm>
            <a:off x="0" y="1295400"/>
            <a:ext cx="9144000" cy="76200"/>
          </a:xfrm>
          <a:prstGeom prst="rect">
            <a:avLst/>
          </a:prstGeom>
          <a:solidFill>
            <a:srgbClr val="61541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ccord SF" pitchFamily="2" charset="0"/>
            </a:endParaRPr>
          </a:p>
        </p:txBody>
      </p:sp>
      <p:sp>
        <p:nvSpPr>
          <p:cNvPr id="8" name="Rectangle 7"/>
          <p:cNvSpPr/>
          <p:nvPr/>
        </p:nvSpPr>
        <p:spPr>
          <a:xfrm>
            <a:off x="0" y="838200"/>
            <a:ext cx="9144000" cy="152400"/>
          </a:xfrm>
          <a:prstGeom prst="rect">
            <a:avLst/>
          </a:prstGeom>
          <a:solidFill>
            <a:srgbClr val="93AB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ccord SF" pitchFamily="2" charset="0"/>
            </a:endParaRPr>
          </a:p>
        </p:txBody>
      </p:sp>
      <p:sp>
        <p:nvSpPr>
          <p:cNvPr id="9" name="Rectangle 8"/>
          <p:cNvSpPr/>
          <p:nvPr/>
        </p:nvSpPr>
        <p:spPr>
          <a:xfrm>
            <a:off x="0" y="6248400"/>
            <a:ext cx="9144000" cy="609600"/>
          </a:xfrm>
          <a:prstGeom prst="rect">
            <a:avLst/>
          </a:prstGeom>
          <a:solidFill>
            <a:srgbClr val="B4CC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ccord SF" pitchFamily="2" charset="0"/>
            </a:endParaRPr>
          </a:p>
        </p:txBody>
      </p:sp>
      <p:sp>
        <p:nvSpPr>
          <p:cNvPr id="10" name="Rectangle 9"/>
          <p:cNvSpPr/>
          <p:nvPr/>
        </p:nvSpPr>
        <p:spPr>
          <a:xfrm>
            <a:off x="0" y="6172200"/>
            <a:ext cx="9144000" cy="76200"/>
          </a:xfrm>
          <a:prstGeom prst="rect">
            <a:avLst/>
          </a:prstGeom>
          <a:solidFill>
            <a:srgbClr val="61541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ccord SF" pitchFamily="2" charset="0"/>
            </a:endParaRPr>
          </a:p>
        </p:txBody>
      </p:sp>
      <p:pic>
        <p:nvPicPr>
          <p:cNvPr id="3074" name="Picture 2" descr="http://faculty.ksu.edu.sa/19279/PublishingImages/ksuLogo.jpg"/>
          <p:cNvPicPr>
            <a:picLocks noChangeAspect="1" noChangeArrowheads="1"/>
          </p:cNvPicPr>
          <p:nvPr/>
        </p:nvPicPr>
        <p:blipFill>
          <a:blip r:embed="rId3" cstate="print"/>
          <a:srcRect/>
          <a:stretch>
            <a:fillRect/>
          </a:stretch>
        </p:blipFill>
        <p:spPr bwMode="auto">
          <a:xfrm>
            <a:off x="-32" y="1571612"/>
            <a:ext cx="1714512" cy="1714512"/>
          </a:xfrm>
          <a:prstGeom prst="rect">
            <a:avLst/>
          </a:prstGeom>
          <a:noFill/>
        </p:spPr>
      </p:pic>
      <p:sp>
        <p:nvSpPr>
          <p:cNvPr id="12" name="TextBox 11"/>
          <p:cNvSpPr txBox="1"/>
          <p:nvPr/>
        </p:nvSpPr>
        <p:spPr>
          <a:xfrm>
            <a:off x="1000100" y="2982582"/>
            <a:ext cx="7286676" cy="1446550"/>
          </a:xfrm>
          <a:prstGeom prst="rect">
            <a:avLst/>
          </a:prstGeom>
          <a:noFill/>
        </p:spPr>
        <p:txBody>
          <a:bodyPr wrap="square" rtlCol="0">
            <a:spAutoFit/>
          </a:bodyPr>
          <a:lstStyle/>
          <a:p>
            <a:pPr algn="ctr" rtl="1"/>
            <a:r>
              <a:rPr lang="ar-SA" sz="4400" b="1" dirty="0" smtClean="0">
                <a:solidFill>
                  <a:srgbClr val="FF0000"/>
                </a:solidFill>
                <a:latin typeface="Footlight MT Light" pitchFamily="18" charset="0"/>
              </a:rPr>
              <a:t> </a:t>
            </a:r>
            <a:r>
              <a:rPr lang="ar-SA" sz="4400" cap="all" dirty="0" smtClean="0">
                <a:solidFill>
                  <a:srgbClr val="FF0000"/>
                </a:solidFill>
                <a:latin typeface="Footlight MT Light" pitchFamily="18" charset="0"/>
              </a:rPr>
              <a:t>قواعد النظام السياسي في الإسلام</a:t>
            </a:r>
            <a:endParaRPr lang="en-US" sz="4400" dirty="0" smtClean="0">
              <a:solidFill>
                <a:srgbClr val="FF0000"/>
              </a:solidFill>
              <a:latin typeface="Footlight MT Light" pitchFamily="18" charset="0"/>
            </a:endParaRPr>
          </a:p>
          <a:p>
            <a:pPr algn="ctr"/>
            <a:r>
              <a:rPr lang="ar-SA" sz="4400" cap="all" dirty="0" smtClean="0">
                <a:solidFill>
                  <a:srgbClr val="FF0000"/>
                </a:solidFill>
                <a:latin typeface="Footlight MT Light" pitchFamily="18" charset="0"/>
              </a:rPr>
              <a:t>و ثورة شعب يريد السلام</a:t>
            </a:r>
            <a:endParaRPr lang="en-US" sz="4400" dirty="0">
              <a:solidFill>
                <a:srgbClr val="FF0000"/>
              </a:solidFill>
              <a:latin typeface="Footlight MT Light"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285720" y="2386018"/>
            <a:ext cx="8643998" cy="4525963"/>
          </a:xfrm>
          <a:prstGeom prst="rect">
            <a:avLst/>
          </a:prstGeom>
        </p:spPr>
        <p:txBody>
          <a:bodyPr>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ar-SA" sz="3200" b="0" i="0" u="none" strike="noStrike" kern="1200" cap="none" spc="0" normalizeH="0" baseline="0" noProof="0" dirty="0">
              <a:ln>
                <a:noFill/>
              </a:ln>
              <a:solidFill>
                <a:schemeClr val="tx1"/>
              </a:solidFill>
              <a:effectLst/>
              <a:uLnTx/>
              <a:uFillTx/>
              <a:latin typeface="Comic Sans MS" pitchFamily="66" charset="0"/>
              <a:ea typeface="+mn-ea"/>
              <a:cs typeface="+mn-cs"/>
            </a:endParaRPr>
          </a:p>
        </p:txBody>
      </p:sp>
      <p:sp>
        <p:nvSpPr>
          <p:cNvPr id="4" name="Rectangle 3"/>
          <p:cNvSpPr/>
          <p:nvPr/>
        </p:nvSpPr>
        <p:spPr>
          <a:xfrm>
            <a:off x="0" y="2571744"/>
            <a:ext cx="9144000" cy="1571636"/>
          </a:xfrm>
          <a:prstGeom prst="rect">
            <a:avLst/>
          </a:prstGeom>
          <a:solidFill>
            <a:srgbClr val="DCF0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5" name="Rectangle 4"/>
          <p:cNvSpPr/>
          <p:nvPr/>
        </p:nvSpPr>
        <p:spPr>
          <a:xfrm>
            <a:off x="0" y="2786058"/>
            <a:ext cx="9144000" cy="1000132"/>
          </a:xfrm>
          <a:prstGeom prst="rect">
            <a:avLst/>
          </a:prstGeom>
          <a:solidFill>
            <a:srgbClr val="F054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6" name="Rectangle 5"/>
          <p:cNvSpPr/>
          <p:nvPr/>
        </p:nvSpPr>
        <p:spPr>
          <a:xfrm>
            <a:off x="0" y="2857496"/>
            <a:ext cx="9144000" cy="142876"/>
          </a:xfrm>
          <a:prstGeom prst="rect">
            <a:avLst/>
          </a:prstGeom>
          <a:solidFill>
            <a:srgbClr val="B4CC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7" name="Rectangle 6"/>
          <p:cNvSpPr/>
          <p:nvPr/>
        </p:nvSpPr>
        <p:spPr>
          <a:xfrm>
            <a:off x="0" y="2786058"/>
            <a:ext cx="9144000" cy="76200"/>
          </a:xfrm>
          <a:prstGeom prst="rect">
            <a:avLst/>
          </a:prstGeom>
          <a:solidFill>
            <a:srgbClr val="61541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8" name="Title 1"/>
          <p:cNvSpPr txBox="1">
            <a:spLocks/>
          </p:cNvSpPr>
          <p:nvPr/>
        </p:nvSpPr>
        <p:spPr>
          <a:xfrm>
            <a:off x="457200" y="3000372"/>
            <a:ext cx="8229600" cy="560406"/>
          </a:xfrm>
          <a:prstGeom prst="rect">
            <a:avLst/>
          </a:prstGeom>
        </p:spPr>
        <p:txBody>
          <a:bodyPr>
            <a:normAutofit fontScale="82500" lnSpcReduction="20000"/>
          </a:bodyPr>
          <a:lstStyle/>
          <a:p>
            <a:pPr marL="0" marR="0" lvl="0" indent="0" algn="ctr" defTabSz="914400" rtl="1" eaLnBrk="1" fontAlgn="auto" latinLnBrk="0" hangingPunct="1">
              <a:lnSpc>
                <a:spcPct val="100000"/>
              </a:lnSpc>
              <a:spcBef>
                <a:spcPct val="0"/>
              </a:spcBef>
              <a:spcAft>
                <a:spcPts val="0"/>
              </a:spcAft>
              <a:buClrTx/>
              <a:buSzTx/>
              <a:buFontTx/>
              <a:buNone/>
              <a:tabLst/>
              <a:defRPr/>
            </a:pPr>
            <a:endParaRPr kumimoji="0" lang="ar-SA" sz="44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Comic Sans MS" pitchFamily="66" charset="0"/>
              <a:ea typeface="+mj-ea"/>
              <a:cs typeface="+mj-cs"/>
            </a:endParaRPr>
          </a:p>
        </p:txBody>
      </p:sp>
      <p:sp>
        <p:nvSpPr>
          <p:cNvPr id="13" name="Rectangle 12"/>
          <p:cNvSpPr/>
          <p:nvPr/>
        </p:nvSpPr>
        <p:spPr>
          <a:xfrm>
            <a:off x="0" y="0"/>
            <a:ext cx="9144000" cy="285728"/>
          </a:xfrm>
          <a:prstGeom prst="rect">
            <a:avLst/>
          </a:prstGeom>
          <a:solidFill>
            <a:srgbClr val="F054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18" name="Rectangle 17"/>
          <p:cNvSpPr/>
          <p:nvPr/>
        </p:nvSpPr>
        <p:spPr>
          <a:xfrm>
            <a:off x="-32" y="6705624"/>
            <a:ext cx="9144000" cy="152400"/>
          </a:xfrm>
          <a:prstGeom prst="rect">
            <a:avLst/>
          </a:prstGeom>
          <a:solidFill>
            <a:srgbClr val="93AB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19" name="Rectangle 18"/>
          <p:cNvSpPr/>
          <p:nvPr/>
        </p:nvSpPr>
        <p:spPr>
          <a:xfrm>
            <a:off x="-32" y="6812305"/>
            <a:ext cx="9144000" cy="45719"/>
          </a:xfrm>
          <a:prstGeom prst="rect">
            <a:avLst/>
          </a:prstGeom>
          <a:solidFill>
            <a:srgbClr val="F054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22" name="Rectangle 21"/>
          <p:cNvSpPr/>
          <p:nvPr/>
        </p:nvSpPr>
        <p:spPr>
          <a:xfrm>
            <a:off x="-32" y="3786190"/>
            <a:ext cx="9144000" cy="142876"/>
          </a:xfrm>
          <a:prstGeom prst="rect">
            <a:avLst/>
          </a:prstGeom>
          <a:solidFill>
            <a:srgbClr val="B4CC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23" name="Rectangle 22"/>
          <p:cNvSpPr/>
          <p:nvPr/>
        </p:nvSpPr>
        <p:spPr>
          <a:xfrm>
            <a:off x="-32" y="3924304"/>
            <a:ext cx="9144000" cy="76200"/>
          </a:xfrm>
          <a:prstGeom prst="rect">
            <a:avLst/>
          </a:prstGeom>
          <a:solidFill>
            <a:srgbClr val="61541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27" name="Title 16"/>
          <p:cNvSpPr txBox="1">
            <a:spLocks/>
          </p:cNvSpPr>
          <p:nvPr/>
        </p:nvSpPr>
        <p:spPr>
          <a:xfrm>
            <a:off x="428596" y="2714620"/>
            <a:ext cx="8715404" cy="1470025"/>
          </a:xfrm>
          <a:prstGeom prst="rect">
            <a:avLst/>
          </a:prstGeom>
        </p:spPr>
        <p:txBody>
          <a:bodyPr vert="horz" lIns="91440" tIns="45720" rIns="91440" bIns="45720" rtlCol="0" anchor="ctr">
            <a:noAutofit/>
          </a:bodyPr>
          <a:lstStyle/>
          <a:p>
            <a:pPr algn="ctr" rtl="1"/>
            <a:r>
              <a:rPr kumimoji="0" lang="ar-SA" sz="4000" b="1" i="0" u="none" strike="noStrike" kern="1200" cap="none" spc="0" normalizeH="0" baseline="0" noProof="0" dirty="0" smtClean="0">
                <a:ln>
                  <a:noFill/>
                </a:ln>
                <a:solidFill>
                  <a:schemeClr val="bg1"/>
                </a:solidFill>
                <a:effectLst/>
                <a:uLnTx/>
                <a:uFillTx/>
                <a:latin typeface="+mj-lt"/>
                <a:ea typeface="+mj-ea"/>
                <a:cs typeface="+mj-cs"/>
              </a:rPr>
              <a:t>4.</a:t>
            </a:r>
            <a:r>
              <a:rPr kumimoji="0" lang="ar-SA" sz="4000" b="1" i="0" u="none" strike="noStrike" kern="1200" cap="none" spc="0" normalizeH="0" noProof="0" dirty="0" smtClean="0">
                <a:ln>
                  <a:noFill/>
                </a:ln>
                <a:solidFill>
                  <a:schemeClr val="bg1"/>
                </a:solidFill>
                <a:effectLst/>
                <a:uLnTx/>
                <a:uFillTx/>
                <a:latin typeface="+mj-lt"/>
                <a:ea typeface="+mj-ea"/>
                <a:cs typeface="+mj-cs"/>
              </a:rPr>
              <a:t> </a:t>
            </a:r>
            <a:r>
              <a:rPr lang="ar-SA" sz="4000" b="1" dirty="0" smtClean="0">
                <a:solidFill>
                  <a:schemeClr val="bg1"/>
                </a:solidFill>
              </a:rPr>
              <a:t>قواعد النظام السياسي في الإسلام ( المساواة )</a:t>
            </a:r>
            <a:endParaRPr kumimoji="0" lang="ar-SA" sz="4000" b="1" i="0" u="none" strike="noStrike" kern="1200" cap="none" spc="0" normalizeH="0" baseline="0" noProof="0" dirty="0">
              <a:ln>
                <a:noFill/>
              </a:ln>
              <a:solidFill>
                <a:schemeClr val="bg1"/>
              </a:solidFill>
              <a:effectLst/>
              <a:uLnTx/>
              <a:uFillTx/>
              <a:latin typeface="+mj-lt"/>
              <a:ea typeface="+mj-ea"/>
              <a:cs typeface="+mj-cs"/>
            </a:endParaRPr>
          </a:p>
        </p:txBody>
      </p:sp>
      <p:sp>
        <p:nvSpPr>
          <p:cNvPr id="15" name="Rectangle 14"/>
          <p:cNvSpPr/>
          <p:nvPr/>
        </p:nvSpPr>
        <p:spPr>
          <a:xfrm flipV="1">
            <a:off x="0" y="142852"/>
            <a:ext cx="9144000" cy="214314"/>
          </a:xfrm>
          <a:prstGeom prst="rect">
            <a:avLst/>
          </a:prstGeom>
          <a:solidFill>
            <a:srgbClr val="93AB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16" name="Rectangle 15"/>
          <p:cNvSpPr/>
          <p:nvPr/>
        </p:nvSpPr>
        <p:spPr>
          <a:xfrm>
            <a:off x="-32" y="357166"/>
            <a:ext cx="9144000" cy="285752"/>
          </a:xfrm>
          <a:prstGeom prst="rect">
            <a:avLst/>
          </a:prstGeom>
          <a:solidFill>
            <a:srgbClr val="DCF0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17" name="Rectangle 16"/>
          <p:cNvSpPr/>
          <p:nvPr/>
        </p:nvSpPr>
        <p:spPr>
          <a:xfrm>
            <a:off x="-32" y="642918"/>
            <a:ext cx="9144000" cy="76200"/>
          </a:xfrm>
          <a:prstGeom prst="rect">
            <a:avLst/>
          </a:prstGeom>
          <a:solidFill>
            <a:srgbClr val="61541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285720" y="1600200"/>
            <a:ext cx="8643998" cy="4525963"/>
          </a:xfrm>
          <a:prstGeom prst="rect">
            <a:avLst/>
          </a:prstGeom>
        </p:spPr>
        <p:txBody>
          <a:bodyPr>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ar-SA" sz="3200" b="0" i="0" u="none" strike="noStrike" kern="1200" cap="none" spc="0" normalizeH="0" baseline="0" noProof="0" dirty="0">
              <a:ln>
                <a:noFill/>
              </a:ln>
              <a:solidFill>
                <a:schemeClr val="tx1"/>
              </a:solidFill>
              <a:effectLst/>
              <a:uLnTx/>
              <a:uFillTx/>
              <a:latin typeface="Comic Sans MS" pitchFamily="66" charset="0"/>
              <a:ea typeface="+mn-ea"/>
              <a:cs typeface="+mn-cs"/>
            </a:endParaRPr>
          </a:p>
        </p:txBody>
      </p:sp>
      <p:sp>
        <p:nvSpPr>
          <p:cNvPr id="4" name="Rectangle 3"/>
          <p:cNvSpPr/>
          <p:nvPr/>
        </p:nvSpPr>
        <p:spPr>
          <a:xfrm>
            <a:off x="0" y="-24"/>
            <a:ext cx="9144000" cy="857256"/>
          </a:xfrm>
          <a:prstGeom prst="rect">
            <a:avLst/>
          </a:prstGeom>
          <a:solidFill>
            <a:srgbClr val="DCF0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5" name="Rectangle 4"/>
          <p:cNvSpPr/>
          <p:nvPr/>
        </p:nvSpPr>
        <p:spPr>
          <a:xfrm>
            <a:off x="0" y="214290"/>
            <a:ext cx="9144000" cy="1000132"/>
          </a:xfrm>
          <a:prstGeom prst="rect">
            <a:avLst/>
          </a:prstGeom>
          <a:solidFill>
            <a:srgbClr val="F054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6" name="Rectangle 5"/>
          <p:cNvSpPr/>
          <p:nvPr/>
        </p:nvSpPr>
        <p:spPr>
          <a:xfrm>
            <a:off x="0" y="285728"/>
            <a:ext cx="9144000" cy="142876"/>
          </a:xfrm>
          <a:prstGeom prst="rect">
            <a:avLst/>
          </a:prstGeom>
          <a:solidFill>
            <a:srgbClr val="B4CC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7" name="Rectangle 6"/>
          <p:cNvSpPr/>
          <p:nvPr/>
        </p:nvSpPr>
        <p:spPr>
          <a:xfrm>
            <a:off x="0" y="214290"/>
            <a:ext cx="9144000" cy="76200"/>
          </a:xfrm>
          <a:prstGeom prst="rect">
            <a:avLst/>
          </a:prstGeom>
          <a:solidFill>
            <a:srgbClr val="61541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8" name="Title 1"/>
          <p:cNvSpPr txBox="1">
            <a:spLocks/>
          </p:cNvSpPr>
          <p:nvPr/>
        </p:nvSpPr>
        <p:spPr>
          <a:xfrm>
            <a:off x="457200" y="428604"/>
            <a:ext cx="8229600" cy="560406"/>
          </a:xfrm>
          <a:prstGeom prst="rect">
            <a:avLst/>
          </a:prstGeom>
        </p:spPr>
        <p:txBody>
          <a:bodyPr>
            <a:normAutofit fontScale="82500" lnSpcReduction="20000"/>
          </a:bodyPr>
          <a:lstStyle/>
          <a:p>
            <a:pPr marL="0" marR="0" lvl="0" indent="0" algn="ctr" defTabSz="914400" rtl="1" eaLnBrk="1" fontAlgn="auto" latinLnBrk="0" hangingPunct="1">
              <a:lnSpc>
                <a:spcPct val="100000"/>
              </a:lnSpc>
              <a:spcBef>
                <a:spcPct val="0"/>
              </a:spcBef>
              <a:spcAft>
                <a:spcPts val="0"/>
              </a:spcAft>
              <a:buClrTx/>
              <a:buSzTx/>
              <a:buFontTx/>
              <a:buNone/>
              <a:tabLst/>
              <a:defRPr/>
            </a:pPr>
            <a:endParaRPr kumimoji="0" lang="ar-SA" sz="44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Comic Sans MS" pitchFamily="66" charset="0"/>
              <a:ea typeface="+mj-ea"/>
              <a:cs typeface="+mj-cs"/>
            </a:endParaRPr>
          </a:p>
        </p:txBody>
      </p:sp>
      <p:sp>
        <p:nvSpPr>
          <p:cNvPr id="9" name="Rectangle 8"/>
          <p:cNvSpPr/>
          <p:nvPr/>
        </p:nvSpPr>
        <p:spPr>
          <a:xfrm>
            <a:off x="0" y="1071546"/>
            <a:ext cx="9144000" cy="152400"/>
          </a:xfrm>
          <a:prstGeom prst="rect">
            <a:avLst/>
          </a:prstGeom>
          <a:solidFill>
            <a:srgbClr val="93AB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12" name="Rectangle 11"/>
          <p:cNvSpPr/>
          <p:nvPr/>
        </p:nvSpPr>
        <p:spPr>
          <a:xfrm>
            <a:off x="-32" y="6705624"/>
            <a:ext cx="9144000" cy="152400"/>
          </a:xfrm>
          <a:prstGeom prst="rect">
            <a:avLst/>
          </a:prstGeom>
          <a:solidFill>
            <a:srgbClr val="93AB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13" name="Rectangle 12"/>
          <p:cNvSpPr/>
          <p:nvPr/>
        </p:nvSpPr>
        <p:spPr>
          <a:xfrm>
            <a:off x="32" y="6812304"/>
            <a:ext cx="9144000" cy="45719"/>
          </a:xfrm>
          <a:prstGeom prst="rect">
            <a:avLst/>
          </a:prstGeom>
          <a:solidFill>
            <a:srgbClr val="F054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11" name="Title 10"/>
          <p:cNvSpPr>
            <a:spLocks noGrp="1"/>
          </p:cNvSpPr>
          <p:nvPr>
            <p:ph type="title"/>
          </p:nvPr>
        </p:nvSpPr>
        <p:spPr>
          <a:xfrm>
            <a:off x="457200" y="142852"/>
            <a:ext cx="8229600" cy="1143000"/>
          </a:xfrm>
        </p:spPr>
        <p:txBody>
          <a:bodyPr/>
          <a:lstStyle/>
          <a:p>
            <a:r>
              <a:rPr lang="ar-SA" b="1" dirty="0" smtClean="0">
                <a:solidFill>
                  <a:schemeClr val="bg1"/>
                </a:solidFill>
              </a:rPr>
              <a:t>4. ( المساواة )</a:t>
            </a:r>
            <a:endParaRPr lang="ar-SA" b="1" dirty="0">
              <a:solidFill>
                <a:schemeClr val="bg1"/>
              </a:solidFill>
            </a:endParaRPr>
          </a:p>
        </p:txBody>
      </p:sp>
      <p:sp>
        <p:nvSpPr>
          <p:cNvPr id="14" name="Content Placeholder 13"/>
          <p:cNvSpPr>
            <a:spLocks noGrp="1"/>
          </p:cNvSpPr>
          <p:nvPr>
            <p:ph idx="1"/>
          </p:nvPr>
        </p:nvSpPr>
        <p:spPr/>
        <p:txBody>
          <a:bodyPr/>
          <a:lstStyle/>
          <a:p>
            <a:endParaRPr lang="ar-SA" dirty="0" smtClean="0"/>
          </a:p>
          <a:p>
            <a:endParaRPr lang="ar-SA" dirty="0"/>
          </a:p>
          <a:p>
            <a:endParaRPr lang="ar-SA" dirty="0" smtClean="0"/>
          </a:p>
          <a:p>
            <a:r>
              <a:rPr lang="ar-SA" dirty="0" smtClean="0"/>
              <a:t>لم يفرق الدين السلامي بين غني او فقير الا بالتقوى .</a:t>
            </a:r>
            <a:endParaRPr lang="ar-SA"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285720" y="2386018"/>
            <a:ext cx="8643998" cy="4525963"/>
          </a:xfrm>
          <a:prstGeom prst="rect">
            <a:avLst/>
          </a:prstGeom>
        </p:spPr>
        <p:txBody>
          <a:bodyPr>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ar-SA" sz="3200" b="0" i="0" u="none" strike="noStrike" kern="1200" cap="none" spc="0" normalizeH="0" baseline="0" noProof="0" dirty="0">
              <a:ln>
                <a:noFill/>
              </a:ln>
              <a:solidFill>
                <a:schemeClr val="tx1"/>
              </a:solidFill>
              <a:effectLst/>
              <a:uLnTx/>
              <a:uFillTx/>
              <a:latin typeface="Comic Sans MS" pitchFamily="66" charset="0"/>
              <a:ea typeface="+mn-ea"/>
              <a:cs typeface="+mn-cs"/>
            </a:endParaRPr>
          </a:p>
        </p:txBody>
      </p:sp>
      <p:sp>
        <p:nvSpPr>
          <p:cNvPr id="4" name="Rectangle 3"/>
          <p:cNvSpPr/>
          <p:nvPr/>
        </p:nvSpPr>
        <p:spPr>
          <a:xfrm>
            <a:off x="0" y="2571744"/>
            <a:ext cx="9144000" cy="1571636"/>
          </a:xfrm>
          <a:prstGeom prst="rect">
            <a:avLst/>
          </a:prstGeom>
          <a:solidFill>
            <a:srgbClr val="DCF0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5" name="Rectangle 4"/>
          <p:cNvSpPr/>
          <p:nvPr/>
        </p:nvSpPr>
        <p:spPr>
          <a:xfrm>
            <a:off x="0" y="2786058"/>
            <a:ext cx="9144000" cy="1000132"/>
          </a:xfrm>
          <a:prstGeom prst="rect">
            <a:avLst/>
          </a:prstGeom>
          <a:solidFill>
            <a:srgbClr val="F054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6" name="Rectangle 5"/>
          <p:cNvSpPr/>
          <p:nvPr/>
        </p:nvSpPr>
        <p:spPr>
          <a:xfrm>
            <a:off x="0" y="2857496"/>
            <a:ext cx="9144000" cy="142876"/>
          </a:xfrm>
          <a:prstGeom prst="rect">
            <a:avLst/>
          </a:prstGeom>
          <a:solidFill>
            <a:srgbClr val="B4CC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7" name="Rectangle 6"/>
          <p:cNvSpPr/>
          <p:nvPr/>
        </p:nvSpPr>
        <p:spPr>
          <a:xfrm>
            <a:off x="0" y="2786058"/>
            <a:ext cx="9144000" cy="76200"/>
          </a:xfrm>
          <a:prstGeom prst="rect">
            <a:avLst/>
          </a:prstGeom>
          <a:solidFill>
            <a:srgbClr val="61541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8" name="Title 1"/>
          <p:cNvSpPr txBox="1">
            <a:spLocks/>
          </p:cNvSpPr>
          <p:nvPr/>
        </p:nvSpPr>
        <p:spPr>
          <a:xfrm>
            <a:off x="457200" y="3000372"/>
            <a:ext cx="8229600" cy="560406"/>
          </a:xfrm>
          <a:prstGeom prst="rect">
            <a:avLst/>
          </a:prstGeom>
        </p:spPr>
        <p:txBody>
          <a:bodyPr>
            <a:normAutofit fontScale="82500" lnSpcReduction="20000"/>
          </a:bodyPr>
          <a:lstStyle/>
          <a:p>
            <a:pPr marL="0" marR="0" lvl="0" indent="0" algn="ctr" defTabSz="914400" rtl="1" eaLnBrk="1" fontAlgn="auto" latinLnBrk="0" hangingPunct="1">
              <a:lnSpc>
                <a:spcPct val="100000"/>
              </a:lnSpc>
              <a:spcBef>
                <a:spcPct val="0"/>
              </a:spcBef>
              <a:spcAft>
                <a:spcPts val="0"/>
              </a:spcAft>
              <a:buClrTx/>
              <a:buSzTx/>
              <a:buFontTx/>
              <a:buNone/>
              <a:tabLst/>
              <a:defRPr/>
            </a:pPr>
            <a:endParaRPr kumimoji="0" lang="ar-SA" sz="44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Comic Sans MS" pitchFamily="66" charset="0"/>
              <a:ea typeface="+mj-ea"/>
              <a:cs typeface="+mj-cs"/>
            </a:endParaRPr>
          </a:p>
        </p:txBody>
      </p:sp>
      <p:sp>
        <p:nvSpPr>
          <p:cNvPr id="13" name="Rectangle 12"/>
          <p:cNvSpPr/>
          <p:nvPr/>
        </p:nvSpPr>
        <p:spPr>
          <a:xfrm>
            <a:off x="0" y="0"/>
            <a:ext cx="9144000" cy="285728"/>
          </a:xfrm>
          <a:prstGeom prst="rect">
            <a:avLst/>
          </a:prstGeom>
          <a:solidFill>
            <a:srgbClr val="F054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18" name="Rectangle 17"/>
          <p:cNvSpPr/>
          <p:nvPr/>
        </p:nvSpPr>
        <p:spPr>
          <a:xfrm>
            <a:off x="-32" y="6705624"/>
            <a:ext cx="9144000" cy="152400"/>
          </a:xfrm>
          <a:prstGeom prst="rect">
            <a:avLst/>
          </a:prstGeom>
          <a:solidFill>
            <a:srgbClr val="93AB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19" name="Rectangle 18"/>
          <p:cNvSpPr/>
          <p:nvPr/>
        </p:nvSpPr>
        <p:spPr>
          <a:xfrm>
            <a:off x="-32" y="6812305"/>
            <a:ext cx="9144000" cy="45719"/>
          </a:xfrm>
          <a:prstGeom prst="rect">
            <a:avLst/>
          </a:prstGeom>
          <a:solidFill>
            <a:srgbClr val="F054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22" name="Rectangle 21"/>
          <p:cNvSpPr/>
          <p:nvPr/>
        </p:nvSpPr>
        <p:spPr>
          <a:xfrm>
            <a:off x="-32" y="3786190"/>
            <a:ext cx="9144000" cy="142876"/>
          </a:xfrm>
          <a:prstGeom prst="rect">
            <a:avLst/>
          </a:prstGeom>
          <a:solidFill>
            <a:srgbClr val="B4CC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23" name="Rectangle 22"/>
          <p:cNvSpPr/>
          <p:nvPr/>
        </p:nvSpPr>
        <p:spPr>
          <a:xfrm>
            <a:off x="-32" y="3924304"/>
            <a:ext cx="9144000" cy="76200"/>
          </a:xfrm>
          <a:prstGeom prst="rect">
            <a:avLst/>
          </a:prstGeom>
          <a:solidFill>
            <a:srgbClr val="61541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27" name="Title 16"/>
          <p:cNvSpPr txBox="1">
            <a:spLocks/>
          </p:cNvSpPr>
          <p:nvPr/>
        </p:nvSpPr>
        <p:spPr>
          <a:xfrm>
            <a:off x="428596" y="2714620"/>
            <a:ext cx="8715404" cy="1470025"/>
          </a:xfrm>
          <a:prstGeom prst="rect">
            <a:avLst/>
          </a:prstGeom>
        </p:spPr>
        <p:txBody>
          <a:bodyPr vert="horz" lIns="91440" tIns="45720" rIns="91440" bIns="45720" rtlCol="0" anchor="ctr">
            <a:noAutofit/>
          </a:bodyPr>
          <a:lstStyle/>
          <a:p>
            <a:pPr algn="ctr" rtl="1"/>
            <a:r>
              <a:rPr kumimoji="0" lang="ar-SA" sz="4000" b="1" i="0" u="none" strike="noStrike" kern="1200" cap="none" spc="0" normalizeH="0" baseline="0" noProof="0" dirty="0" smtClean="0">
                <a:ln>
                  <a:noFill/>
                </a:ln>
                <a:solidFill>
                  <a:schemeClr val="bg1"/>
                </a:solidFill>
                <a:effectLst/>
                <a:uLnTx/>
                <a:uFillTx/>
                <a:latin typeface="+mj-lt"/>
                <a:ea typeface="+mj-ea"/>
                <a:cs typeface="+mj-cs"/>
              </a:rPr>
              <a:t>5</a:t>
            </a:r>
            <a:r>
              <a:rPr kumimoji="0" lang="ar-SA" sz="4000" b="1" i="0" u="none" strike="noStrike" kern="1200" cap="none" spc="0" normalizeH="0" noProof="0" dirty="0" smtClean="0">
                <a:ln>
                  <a:noFill/>
                </a:ln>
                <a:solidFill>
                  <a:schemeClr val="bg1"/>
                </a:solidFill>
                <a:effectLst/>
                <a:uLnTx/>
                <a:uFillTx/>
                <a:latin typeface="+mj-lt"/>
                <a:ea typeface="+mj-ea"/>
                <a:cs typeface="+mj-cs"/>
              </a:rPr>
              <a:t> .</a:t>
            </a:r>
            <a:r>
              <a:rPr lang="ar-SA" sz="4000" b="1" dirty="0" smtClean="0">
                <a:solidFill>
                  <a:schemeClr val="bg1"/>
                </a:solidFill>
              </a:rPr>
              <a:t> قواعد النظام السياسي في الإسلام ( الحريه)</a:t>
            </a:r>
            <a:endParaRPr kumimoji="0" lang="ar-SA" sz="4000" b="1" i="0" u="none" strike="noStrike" kern="1200" cap="none" spc="0" normalizeH="0" baseline="0" noProof="0" dirty="0">
              <a:ln>
                <a:noFill/>
              </a:ln>
              <a:solidFill>
                <a:schemeClr val="bg1"/>
              </a:solidFill>
              <a:effectLst/>
              <a:uLnTx/>
              <a:uFillTx/>
              <a:latin typeface="+mj-lt"/>
              <a:ea typeface="+mj-ea"/>
              <a:cs typeface="+mj-cs"/>
            </a:endParaRPr>
          </a:p>
        </p:txBody>
      </p:sp>
      <p:sp>
        <p:nvSpPr>
          <p:cNvPr id="15" name="Rectangle 14"/>
          <p:cNvSpPr/>
          <p:nvPr/>
        </p:nvSpPr>
        <p:spPr>
          <a:xfrm flipV="1">
            <a:off x="0" y="142852"/>
            <a:ext cx="9144000" cy="214314"/>
          </a:xfrm>
          <a:prstGeom prst="rect">
            <a:avLst/>
          </a:prstGeom>
          <a:solidFill>
            <a:srgbClr val="93AB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16" name="Rectangle 15"/>
          <p:cNvSpPr/>
          <p:nvPr/>
        </p:nvSpPr>
        <p:spPr>
          <a:xfrm>
            <a:off x="-32" y="357166"/>
            <a:ext cx="9144000" cy="285752"/>
          </a:xfrm>
          <a:prstGeom prst="rect">
            <a:avLst/>
          </a:prstGeom>
          <a:solidFill>
            <a:srgbClr val="DCF0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17" name="Rectangle 16"/>
          <p:cNvSpPr/>
          <p:nvPr/>
        </p:nvSpPr>
        <p:spPr>
          <a:xfrm>
            <a:off x="-32" y="642918"/>
            <a:ext cx="9144000" cy="76200"/>
          </a:xfrm>
          <a:prstGeom prst="rect">
            <a:avLst/>
          </a:prstGeom>
          <a:solidFill>
            <a:srgbClr val="61541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285720" y="1600200"/>
            <a:ext cx="8643998" cy="4525963"/>
          </a:xfrm>
          <a:prstGeom prst="rect">
            <a:avLst/>
          </a:prstGeom>
        </p:spPr>
        <p:txBody>
          <a:bodyPr>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ar-SA" sz="3200" b="0" i="0" u="none" strike="noStrike" kern="1200" cap="none" spc="0" normalizeH="0" baseline="0" noProof="0" dirty="0">
              <a:ln>
                <a:noFill/>
              </a:ln>
              <a:solidFill>
                <a:schemeClr val="tx1"/>
              </a:solidFill>
              <a:effectLst/>
              <a:uLnTx/>
              <a:uFillTx/>
              <a:latin typeface="Comic Sans MS" pitchFamily="66" charset="0"/>
              <a:ea typeface="+mn-ea"/>
              <a:cs typeface="+mn-cs"/>
            </a:endParaRPr>
          </a:p>
        </p:txBody>
      </p:sp>
      <p:sp>
        <p:nvSpPr>
          <p:cNvPr id="4" name="Rectangle 3"/>
          <p:cNvSpPr/>
          <p:nvPr/>
        </p:nvSpPr>
        <p:spPr>
          <a:xfrm>
            <a:off x="0" y="-24"/>
            <a:ext cx="9144000" cy="857256"/>
          </a:xfrm>
          <a:prstGeom prst="rect">
            <a:avLst/>
          </a:prstGeom>
          <a:solidFill>
            <a:srgbClr val="DCF0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5" name="Rectangle 4"/>
          <p:cNvSpPr/>
          <p:nvPr/>
        </p:nvSpPr>
        <p:spPr>
          <a:xfrm>
            <a:off x="0" y="214290"/>
            <a:ext cx="9144000" cy="1000132"/>
          </a:xfrm>
          <a:prstGeom prst="rect">
            <a:avLst/>
          </a:prstGeom>
          <a:solidFill>
            <a:srgbClr val="F054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6" name="Rectangle 5"/>
          <p:cNvSpPr/>
          <p:nvPr/>
        </p:nvSpPr>
        <p:spPr>
          <a:xfrm>
            <a:off x="0" y="285728"/>
            <a:ext cx="9144000" cy="142876"/>
          </a:xfrm>
          <a:prstGeom prst="rect">
            <a:avLst/>
          </a:prstGeom>
          <a:solidFill>
            <a:srgbClr val="B4CC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7" name="Rectangle 6"/>
          <p:cNvSpPr/>
          <p:nvPr/>
        </p:nvSpPr>
        <p:spPr>
          <a:xfrm>
            <a:off x="0" y="214290"/>
            <a:ext cx="9144000" cy="76200"/>
          </a:xfrm>
          <a:prstGeom prst="rect">
            <a:avLst/>
          </a:prstGeom>
          <a:solidFill>
            <a:srgbClr val="61541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8" name="Title 1"/>
          <p:cNvSpPr txBox="1">
            <a:spLocks/>
          </p:cNvSpPr>
          <p:nvPr/>
        </p:nvSpPr>
        <p:spPr>
          <a:xfrm>
            <a:off x="457200" y="428604"/>
            <a:ext cx="8229600" cy="560406"/>
          </a:xfrm>
          <a:prstGeom prst="rect">
            <a:avLst/>
          </a:prstGeom>
        </p:spPr>
        <p:txBody>
          <a:bodyPr>
            <a:normAutofit fontScale="82500" lnSpcReduction="20000"/>
          </a:bodyPr>
          <a:lstStyle/>
          <a:p>
            <a:pPr marL="0" marR="0" lvl="0" indent="0" algn="ctr" defTabSz="914400" rtl="1" eaLnBrk="1" fontAlgn="auto" latinLnBrk="0" hangingPunct="1">
              <a:lnSpc>
                <a:spcPct val="100000"/>
              </a:lnSpc>
              <a:spcBef>
                <a:spcPct val="0"/>
              </a:spcBef>
              <a:spcAft>
                <a:spcPts val="0"/>
              </a:spcAft>
              <a:buClrTx/>
              <a:buSzTx/>
              <a:buFontTx/>
              <a:buNone/>
              <a:tabLst/>
              <a:defRPr/>
            </a:pPr>
            <a:endParaRPr kumimoji="0" lang="ar-SA" sz="44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Comic Sans MS" pitchFamily="66" charset="0"/>
              <a:ea typeface="+mj-ea"/>
              <a:cs typeface="+mj-cs"/>
            </a:endParaRPr>
          </a:p>
        </p:txBody>
      </p:sp>
      <p:sp>
        <p:nvSpPr>
          <p:cNvPr id="9" name="Rectangle 8"/>
          <p:cNvSpPr/>
          <p:nvPr/>
        </p:nvSpPr>
        <p:spPr>
          <a:xfrm>
            <a:off x="0" y="1071546"/>
            <a:ext cx="9144000" cy="152400"/>
          </a:xfrm>
          <a:prstGeom prst="rect">
            <a:avLst/>
          </a:prstGeom>
          <a:solidFill>
            <a:srgbClr val="93AB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12" name="Rectangle 11"/>
          <p:cNvSpPr/>
          <p:nvPr/>
        </p:nvSpPr>
        <p:spPr>
          <a:xfrm>
            <a:off x="-32" y="6705624"/>
            <a:ext cx="9144000" cy="152400"/>
          </a:xfrm>
          <a:prstGeom prst="rect">
            <a:avLst/>
          </a:prstGeom>
          <a:solidFill>
            <a:srgbClr val="93AB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13" name="Rectangle 12"/>
          <p:cNvSpPr/>
          <p:nvPr/>
        </p:nvSpPr>
        <p:spPr>
          <a:xfrm>
            <a:off x="32" y="6812304"/>
            <a:ext cx="9144000" cy="45719"/>
          </a:xfrm>
          <a:prstGeom prst="rect">
            <a:avLst/>
          </a:prstGeom>
          <a:solidFill>
            <a:srgbClr val="F054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11" name="Title 10"/>
          <p:cNvSpPr>
            <a:spLocks noGrp="1"/>
          </p:cNvSpPr>
          <p:nvPr>
            <p:ph type="title"/>
          </p:nvPr>
        </p:nvSpPr>
        <p:spPr>
          <a:xfrm>
            <a:off x="457200" y="142852"/>
            <a:ext cx="8229600" cy="1143000"/>
          </a:xfrm>
        </p:spPr>
        <p:txBody>
          <a:bodyPr/>
          <a:lstStyle/>
          <a:p>
            <a:r>
              <a:rPr lang="ar-SA" b="1" dirty="0" smtClean="0">
                <a:solidFill>
                  <a:schemeClr val="bg1"/>
                </a:solidFill>
              </a:rPr>
              <a:t>5. ( الحريه)</a:t>
            </a:r>
            <a:endParaRPr lang="ar-SA" b="1" dirty="0">
              <a:solidFill>
                <a:schemeClr val="bg1"/>
              </a:solidFill>
            </a:endParaRPr>
          </a:p>
        </p:txBody>
      </p:sp>
      <p:sp>
        <p:nvSpPr>
          <p:cNvPr id="14" name="Content Placeholder 13"/>
          <p:cNvSpPr>
            <a:spLocks noGrp="1"/>
          </p:cNvSpPr>
          <p:nvPr>
            <p:ph idx="1"/>
          </p:nvPr>
        </p:nvSpPr>
        <p:spPr/>
        <p:txBody>
          <a:bodyPr/>
          <a:lstStyle/>
          <a:p>
            <a:endParaRPr lang="ar-SA" dirty="0" smtClean="0"/>
          </a:p>
          <a:p>
            <a:endParaRPr lang="ar-SA" dirty="0"/>
          </a:p>
          <a:p>
            <a:r>
              <a:rPr lang="ar-SA" dirty="0" smtClean="0"/>
              <a:t>الحرية التي اعطاها الاسلام للمسلم كانت حرية محددة تضمن له سلامته وسلامة المجتمع من حوله .</a:t>
            </a:r>
            <a:endParaRPr lang="ar-SA"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285720" y="2386018"/>
            <a:ext cx="8643998" cy="4525963"/>
          </a:xfrm>
          <a:prstGeom prst="rect">
            <a:avLst/>
          </a:prstGeom>
        </p:spPr>
        <p:txBody>
          <a:bodyPr>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ar-SA" sz="3200" b="0" i="0" u="none" strike="noStrike" kern="1200" cap="none" spc="0" normalizeH="0" baseline="0" noProof="0" dirty="0">
              <a:ln>
                <a:noFill/>
              </a:ln>
              <a:solidFill>
                <a:schemeClr val="tx1"/>
              </a:solidFill>
              <a:effectLst/>
              <a:uLnTx/>
              <a:uFillTx/>
              <a:latin typeface="Comic Sans MS" pitchFamily="66" charset="0"/>
              <a:ea typeface="+mn-ea"/>
              <a:cs typeface="+mn-cs"/>
            </a:endParaRPr>
          </a:p>
        </p:txBody>
      </p:sp>
      <p:sp>
        <p:nvSpPr>
          <p:cNvPr id="4" name="Rectangle 3"/>
          <p:cNvSpPr/>
          <p:nvPr/>
        </p:nvSpPr>
        <p:spPr>
          <a:xfrm>
            <a:off x="0" y="2571744"/>
            <a:ext cx="9144000" cy="1571636"/>
          </a:xfrm>
          <a:prstGeom prst="rect">
            <a:avLst/>
          </a:prstGeom>
          <a:solidFill>
            <a:srgbClr val="DCF0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5" name="Rectangle 4"/>
          <p:cNvSpPr/>
          <p:nvPr/>
        </p:nvSpPr>
        <p:spPr>
          <a:xfrm>
            <a:off x="0" y="2786058"/>
            <a:ext cx="9144000" cy="1000132"/>
          </a:xfrm>
          <a:prstGeom prst="rect">
            <a:avLst/>
          </a:prstGeom>
          <a:solidFill>
            <a:srgbClr val="F054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6" name="Rectangle 5"/>
          <p:cNvSpPr/>
          <p:nvPr/>
        </p:nvSpPr>
        <p:spPr>
          <a:xfrm>
            <a:off x="0" y="2857496"/>
            <a:ext cx="9144000" cy="142876"/>
          </a:xfrm>
          <a:prstGeom prst="rect">
            <a:avLst/>
          </a:prstGeom>
          <a:solidFill>
            <a:srgbClr val="B4CC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7" name="Rectangle 6"/>
          <p:cNvSpPr/>
          <p:nvPr/>
        </p:nvSpPr>
        <p:spPr>
          <a:xfrm>
            <a:off x="0" y="2786058"/>
            <a:ext cx="9144000" cy="76200"/>
          </a:xfrm>
          <a:prstGeom prst="rect">
            <a:avLst/>
          </a:prstGeom>
          <a:solidFill>
            <a:srgbClr val="61541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8" name="Title 1"/>
          <p:cNvSpPr txBox="1">
            <a:spLocks/>
          </p:cNvSpPr>
          <p:nvPr/>
        </p:nvSpPr>
        <p:spPr>
          <a:xfrm>
            <a:off x="457200" y="3000372"/>
            <a:ext cx="8229600" cy="560406"/>
          </a:xfrm>
          <a:prstGeom prst="rect">
            <a:avLst/>
          </a:prstGeom>
        </p:spPr>
        <p:txBody>
          <a:bodyPr>
            <a:normAutofit fontScale="82500" lnSpcReduction="20000"/>
          </a:bodyPr>
          <a:lstStyle/>
          <a:p>
            <a:pPr marL="0" marR="0" lvl="0" indent="0" algn="ctr" defTabSz="914400" rtl="1" eaLnBrk="1" fontAlgn="auto" latinLnBrk="0" hangingPunct="1">
              <a:lnSpc>
                <a:spcPct val="100000"/>
              </a:lnSpc>
              <a:spcBef>
                <a:spcPct val="0"/>
              </a:spcBef>
              <a:spcAft>
                <a:spcPts val="0"/>
              </a:spcAft>
              <a:buClrTx/>
              <a:buSzTx/>
              <a:buFontTx/>
              <a:buNone/>
              <a:tabLst/>
              <a:defRPr/>
            </a:pPr>
            <a:endParaRPr kumimoji="0" lang="ar-SA" sz="44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Comic Sans MS" pitchFamily="66" charset="0"/>
              <a:ea typeface="+mj-ea"/>
              <a:cs typeface="+mj-cs"/>
            </a:endParaRPr>
          </a:p>
        </p:txBody>
      </p:sp>
      <p:sp>
        <p:nvSpPr>
          <p:cNvPr id="13" name="Rectangle 12"/>
          <p:cNvSpPr/>
          <p:nvPr/>
        </p:nvSpPr>
        <p:spPr>
          <a:xfrm>
            <a:off x="0" y="0"/>
            <a:ext cx="9144000" cy="285728"/>
          </a:xfrm>
          <a:prstGeom prst="rect">
            <a:avLst/>
          </a:prstGeom>
          <a:solidFill>
            <a:srgbClr val="F054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18" name="Rectangle 17"/>
          <p:cNvSpPr/>
          <p:nvPr/>
        </p:nvSpPr>
        <p:spPr>
          <a:xfrm>
            <a:off x="-32" y="6705624"/>
            <a:ext cx="9144000" cy="152400"/>
          </a:xfrm>
          <a:prstGeom prst="rect">
            <a:avLst/>
          </a:prstGeom>
          <a:solidFill>
            <a:srgbClr val="93AB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19" name="Rectangle 18"/>
          <p:cNvSpPr/>
          <p:nvPr/>
        </p:nvSpPr>
        <p:spPr>
          <a:xfrm>
            <a:off x="-32" y="6812305"/>
            <a:ext cx="9144000" cy="45719"/>
          </a:xfrm>
          <a:prstGeom prst="rect">
            <a:avLst/>
          </a:prstGeom>
          <a:solidFill>
            <a:srgbClr val="F054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22" name="Rectangle 21"/>
          <p:cNvSpPr/>
          <p:nvPr/>
        </p:nvSpPr>
        <p:spPr>
          <a:xfrm>
            <a:off x="-32" y="3786190"/>
            <a:ext cx="9144000" cy="142876"/>
          </a:xfrm>
          <a:prstGeom prst="rect">
            <a:avLst/>
          </a:prstGeom>
          <a:solidFill>
            <a:srgbClr val="B4CC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23" name="Rectangle 22"/>
          <p:cNvSpPr/>
          <p:nvPr/>
        </p:nvSpPr>
        <p:spPr>
          <a:xfrm>
            <a:off x="-32" y="3924304"/>
            <a:ext cx="9144000" cy="76200"/>
          </a:xfrm>
          <a:prstGeom prst="rect">
            <a:avLst/>
          </a:prstGeom>
          <a:solidFill>
            <a:srgbClr val="61541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27" name="Title 16"/>
          <p:cNvSpPr txBox="1">
            <a:spLocks/>
          </p:cNvSpPr>
          <p:nvPr/>
        </p:nvSpPr>
        <p:spPr>
          <a:xfrm>
            <a:off x="428596" y="2714620"/>
            <a:ext cx="8715404" cy="1470025"/>
          </a:xfrm>
          <a:prstGeom prst="rect">
            <a:avLst/>
          </a:prstGeom>
        </p:spPr>
        <p:txBody>
          <a:bodyPr vert="horz" lIns="91440" tIns="45720" rIns="91440" bIns="45720" rtlCol="0" anchor="ctr">
            <a:noAutofit/>
          </a:bodyPr>
          <a:lstStyle/>
          <a:p>
            <a:pPr algn="ctr" rtl="1"/>
            <a:r>
              <a:rPr lang="ar-SA" sz="4000" b="1" dirty="0" smtClean="0">
                <a:solidFill>
                  <a:schemeClr val="bg1"/>
                </a:solidFill>
              </a:rPr>
              <a:t>سوريا و العراق – الامه العربيه الآن</a:t>
            </a:r>
          </a:p>
        </p:txBody>
      </p:sp>
      <p:sp>
        <p:nvSpPr>
          <p:cNvPr id="15" name="Rectangle 14"/>
          <p:cNvSpPr/>
          <p:nvPr/>
        </p:nvSpPr>
        <p:spPr>
          <a:xfrm flipV="1">
            <a:off x="0" y="142852"/>
            <a:ext cx="9144000" cy="214314"/>
          </a:xfrm>
          <a:prstGeom prst="rect">
            <a:avLst/>
          </a:prstGeom>
          <a:solidFill>
            <a:srgbClr val="93AB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16" name="Rectangle 15"/>
          <p:cNvSpPr/>
          <p:nvPr/>
        </p:nvSpPr>
        <p:spPr>
          <a:xfrm>
            <a:off x="-32" y="357166"/>
            <a:ext cx="9144000" cy="285752"/>
          </a:xfrm>
          <a:prstGeom prst="rect">
            <a:avLst/>
          </a:prstGeom>
          <a:solidFill>
            <a:srgbClr val="DCF0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17" name="Rectangle 16"/>
          <p:cNvSpPr/>
          <p:nvPr/>
        </p:nvSpPr>
        <p:spPr>
          <a:xfrm>
            <a:off x="-32" y="642918"/>
            <a:ext cx="9144000" cy="76200"/>
          </a:xfrm>
          <a:prstGeom prst="rect">
            <a:avLst/>
          </a:prstGeom>
          <a:solidFill>
            <a:srgbClr val="61541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pic>
        <p:nvPicPr>
          <p:cNvPr id="33794" name="Picture 2" descr="http://t3.gstatic.com/images?q=tbn:ANd9GcQytqUPxaP3efEFi8VuNhLG9eKC-LZF875ECubUHq2yZxuxBive"/>
          <p:cNvPicPr>
            <a:picLocks noChangeAspect="1" noChangeArrowheads="1"/>
          </p:cNvPicPr>
          <p:nvPr/>
        </p:nvPicPr>
        <p:blipFill>
          <a:blip r:embed="rId2" cstate="print"/>
          <a:srcRect/>
          <a:stretch>
            <a:fillRect/>
          </a:stretch>
        </p:blipFill>
        <p:spPr bwMode="auto">
          <a:xfrm>
            <a:off x="6000760" y="4572008"/>
            <a:ext cx="2476500" cy="1619250"/>
          </a:xfrm>
          <a:prstGeom prst="roundRect">
            <a:avLst>
              <a:gd name="adj" fmla="val 4167"/>
            </a:avLst>
          </a:prstGeom>
          <a:solidFill>
            <a:srgbClr val="FFFFFF"/>
          </a:solidFill>
          <a:ln w="76200" cap="sq">
            <a:solidFill>
              <a:srgbClr val="92D050"/>
            </a:solidFill>
            <a:miter lim="800000"/>
          </a:ln>
          <a:effectLst>
            <a:reflection blurRad="12700" stA="28000" endPos="28000" dist="5000" dir="5400000" sy="-100000" algn="bl" rotWithShape="0"/>
          </a:effectLst>
          <a:scene3d>
            <a:camera prst="orthographicFront"/>
            <a:lightRig rig="threePt" dir="t">
              <a:rot lat="0" lon="0" rev="2700000"/>
            </a:lightRig>
          </a:scene3d>
          <a:sp3d>
            <a:bevelT h="38100"/>
            <a:contourClr>
              <a:srgbClr val="C0C0C0"/>
            </a:contourClr>
          </a:sp3d>
        </p:spPr>
      </p:pic>
      <p:pic>
        <p:nvPicPr>
          <p:cNvPr id="33796" name="Picture 4" descr="http://t3.gstatic.com/images?q=tbn:ANd9GcQzxtXnQM5CXb82jpiWDSH_QeHZ6MS8Rw707LlA5sXJk5Up3IcG"/>
          <p:cNvPicPr>
            <a:picLocks noChangeAspect="1" noChangeArrowheads="1"/>
          </p:cNvPicPr>
          <p:nvPr/>
        </p:nvPicPr>
        <p:blipFill>
          <a:blip r:embed="rId3" cstate="print"/>
          <a:srcRect/>
          <a:stretch>
            <a:fillRect/>
          </a:stretch>
        </p:blipFill>
        <p:spPr bwMode="auto">
          <a:xfrm>
            <a:off x="500034" y="4500570"/>
            <a:ext cx="2357454" cy="1704976"/>
          </a:xfrm>
          <a:prstGeom prst="roundRect">
            <a:avLst>
              <a:gd name="adj" fmla="val 4167"/>
            </a:avLst>
          </a:prstGeom>
          <a:solidFill>
            <a:srgbClr val="FFFFFF"/>
          </a:solidFill>
          <a:ln w="76200" cap="sq">
            <a:solidFill>
              <a:srgbClr val="92D050"/>
            </a:solidFill>
            <a:miter lim="800000"/>
          </a:ln>
          <a:effectLst>
            <a:reflection blurRad="12700" stA="28000" endPos="28000" dist="5000" dir="5400000" sy="-100000" algn="bl" rotWithShape="0"/>
          </a:effectLst>
          <a:scene3d>
            <a:camera prst="orthographicFront"/>
            <a:lightRig rig="threePt" dir="t">
              <a:rot lat="0" lon="0" rev="2700000"/>
            </a:lightRig>
          </a:scene3d>
          <a:sp3d>
            <a:bevelT h="38100"/>
            <a:contourClr>
              <a:srgbClr val="C0C0C0"/>
            </a:contourClr>
          </a:sp3d>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285720" y="1600200"/>
            <a:ext cx="8643998" cy="4525963"/>
          </a:xfrm>
          <a:prstGeom prst="rect">
            <a:avLst/>
          </a:prstGeom>
        </p:spPr>
        <p:txBody>
          <a:bodyPr>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ar-SA" sz="3200" b="0" i="0" u="none" strike="noStrike" kern="1200" cap="none" spc="0" normalizeH="0" baseline="0" noProof="0" dirty="0">
              <a:ln>
                <a:noFill/>
              </a:ln>
              <a:solidFill>
                <a:schemeClr val="tx1"/>
              </a:solidFill>
              <a:effectLst/>
              <a:uLnTx/>
              <a:uFillTx/>
              <a:latin typeface="Comic Sans MS" pitchFamily="66" charset="0"/>
              <a:ea typeface="+mn-ea"/>
              <a:cs typeface="+mn-cs"/>
            </a:endParaRPr>
          </a:p>
        </p:txBody>
      </p:sp>
      <p:sp>
        <p:nvSpPr>
          <p:cNvPr id="4" name="Rectangle 3"/>
          <p:cNvSpPr/>
          <p:nvPr/>
        </p:nvSpPr>
        <p:spPr>
          <a:xfrm>
            <a:off x="0" y="-24"/>
            <a:ext cx="9144000" cy="857256"/>
          </a:xfrm>
          <a:prstGeom prst="rect">
            <a:avLst/>
          </a:prstGeom>
          <a:solidFill>
            <a:srgbClr val="DCF0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5" name="Rectangle 4"/>
          <p:cNvSpPr/>
          <p:nvPr/>
        </p:nvSpPr>
        <p:spPr>
          <a:xfrm>
            <a:off x="0" y="214290"/>
            <a:ext cx="9144000" cy="1000132"/>
          </a:xfrm>
          <a:prstGeom prst="rect">
            <a:avLst/>
          </a:prstGeom>
          <a:solidFill>
            <a:srgbClr val="F054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6" name="Rectangle 5"/>
          <p:cNvSpPr/>
          <p:nvPr/>
        </p:nvSpPr>
        <p:spPr>
          <a:xfrm>
            <a:off x="0" y="285728"/>
            <a:ext cx="9144000" cy="142876"/>
          </a:xfrm>
          <a:prstGeom prst="rect">
            <a:avLst/>
          </a:prstGeom>
          <a:solidFill>
            <a:srgbClr val="B4CC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7" name="Rectangle 6"/>
          <p:cNvSpPr/>
          <p:nvPr/>
        </p:nvSpPr>
        <p:spPr>
          <a:xfrm>
            <a:off x="0" y="214290"/>
            <a:ext cx="9144000" cy="76200"/>
          </a:xfrm>
          <a:prstGeom prst="rect">
            <a:avLst/>
          </a:prstGeom>
          <a:solidFill>
            <a:srgbClr val="61541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8" name="Title 1"/>
          <p:cNvSpPr txBox="1">
            <a:spLocks/>
          </p:cNvSpPr>
          <p:nvPr/>
        </p:nvSpPr>
        <p:spPr>
          <a:xfrm>
            <a:off x="457200" y="428604"/>
            <a:ext cx="8229600" cy="560406"/>
          </a:xfrm>
          <a:prstGeom prst="rect">
            <a:avLst/>
          </a:prstGeom>
        </p:spPr>
        <p:txBody>
          <a:bodyPr>
            <a:normAutofit fontScale="82500" lnSpcReduction="20000"/>
          </a:bodyPr>
          <a:lstStyle/>
          <a:p>
            <a:pPr marL="0" marR="0" lvl="0" indent="0" algn="ctr" defTabSz="914400" rtl="1" eaLnBrk="1" fontAlgn="auto" latinLnBrk="0" hangingPunct="1">
              <a:lnSpc>
                <a:spcPct val="100000"/>
              </a:lnSpc>
              <a:spcBef>
                <a:spcPct val="0"/>
              </a:spcBef>
              <a:spcAft>
                <a:spcPts val="0"/>
              </a:spcAft>
              <a:buClrTx/>
              <a:buSzTx/>
              <a:buFontTx/>
              <a:buNone/>
              <a:tabLst/>
              <a:defRPr/>
            </a:pPr>
            <a:endParaRPr kumimoji="0" lang="ar-SA" sz="44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Comic Sans MS" pitchFamily="66" charset="0"/>
              <a:ea typeface="+mj-ea"/>
              <a:cs typeface="+mj-cs"/>
            </a:endParaRPr>
          </a:p>
        </p:txBody>
      </p:sp>
      <p:sp>
        <p:nvSpPr>
          <p:cNvPr id="9" name="Rectangle 8"/>
          <p:cNvSpPr/>
          <p:nvPr/>
        </p:nvSpPr>
        <p:spPr>
          <a:xfrm>
            <a:off x="0" y="1071546"/>
            <a:ext cx="9144000" cy="152400"/>
          </a:xfrm>
          <a:prstGeom prst="rect">
            <a:avLst/>
          </a:prstGeom>
          <a:solidFill>
            <a:srgbClr val="93AB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12" name="Rectangle 11"/>
          <p:cNvSpPr/>
          <p:nvPr/>
        </p:nvSpPr>
        <p:spPr>
          <a:xfrm>
            <a:off x="-32" y="6705624"/>
            <a:ext cx="9144000" cy="152400"/>
          </a:xfrm>
          <a:prstGeom prst="rect">
            <a:avLst/>
          </a:prstGeom>
          <a:solidFill>
            <a:srgbClr val="93AB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13" name="Rectangle 12"/>
          <p:cNvSpPr/>
          <p:nvPr/>
        </p:nvSpPr>
        <p:spPr>
          <a:xfrm>
            <a:off x="32" y="6812304"/>
            <a:ext cx="9144000" cy="45719"/>
          </a:xfrm>
          <a:prstGeom prst="rect">
            <a:avLst/>
          </a:prstGeom>
          <a:solidFill>
            <a:srgbClr val="F054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11" name="Title 10"/>
          <p:cNvSpPr>
            <a:spLocks noGrp="1"/>
          </p:cNvSpPr>
          <p:nvPr>
            <p:ph type="title"/>
          </p:nvPr>
        </p:nvSpPr>
        <p:spPr>
          <a:xfrm>
            <a:off x="298544" y="2348880"/>
            <a:ext cx="8229600" cy="1143000"/>
          </a:xfrm>
        </p:spPr>
        <p:txBody>
          <a:bodyPr/>
          <a:lstStyle/>
          <a:p>
            <a:r>
              <a:rPr lang="ar-SA" dirty="0" smtClean="0"/>
              <a:t>هل تعرض الغرب لثورات مماثله ؟</a:t>
            </a:r>
            <a:endParaRPr lang="ar-SA" dirty="0"/>
          </a:p>
        </p:txBody>
      </p:sp>
      <p:sp>
        <p:nvSpPr>
          <p:cNvPr id="14" name="Content Placeholder 13"/>
          <p:cNvSpPr>
            <a:spLocks noGrp="1"/>
          </p:cNvSpPr>
          <p:nvPr>
            <p:ph idx="1"/>
          </p:nvPr>
        </p:nvSpPr>
        <p:spPr/>
        <p:txBody>
          <a:bodyPr/>
          <a:lstStyle/>
          <a:p>
            <a:endParaRPr lang="ar-SA"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285720" y="1600200"/>
            <a:ext cx="8643998" cy="4525963"/>
          </a:xfrm>
          <a:prstGeom prst="rect">
            <a:avLst/>
          </a:prstGeom>
        </p:spPr>
        <p:txBody>
          <a:bodyPr>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ar-SA" sz="3200" b="0" i="0" u="none" strike="noStrike" kern="1200" cap="none" spc="0" normalizeH="0" baseline="0" noProof="0" dirty="0">
              <a:ln>
                <a:noFill/>
              </a:ln>
              <a:solidFill>
                <a:schemeClr val="tx1"/>
              </a:solidFill>
              <a:effectLst/>
              <a:uLnTx/>
              <a:uFillTx/>
              <a:latin typeface="Comic Sans MS" pitchFamily="66" charset="0"/>
              <a:ea typeface="+mn-ea"/>
              <a:cs typeface="+mn-cs"/>
            </a:endParaRPr>
          </a:p>
        </p:txBody>
      </p:sp>
      <p:sp>
        <p:nvSpPr>
          <p:cNvPr id="4" name="Rectangle 3"/>
          <p:cNvSpPr/>
          <p:nvPr/>
        </p:nvSpPr>
        <p:spPr>
          <a:xfrm>
            <a:off x="0" y="-24"/>
            <a:ext cx="9144000" cy="857256"/>
          </a:xfrm>
          <a:prstGeom prst="rect">
            <a:avLst/>
          </a:prstGeom>
          <a:solidFill>
            <a:srgbClr val="DCF0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5" name="Rectangle 4"/>
          <p:cNvSpPr/>
          <p:nvPr/>
        </p:nvSpPr>
        <p:spPr>
          <a:xfrm>
            <a:off x="0" y="214290"/>
            <a:ext cx="9144000" cy="1000132"/>
          </a:xfrm>
          <a:prstGeom prst="rect">
            <a:avLst/>
          </a:prstGeom>
          <a:solidFill>
            <a:srgbClr val="F054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6" name="Rectangle 5"/>
          <p:cNvSpPr/>
          <p:nvPr/>
        </p:nvSpPr>
        <p:spPr>
          <a:xfrm>
            <a:off x="0" y="285728"/>
            <a:ext cx="9144000" cy="142876"/>
          </a:xfrm>
          <a:prstGeom prst="rect">
            <a:avLst/>
          </a:prstGeom>
          <a:solidFill>
            <a:srgbClr val="B4CC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7" name="Rectangle 6"/>
          <p:cNvSpPr/>
          <p:nvPr/>
        </p:nvSpPr>
        <p:spPr>
          <a:xfrm>
            <a:off x="0" y="214290"/>
            <a:ext cx="9144000" cy="76200"/>
          </a:xfrm>
          <a:prstGeom prst="rect">
            <a:avLst/>
          </a:prstGeom>
          <a:solidFill>
            <a:srgbClr val="61541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8" name="Title 1"/>
          <p:cNvSpPr txBox="1">
            <a:spLocks/>
          </p:cNvSpPr>
          <p:nvPr/>
        </p:nvSpPr>
        <p:spPr>
          <a:xfrm>
            <a:off x="457200" y="428604"/>
            <a:ext cx="8229600" cy="560406"/>
          </a:xfrm>
          <a:prstGeom prst="rect">
            <a:avLst/>
          </a:prstGeom>
        </p:spPr>
        <p:txBody>
          <a:bodyPr>
            <a:normAutofit fontScale="82500" lnSpcReduction="20000"/>
          </a:bodyPr>
          <a:lstStyle/>
          <a:p>
            <a:pPr marL="0" marR="0" lvl="0" indent="0" algn="ctr" defTabSz="914400" rtl="1" eaLnBrk="1" fontAlgn="auto" latinLnBrk="0" hangingPunct="1">
              <a:lnSpc>
                <a:spcPct val="100000"/>
              </a:lnSpc>
              <a:spcBef>
                <a:spcPct val="0"/>
              </a:spcBef>
              <a:spcAft>
                <a:spcPts val="0"/>
              </a:spcAft>
              <a:buClrTx/>
              <a:buSzTx/>
              <a:buFontTx/>
              <a:buNone/>
              <a:tabLst/>
              <a:defRPr/>
            </a:pPr>
            <a:endParaRPr kumimoji="0" lang="ar-SA" sz="44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Comic Sans MS" pitchFamily="66" charset="0"/>
              <a:ea typeface="+mj-ea"/>
              <a:cs typeface="+mj-cs"/>
            </a:endParaRPr>
          </a:p>
        </p:txBody>
      </p:sp>
      <p:sp>
        <p:nvSpPr>
          <p:cNvPr id="9" name="Rectangle 8"/>
          <p:cNvSpPr/>
          <p:nvPr/>
        </p:nvSpPr>
        <p:spPr>
          <a:xfrm>
            <a:off x="0" y="1071546"/>
            <a:ext cx="9144000" cy="152400"/>
          </a:xfrm>
          <a:prstGeom prst="rect">
            <a:avLst/>
          </a:prstGeom>
          <a:solidFill>
            <a:srgbClr val="93AB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12" name="Rectangle 11"/>
          <p:cNvSpPr/>
          <p:nvPr/>
        </p:nvSpPr>
        <p:spPr>
          <a:xfrm>
            <a:off x="-32" y="6705624"/>
            <a:ext cx="9144000" cy="152400"/>
          </a:xfrm>
          <a:prstGeom prst="rect">
            <a:avLst/>
          </a:prstGeom>
          <a:solidFill>
            <a:srgbClr val="93AB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13" name="Rectangle 12"/>
          <p:cNvSpPr/>
          <p:nvPr/>
        </p:nvSpPr>
        <p:spPr>
          <a:xfrm>
            <a:off x="32" y="6812304"/>
            <a:ext cx="9144000" cy="45719"/>
          </a:xfrm>
          <a:prstGeom prst="rect">
            <a:avLst/>
          </a:prstGeom>
          <a:solidFill>
            <a:srgbClr val="F054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11" name="Title 10"/>
          <p:cNvSpPr>
            <a:spLocks noGrp="1"/>
          </p:cNvSpPr>
          <p:nvPr>
            <p:ph type="title"/>
          </p:nvPr>
        </p:nvSpPr>
        <p:spPr/>
        <p:txBody>
          <a:bodyPr/>
          <a:lstStyle/>
          <a:p>
            <a:r>
              <a:rPr lang="ar-SA" b="1" dirty="0" smtClean="0">
                <a:solidFill>
                  <a:schemeClr val="bg1"/>
                </a:solidFill>
              </a:rPr>
              <a:t>الخـــــــــــاتمه </a:t>
            </a:r>
            <a:endParaRPr lang="ar-SA" b="1" dirty="0">
              <a:solidFill>
                <a:schemeClr val="bg1"/>
              </a:solidFill>
            </a:endParaRPr>
          </a:p>
        </p:txBody>
      </p:sp>
      <p:sp>
        <p:nvSpPr>
          <p:cNvPr id="14" name="Content Placeholder 13"/>
          <p:cNvSpPr>
            <a:spLocks noGrp="1"/>
          </p:cNvSpPr>
          <p:nvPr>
            <p:ph idx="1"/>
          </p:nvPr>
        </p:nvSpPr>
        <p:spPr>
          <a:xfrm>
            <a:off x="285720" y="1671638"/>
            <a:ext cx="8715436" cy="2900370"/>
          </a:xfrm>
        </p:spPr>
        <p:txBody>
          <a:bodyPr>
            <a:noAutofit/>
          </a:bodyPr>
          <a:lstStyle/>
          <a:p>
            <a:pPr>
              <a:buNone/>
            </a:pPr>
            <a:r>
              <a:rPr lang="ar-SA" b="1" dirty="0" smtClean="0">
                <a:solidFill>
                  <a:srgbClr val="00B050"/>
                </a:solidFill>
              </a:rPr>
              <a:t>   ولا يسعنا في نهاية المطاف إلا أن نرفع أكفنا بالدعاء لأولئك الذين ما زالوا يطالبون بحقوقهم ومازالوا يحاربون لنيل حرياتهم , ونسأل الله العلي القدير أن يكون بعون الشعب السوري ويرفع عنه الظلم والطغيان , وأن يرفع الظلم عن الشعوب العربية ويرزقها من يؤمها و يوحدها بمبدأ وسياسة الدين الإسلامي</a:t>
            </a:r>
            <a:endParaRPr lang="ar-SA" b="1" dirty="0">
              <a:solidFill>
                <a:srgbClr val="00B050"/>
              </a:solidFill>
            </a:endParaRPr>
          </a:p>
        </p:txBody>
      </p:sp>
      <p:pic>
        <p:nvPicPr>
          <p:cNvPr id="4098" name="Picture 2" descr="http://t3.gstatic.com/images?q=tbn:ANd9GcT_Hh537N_JBuKFsqTp9XgsTuqSVrKOFyfkQkRDU3wbYa5hP3sYfA"/>
          <p:cNvPicPr>
            <a:picLocks noChangeAspect="1" noChangeArrowheads="1"/>
          </p:cNvPicPr>
          <p:nvPr/>
        </p:nvPicPr>
        <p:blipFill>
          <a:blip r:embed="rId2" cstate="print"/>
          <a:srcRect/>
          <a:stretch>
            <a:fillRect/>
          </a:stretch>
        </p:blipFill>
        <p:spPr bwMode="auto">
          <a:xfrm>
            <a:off x="2928926" y="4286256"/>
            <a:ext cx="2786082" cy="2428892"/>
          </a:xfrm>
          <a:prstGeom prst="rect">
            <a:avLst/>
          </a:prstGeom>
          <a:noFill/>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285720" y="1600200"/>
            <a:ext cx="8643998" cy="4525963"/>
          </a:xfrm>
          <a:prstGeom prst="rect">
            <a:avLst/>
          </a:prstGeom>
        </p:spPr>
        <p:txBody>
          <a:bodyPr>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ar-SA" sz="3200" b="0" i="0" u="none" strike="noStrike" kern="1200" cap="none" spc="0" normalizeH="0" baseline="0" noProof="0" dirty="0">
              <a:ln>
                <a:noFill/>
              </a:ln>
              <a:solidFill>
                <a:schemeClr val="tx1"/>
              </a:solidFill>
              <a:effectLst/>
              <a:uLnTx/>
              <a:uFillTx/>
              <a:latin typeface="Comic Sans MS" pitchFamily="66" charset="0"/>
              <a:ea typeface="+mn-ea"/>
              <a:cs typeface="+mn-cs"/>
            </a:endParaRPr>
          </a:p>
        </p:txBody>
      </p:sp>
      <p:sp>
        <p:nvSpPr>
          <p:cNvPr id="4" name="Rectangle 3"/>
          <p:cNvSpPr/>
          <p:nvPr/>
        </p:nvSpPr>
        <p:spPr>
          <a:xfrm>
            <a:off x="0" y="-24"/>
            <a:ext cx="9144000" cy="857256"/>
          </a:xfrm>
          <a:prstGeom prst="rect">
            <a:avLst/>
          </a:prstGeom>
          <a:solidFill>
            <a:srgbClr val="DCF0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5" name="Rectangle 4"/>
          <p:cNvSpPr/>
          <p:nvPr/>
        </p:nvSpPr>
        <p:spPr>
          <a:xfrm>
            <a:off x="0" y="214290"/>
            <a:ext cx="9144000" cy="1000132"/>
          </a:xfrm>
          <a:prstGeom prst="rect">
            <a:avLst/>
          </a:prstGeom>
          <a:solidFill>
            <a:srgbClr val="F054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6" name="Rectangle 5"/>
          <p:cNvSpPr/>
          <p:nvPr/>
        </p:nvSpPr>
        <p:spPr>
          <a:xfrm>
            <a:off x="0" y="285728"/>
            <a:ext cx="9144000" cy="142876"/>
          </a:xfrm>
          <a:prstGeom prst="rect">
            <a:avLst/>
          </a:prstGeom>
          <a:solidFill>
            <a:srgbClr val="B4CC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7" name="Rectangle 6"/>
          <p:cNvSpPr/>
          <p:nvPr/>
        </p:nvSpPr>
        <p:spPr>
          <a:xfrm>
            <a:off x="0" y="214290"/>
            <a:ext cx="9144000" cy="76200"/>
          </a:xfrm>
          <a:prstGeom prst="rect">
            <a:avLst/>
          </a:prstGeom>
          <a:solidFill>
            <a:srgbClr val="61541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8" name="Title 1"/>
          <p:cNvSpPr txBox="1">
            <a:spLocks/>
          </p:cNvSpPr>
          <p:nvPr/>
        </p:nvSpPr>
        <p:spPr>
          <a:xfrm>
            <a:off x="457200" y="428604"/>
            <a:ext cx="8229600" cy="560406"/>
          </a:xfrm>
          <a:prstGeom prst="rect">
            <a:avLst/>
          </a:prstGeom>
        </p:spPr>
        <p:txBody>
          <a:bodyPr>
            <a:normAutofit fontScale="82500" lnSpcReduction="20000"/>
          </a:bodyPr>
          <a:lstStyle/>
          <a:p>
            <a:pPr marL="0" marR="0" lvl="0" indent="0" algn="ctr" defTabSz="914400" rtl="1" eaLnBrk="1" fontAlgn="auto" latinLnBrk="0" hangingPunct="1">
              <a:lnSpc>
                <a:spcPct val="100000"/>
              </a:lnSpc>
              <a:spcBef>
                <a:spcPct val="0"/>
              </a:spcBef>
              <a:spcAft>
                <a:spcPts val="0"/>
              </a:spcAft>
              <a:buClrTx/>
              <a:buSzTx/>
              <a:buFontTx/>
              <a:buNone/>
              <a:tabLst/>
              <a:defRPr/>
            </a:pPr>
            <a:endParaRPr kumimoji="0" lang="ar-SA" sz="44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Comic Sans MS" pitchFamily="66" charset="0"/>
              <a:ea typeface="+mj-ea"/>
              <a:cs typeface="+mj-cs"/>
            </a:endParaRPr>
          </a:p>
        </p:txBody>
      </p:sp>
      <p:sp>
        <p:nvSpPr>
          <p:cNvPr id="9" name="Rectangle 8"/>
          <p:cNvSpPr/>
          <p:nvPr/>
        </p:nvSpPr>
        <p:spPr>
          <a:xfrm>
            <a:off x="0" y="1071546"/>
            <a:ext cx="9144000" cy="152400"/>
          </a:xfrm>
          <a:prstGeom prst="rect">
            <a:avLst/>
          </a:prstGeom>
          <a:solidFill>
            <a:srgbClr val="93AB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12" name="Rectangle 11"/>
          <p:cNvSpPr/>
          <p:nvPr/>
        </p:nvSpPr>
        <p:spPr>
          <a:xfrm>
            <a:off x="-32" y="6705624"/>
            <a:ext cx="9144000" cy="152400"/>
          </a:xfrm>
          <a:prstGeom prst="rect">
            <a:avLst/>
          </a:prstGeom>
          <a:solidFill>
            <a:srgbClr val="93AB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13" name="Rectangle 12"/>
          <p:cNvSpPr/>
          <p:nvPr/>
        </p:nvSpPr>
        <p:spPr>
          <a:xfrm>
            <a:off x="32" y="6812304"/>
            <a:ext cx="9144000" cy="45719"/>
          </a:xfrm>
          <a:prstGeom prst="rect">
            <a:avLst/>
          </a:prstGeom>
          <a:solidFill>
            <a:srgbClr val="F054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11" name="Title 10"/>
          <p:cNvSpPr>
            <a:spLocks noGrp="1"/>
          </p:cNvSpPr>
          <p:nvPr>
            <p:ph type="title"/>
          </p:nvPr>
        </p:nvSpPr>
        <p:spPr>
          <a:xfrm>
            <a:off x="457200" y="214290"/>
            <a:ext cx="8229600" cy="1143000"/>
          </a:xfrm>
        </p:spPr>
        <p:txBody>
          <a:bodyPr/>
          <a:lstStyle/>
          <a:p>
            <a:r>
              <a:rPr lang="ar-SA" b="1" dirty="0" smtClean="0">
                <a:solidFill>
                  <a:schemeClr val="bg1"/>
                </a:solidFill>
              </a:rPr>
              <a:t>اعـــداد الطــالبــــــــات</a:t>
            </a:r>
            <a:endParaRPr lang="ar-SA" b="1" dirty="0">
              <a:solidFill>
                <a:schemeClr val="bg1"/>
              </a:solidFill>
            </a:endParaRPr>
          </a:p>
        </p:txBody>
      </p:sp>
      <p:sp>
        <p:nvSpPr>
          <p:cNvPr id="14" name="Content Placeholder 13"/>
          <p:cNvSpPr>
            <a:spLocks noGrp="1"/>
          </p:cNvSpPr>
          <p:nvPr>
            <p:ph idx="1"/>
          </p:nvPr>
        </p:nvSpPr>
        <p:spPr>
          <a:xfrm>
            <a:off x="457200" y="1600200"/>
            <a:ext cx="7115196" cy="4525963"/>
          </a:xfrm>
        </p:spPr>
        <p:txBody>
          <a:bodyPr/>
          <a:lstStyle/>
          <a:p>
            <a:pPr marL="514350" indent="-514350">
              <a:buFont typeface="+mj-lt"/>
              <a:buAutoNum type="arabicPeriod"/>
            </a:pPr>
            <a:r>
              <a:rPr lang="ar-SA" dirty="0" smtClean="0"/>
              <a:t>الاء الركف</a:t>
            </a:r>
          </a:p>
          <a:p>
            <a:pPr marL="514350" indent="-514350">
              <a:buFont typeface="+mj-lt"/>
              <a:buAutoNum type="arabicPeriod"/>
            </a:pPr>
            <a:r>
              <a:rPr lang="ar-SA" dirty="0" smtClean="0"/>
              <a:t>في البصير</a:t>
            </a:r>
          </a:p>
          <a:p>
            <a:pPr marL="514350" indent="-514350">
              <a:buFont typeface="+mj-lt"/>
              <a:buAutoNum type="arabicPeriod"/>
            </a:pPr>
            <a:r>
              <a:rPr lang="ar-SA" dirty="0" smtClean="0"/>
              <a:t>الاء الفاضل</a:t>
            </a:r>
          </a:p>
          <a:p>
            <a:pPr marL="514350" indent="-514350">
              <a:buFont typeface="+mj-lt"/>
              <a:buAutoNum type="arabicPeriod"/>
            </a:pPr>
            <a:r>
              <a:rPr lang="ar-SA" dirty="0" smtClean="0"/>
              <a:t>مجد العنيزان</a:t>
            </a:r>
          </a:p>
          <a:p>
            <a:pPr marL="514350" indent="-514350">
              <a:buFont typeface="+mj-lt"/>
              <a:buAutoNum type="arabicPeriod"/>
            </a:pPr>
            <a:r>
              <a:rPr lang="ar-SA" dirty="0" smtClean="0"/>
              <a:t>غاليه البقمي</a:t>
            </a:r>
          </a:p>
          <a:p>
            <a:pPr marL="514350" indent="-514350">
              <a:buFont typeface="+mj-lt"/>
              <a:buAutoNum type="arabicPeriod"/>
            </a:pPr>
            <a:r>
              <a:rPr lang="ar-SA" dirty="0" smtClean="0"/>
              <a:t>في السحيباني</a:t>
            </a:r>
          </a:p>
          <a:p>
            <a:pPr marL="514350" indent="-514350">
              <a:buFont typeface="+mj-lt"/>
              <a:buAutoNum type="arabicPeriod"/>
            </a:pPr>
            <a:r>
              <a:rPr lang="ar-SA" dirty="0" smtClean="0"/>
              <a:t>شهد البلوي </a:t>
            </a:r>
            <a:endParaRPr lang="ar-SA"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285720" y="1600200"/>
            <a:ext cx="8643998" cy="4525963"/>
          </a:xfrm>
          <a:prstGeom prst="rect">
            <a:avLst/>
          </a:prstGeom>
        </p:spPr>
        <p:txBody>
          <a:bodyPr>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ar-SA" sz="3200" b="0" i="0" u="none" strike="noStrike" kern="1200" cap="none" spc="0" normalizeH="0" baseline="0" noProof="0" dirty="0">
              <a:ln>
                <a:noFill/>
              </a:ln>
              <a:solidFill>
                <a:schemeClr val="tx1"/>
              </a:solidFill>
              <a:effectLst/>
              <a:uLnTx/>
              <a:uFillTx/>
              <a:latin typeface="Comic Sans MS" pitchFamily="66" charset="0"/>
              <a:ea typeface="+mn-ea"/>
              <a:cs typeface="+mn-cs"/>
            </a:endParaRPr>
          </a:p>
        </p:txBody>
      </p:sp>
      <p:sp>
        <p:nvSpPr>
          <p:cNvPr id="4" name="Rectangle 3"/>
          <p:cNvSpPr/>
          <p:nvPr/>
        </p:nvSpPr>
        <p:spPr>
          <a:xfrm>
            <a:off x="0" y="-24"/>
            <a:ext cx="9144000" cy="857256"/>
          </a:xfrm>
          <a:prstGeom prst="rect">
            <a:avLst/>
          </a:prstGeom>
          <a:solidFill>
            <a:srgbClr val="DCF0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5" name="Rectangle 4"/>
          <p:cNvSpPr/>
          <p:nvPr/>
        </p:nvSpPr>
        <p:spPr>
          <a:xfrm>
            <a:off x="0" y="214290"/>
            <a:ext cx="9144000" cy="1000132"/>
          </a:xfrm>
          <a:prstGeom prst="rect">
            <a:avLst/>
          </a:prstGeom>
          <a:solidFill>
            <a:srgbClr val="F054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6" name="Rectangle 5"/>
          <p:cNvSpPr/>
          <p:nvPr/>
        </p:nvSpPr>
        <p:spPr>
          <a:xfrm>
            <a:off x="0" y="285728"/>
            <a:ext cx="9144000" cy="142876"/>
          </a:xfrm>
          <a:prstGeom prst="rect">
            <a:avLst/>
          </a:prstGeom>
          <a:solidFill>
            <a:srgbClr val="B4CC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7" name="Rectangle 6"/>
          <p:cNvSpPr/>
          <p:nvPr/>
        </p:nvSpPr>
        <p:spPr>
          <a:xfrm>
            <a:off x="0" y="214290"/>
            <a:ext cx="9144000" cy="76200"/>
          </a:xfrm>
          <a:prstGeom prst="rect">
            <a:avLst/>
          </a:prstGeom>
          <a:solidFill>
            <a:srgbClr val="61541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8" name="Title 1"/>
          <p:cNvSpPr txBox="1">
            <a:spLocks/>
          </p:cNvSpPr>
          <p:nvPr/>
        </p:nvSpPr>
        <p:spPr>
          <a:xfrm>
            <a:off x="457200" y="428604"/>
            <a:ext cx="8229600" cy="560406"/>
          </a:xfrm>
          <a:prstGeom prst="rect">
            <a:avLst/>
          </a:prstGeom>
        </p:spPr>
        <p:txBody>
          <a:bodyPr>
            <a:normAutofit fontScale="82500" lnSpcReduction="20000"/>
          </a:bodyPr>
          <a:lstStyle/>
          <a:p>
            <a:pPr marL="0" marR="0" lvl="0" indent="0" algn="ctr" defTabSz="914400" rtl="1" eaLnBrk="1" fontAlgn="auto" latinLnBrk="0" hangingPunct="1">
              <a:lnSpc>
                <a:spcPct val="100000"/>
              </a:lnSpc>
              <a:spcBef>
                <a:spcPct val="0"/>
              </a:spcBef>
              <a:spcAft>
                <a:spcPts val="0"/>
              </a:spcAft>
              <a:buClrTx/>
              <a:buSzTx/>
              <a:buFontTx/>
              <a:buNone/>
              <a:tabLst/>
              <a:defRPr/>
            </a:pPr>
            <a:endParaRPr kumimoji="0" lang="ar-SA" sz="44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Comic Sans MS" pitchFamily="66" charset="0"/>
              <a:ea typeface="+mj-ea"/>
              <a:cs typeface="+mj-cs"/>
            </a:endParaRPr>
          </a:p>
        </p:txBody>
      </p:sp>
      <p:sp>
        <p:nvSpPr>
          <p:cNvPr id="9" name="Rectangle 8"/>
          <p:cNvSpPr/>
          <p:nvPr/>
        </p:nvSpPr>
        <p:spPr>
          <a:xfrm>
            <a:off x="0" y="1071546"/>
            <a:ext cx="9144000" cy="152400"/>
          </a:xfrm>
          <a:prstGeom prst="rect">
            <a:avLst/>
          </a:prstGeom>
          <a:solidFill>
            <a:srgbClr val="93AB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12" name="Rectangle 11"/>
          <p:cNvSpPr/>
          <p:nvPr/>
        </p:nvSpPr>
        <p:spPr>
          <a:xfrm>
            <a:off x="-32" y="6705624"/>
            <a:ext cx="9144000" cy="152400"/>
          </a:xfrm>
          <a:prstGeom prst="rect">
            <a:avLst/>
          </a:prstGeom>
          <a:solidFill>
            <a:srgbClr val="93AB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13" name="Rectangle 12"/>
          <p:cNvSpPr/>
          <p:nvPr/>
        </p:nvSpPr>
        <p:spPr>
          <a:xfrm>
            <a:off x="32" y="6812304"/>
            <a:ext cx="9144000" cy="45719"/>
          </a:xfrm>
          <a:prstGeom prst="rect">
            <a:avLst/>
          </a:prstGeom>
          <a:solidFill>
            <a:srgbClr val="F054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11" name="Title 10"/>
          <p:cNvSpPr>
            <a:spLocks noGrp="1"/>
          </p:cNvSpPr>
          <p:nvPr>
            <p:ph type="title"/>
          </p:nvPr>
        </p:nvSpPr>
        <p:spPr>
          <a:xfrm>
            <a:off x="457200" y="214298"/>
            <a:ext cx="8229600" cy="1143000"/>
          </a:xfrm>
        </p:spPr>
        <p:txBody>
          <a:bodyPr/>
          <a:lstStyle/>
          <a:p>
            <a:r>
              <a:rPr lang="ar-SA" dirty="0" smtClean="0">
                <a:solidFill>
                  <a:schemeClr val="bg1"/>
                </a:solidFill>
              </a:rPr>
              <a:t>المحتـــــــــويــــات</a:t>
            </a:r>
            <a:endParaRPr lang="ar-SA" dirty="0">
              <a:solidFill>
                <a:schemeClr val="bg1"/>
              </a:solidFill>
            </a:endParaRPr>
          </a:p>
        </p:txBody>
      </p:sp>
      <p:sp>
        <p:nvSpPr>
          <p:cNvPr id="14" name="Content Placeholder 13"/>
          <p:cNvSpPr>
            <a:spLocks noGrp="1"/>
          </p:cNvSpPr>
          <p:nvPr>
            <p:ph idx="1"/>
          </p:nvPr>
        </p:nvSpPr>
        <p:spPr>
          <a:xfrm>
            <a:off x="457200" y="1903433"/>
            <a:ext cx="8229600" cy="3883021"/>
          </a:xfrm>
        </p:spPr>
        <p:txBody>
          <a:bodyPr>
            <a:normAutofit/>
          </a:bodyPr>
          <a:lstStyle/>
          <a:p>
            <a:pPr marL="514350" indent="-514350">
              <a:buFont typeface="+mj-lt"/>
              <a:buAutoNum type="arabicPeriod"/>
            </a:pPr>
            <a:r>
              <a:rPr lang="ar-SA" dirty="0" smtClean="0"/>
              <a:t>ما بعد الثوره</a:t>
            </a:r>
            <a:endParaRPr lang="en-US" dirty="0" smtClean="0"/>
          </a:p>
          <a:p>
            <a:pPr marL="514350" indent="-514350">
              <a:buFont typeface="+mj-lt"/>
              <a:buAutoNum type="arabicPeriod"/>
            </a:pPr>
            <a:r>
              <a:rPr lang="ar-SA" dirty="0" smtClean="0"/>
              <a:t> الشورى</a:t>
            </a:r>
          </a:p>
          <a:p>
            <a:pPr marL="514350" indent="-514350">
              <a:buFont typeface="+mj-lt"/>
              <a:buAutoNum type="arabicPeriod"/>
            </a:pPr>
            <a:r>
              <a:rPr lang="ar-SA" dirty="0" smtClean="0"/>
              <a:t> العدل</a:t>
            </a:r>
          </a:p>
          <a:p>
            <a:pPr marL="514350" indent="-514350">
              <a:buFont typeface="+mj-lt"/>
              <a:buAutoNum type="arabicPeriod"/>
            </a:pPr>
            <a:r>
              <a:rPr lang="ar-SA" dirty="0" smtClean="0"/>
              <a:t>المساواه</a:t>
            </a:r>
            <a:endParaRPr lang="en-US" dirty="0" smtClean="0"/>
          </a:p>
          <a:p>
            <a:pPr marL="514350" indent="-514350">
              <a:buFont typeface="+mj-lt"/>
              <a:buAutoNum type="arabicPeriod"/>
            </a:pPr>
            <a:r>
              <a:rPr lang="ar-SA" dirty="0" smtClean="0"/>
              <a:t>الحريه</a:t>
            </a:r>
            <a:endParaRPr lang="en-US" dirty="0" smtClean="0"/>
          </a:p>
          <a:p>
            <a:pPr marL="514350" indent="-514350">
              <a:buFont typeface="+mj-lt"/>
              <a:buAutoNum type="arabicPeriod"/>
            </a:pPr>
            <a:r>
              <a:rPr lang="ar-SA" dirty="0" smtClean="0"/>
              <a:t>الامه العربيه الآن</a:t>
            </a:r>
            <a:endParaRPr lang="ar-SA"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285720" y="1600200"/>
            <a:ext cx="8643998" cy="4525963"/>
          </a:xfrm>
          <a:prstGeom prst="rect">
            <a:avLst/>
          </a:prstGeom>
        </p:spPr>
        <p:txBody>
          <a:bodyPr>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ar-SA" sz="3200" b="0" i="0" u="none" strike="noStrike" kern="1200" cap="none" spc="0" normalizeH="0" baseline="0" noProof="0" dirty="0">
              <a:ln>
                <a:noFill/>
              </a:ln>
              <a:solidFill>
                <a:schemeClr val="tx1"/>
              </a:solidFill>
              <a:effectLst/>
              <a:uLnTx/>
              <a:uFillTx/>
              <a:latin typeface="Comic Sans MS" pitchFamily="66" charset="0"/>
              <a:ea typeface="+mn-ea"/>
              <a:cs typeface="+mn-cs"/>
            </a:endParaRPr>
          </a:p>
        </p:txBody>
      </p:sp>
      <p:sp>
        <p:nvSpPr>
          <p:cNvPr id="4" name="Rectangle 3"/>
          <p:cNvSpPr/>
          <p:nvPr/>
        </p:nvSpPr>
        <p:spPr>
          <a:xfrm>
            <a:off x="0" y="-24"/>
            <a:ext cx="9144000" cy="857256"/>
          </a:xfrm>
          <a:prstGeom prst="rect">
            <a:avLst/>
          </a:prstGeom>
          <a:solidFill>
            <a:srgbClr val="DCF0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5" name="Rectangle 4"/>
          <p:cNvSpPr/>
          <p:nvPr/>
        </p:nvSpPr>
        <p:spPr>
          <a:xfrm>
            <a:off x="0" y="214290"/>
            <a:ext cx="9144000" cy="1000132"/>
          </a:xfrm>
          <a:prstGeom prst="rect">
            <a:avLst/>
          </a:prstGeom>
          <a:solidFill>
            <a:srgbClr val="F054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6" name="Rectangle 5"/>
          <p:cNvSpPr/>
          <p:nvPr/>
        </p:nvSpPr>
        <p:spPr>
          <a:xfrm>
            <a:off x="0" y="285728"/>
            <a:ext cx="9144000" cy="142876"/>
          </a:xfrm>
          <a:prstGeom prst="rect">
            <a:avLst/>
          </a:prstGeom>
          <a:solidFill>
            <a:srgbClr val="B4CC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7" name="Rectangle 6"/>
          <p:cNvSpPr/>
          <p:nvPr/>
        </p:nvSpPr>
        <p:spPr>
          <a:xfrm>
            <a:off x="0" y="214290"/>
            <a:ext cx="9144000" cy="76200"/>
          </a:xfrm>
          <a:prstGeom prst="rect">
            <a:avLst/>
          </a:prstGeom>
          <a:solidFill>
            <a:srgbClr val="61541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8" name="Title 1"/>
          <p:cNvSpPr txBox="1">
            <a:spLocks/>
          </p:cNvSpPr>
          <p:nvPr/>
        </p:nvSpPr>
        <p:spPr>
          <a:xfrm>
            <a:off x="457200" y="428604"/>
            <a:ext cx="8229600" cy="560406"/>
          </a:xfrm>
          <a:prstGeom prst="rect">
            <a:avLst/>
          </a:prstGeom>
        </p:spPr>
        <p:txBody>
          <a:bodyPr>
            <a:normAutofit fontScale="82500" lnSpcReduction="20000"/>
          </a:bodyPr>
          <a:lstStyle/>
          <a:p>
            <a:pPr marL="0" marR="0" lvl="0" indent="0" algn="ctr" defTabSz="914400" rtl="1" eaLnBrk="1" fontAlgn="auto" latinLnBrk="0" hangingPunct="1">
              <a:lnSpc>
                <a:spcPct val="100000"/>
              </a:lnSpc>
              <a:spcBef>
                <a:spcPct val="0"/>
              </a:spcBef>
              <a:spcAft>
                <a:spcPts val="0"/>
              </a:spcAft>
              <a:buClrTx/>
              <a:buSzTx/>
              <a:buFontTx/>
              <a:buNone/>
              <a:tabLst/>
              <a:defRPr/>
            </a:pPr>
            <a:endParaRPr kumimoji="0" lang="ar-SA" sz="44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Comic Sans MS" pitchFamily="66" charset="0"/>
              <a:ea typeface="+mj-ea"/>
              <a:cs typeface="+mj-cs"/>
            </a:endParaRPr>
          </a:p>
        </p:txBody>
      </p:sp>
      <p:sp>
        <p:nvSpPr>
          <p:cNvPr id="9" name="Rectangle 8"/>
          <p:cNvSpPr/>
          <p:nvPr/>
        </p:nvSpPr>
        <p:spPr>
          <a:xfrm>
            <a:off x="0" y="1071546"/>
            <a:ext cx="9144000" cy="152400"/>
          </a:xfrm>
          <a:prstGeom prst="rect">
            <a:avLst/>
          </a:prstGeom>
          <a:solidFill>
            <a:srgbClr val="93AB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12" name="Rectangle 11"/>
          <p:cNvSpPr/>
          <p:nvPr/>
        </p:nvSpPr>
        <p:spPr>
          <a:xfrm>
            <a:off x="-32" y="6705624"/>
            <a:ext cx="9144000" cy="152400"/>
          </a:xfrm>
          <a:prstGeom prst="rect">
            <a:avLst/>
          </a:prstGeom>
          <a:solidFill>
            <a:srgbClr val="93AB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13" name="Rectangle 12"/>
          <p:cNvSpPr/>
          <p:nvPr/>
        </p:nvSpPr>
        <p:spPr>
          <a:xfrm>
            <a:off x="32" y="6812304"/>
            <a:ext cx="9144000" cy="45719"/>
          </a:xfrm>
          <a:prstGeom prst="rect">
            <a:avLst/>
          </a:prstGeom>
          <a:solidFill>
            <a:srgbClr val="F054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11" name="Title 10"/>
          <p:cNvSpPr>
            <a:spLocks noGrp="1"/>
          </p:cNvSpPr>
          <p:nvPr>
            <p:ph type="title"/>
          </p:nvPr>
        </p:nvSpPr>
        <p:spPr/>
        <p:txBody>
          <a:bodyPr>
            <a:normAutofit/>
          </a:bodyPr>
          <a:lstStyle/>
          <a:p>
            <a:r>
              <a:rPr lang="ar-SA" cap="all" dirty="0" smtClean="0">
                <a:solidFill>
                  <a:schemeClr val="bg1"/>
                </a:solidFill>
                <a:latin typeface="Footlight MT Light" pitchFamily="18" charset="0"/>
                <a:ea typeface="+mn-ea"/>
                <a:cs typeface="+mn-cs"/>
              </a:rPr>
              <a:t>المقدمـــــــــــــــــــــــة</a:t>
            </a:r>
          </a:p>
        </p:txBody>
      </p:sp>
      <p:sp>
        <p:nvSpPr>
          <p:cNvPr id="14" name="Content Placeholder 13"/>
          <p:cNvSpPr>
            <a:spLocks noGrp="1"/>
          </p:cNvSpPr>
          <p:nvPr>
            <p:ph idx="1"/>
          </p:nvPr>
        </p:nvSpPr>
        <p:spPr>
          <a:xfrm>
            <a:off x="457200" y="2143117"/>
            <a:ext cx="8229600" cy="2428892"/>
          </a:xfrm>
        </p:spPr>
        <p:txBody>
          <a:bodyPr>
            <a:normAutofit/>
          </a:bodyPr>
          <a:lstStyle/>
          <a:p>
            <a:r>
              <a:rPr lang="ar-SA" sz="2800" dirty="0" smtClean="0"/>
              <a:t> الحقوق والوجبات لكل من الحاكم والمحكوم .</a:t>
            </a:r>
            <a:endParaRPr lang="en-US" sz="2800" dirty="0" smtClean="0"/>
          </a:p>
          <a:p>
            <a:r>
              <a:rPr lang="ar-SA" sz="2800" dirty="0" smtClean="0"/>
              <a:t>الحالة التي تعيشها الأمه الإسلاميه وبخاصه الأمه العربيه</a:t>
            </a:r>
            <a:r>
              <a:rPr lang="en-US" sz="2800" dirty="0" smtClean="0"/>
              <a:t> .</a:t>
            </a:r>
          </a:p>
          <a:p>
            <a:r>
              <a:rPr lang="ar-SA" sz="2800" dirty="0" smtClean="0"/>
              <a:t>إثبات أن السوء لم يكن في النظام الأسلامي !</a:t>
            </a:r>
            <a:endParaRPr lang="en-US" sz="2800" dirty="0" smtClean="0"/>
          </a:p>
          <a:p>
            <a:r>
              <a:rPr lang="ar-SA" sz="2800" dirty="0" smtClean="0"/>
              <a:t>هل الأمه إلاسلامية هي من تعرضت لتلك الأزمات السياسية فقط؟</a:t>
            </a:r>
            <a:endParaRPr lang="en-US" sz="2800"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285720" y="2386018"/>
            <a:ext cx="8643998" cy="4525963"/>
          </a:xfrm>
          <a:prstGeom prst="rect">
            <a:avLst/>
          </a:prstGeom>
        </p:spPr>
        <p:txBody>
          <a:bodyPr>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ar-SA" sz="3200" b="0" i="0" u="none" strike="noStrike" kern="1200" cap="none" spc="0" normalizeH="0" baseline="0" noProof="0" dirty="0">
              <a:ln>
                <a:noFill/>
              </a:ln>
              <a:solidFill>
                <a:schemeClr val="tx1"/>
              </a:solidFill>
              <a:effectLst/>
              <a:uLnTx/>
              <a:uFillTx/>
              <a:latin typeface="Comic Sans MS" pitchFamily="66" charset="0"/>
              <a:ea typeface="+mn-ea"/>
              <a:cs typeface="+mn-cs"/>
            </a:endParaRPr>
          </a:p>
        </p:txBody>
      </p:sp>
      <p:sp>
        <p:nvSpPr>
          <p:cNvPr id="4" name="Rectangle 3"/>
          <p:cNvSpPr/>
          <p:nvPr/>
        </p:nvSpPr>
        <p:spPr>
          <a:xfrm>
            <a:off x="0" y="2571744"/>
            <a:ext cx="9144000" cy="1571636"/>
          </a:xfrm>
          <a:prstGeom prst="rect">
            <a:avLst/>
          </a:prstGeom>
          <a:solidFill>
            <a:srgbClr val="DCF0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5" name="Rectangle 4"/>
          <p:cNvSpPr/>
          <p:nvPr/>
        </p:nvSpPr>
        <p:spPr>
          <a:xfrm>
            <a:off x="0" y="2786058"/>
            <a:ext cx="9144000" cy="1000132"/>
          </a:xfrm>
          <a:prstGeom prst="rect">
            <a:avLst/>
          </a:prstGeom>
          <a:solidFill>
            <a:srgbClr val="F054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6" name="Rectangle 5"/>
          <p:cNvSpPr/>
          <p:nvPr/>
        </p:nvSpPr>
        <p:spPr>
          <a:xfrm>
            <a:off x="0" y="2857496"/>
            <a:ext cx="9144000" cy="142876"/>
          </a:xfrm>
          <a:prstGeom prst="rect">
            <a:avLst/>
          </a:prstGeom>
          <a:solidFill>
            <a:srgbClr val="B4CC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7" name="Rectangle 6"/>
          <p:cNvSpPr/>
          <p:nvPr/>
        </p:nvSpPr>
        <p:spPr>
          <a:xfrm>
            <a:off x="0" y="2786058"/>
            <a:ext cx="9144000" cy="76200"/>
          </a:xfrm>
          <a:prstGeom prst="rect">
            <a:avLst/>
          </a:prstGeom>
          <a:solidFill>
            <a:srgbClr val="61541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8" name="Title 1"/>
          <p:cNvSpPr txBox="1">
            <a:spLocks/>
          </p:cNvSpPr>
          <p:nvPr/>
        </p:nvSpPr>
        <p:spPr>
          <a:xfrm>
            <a:off x="457200" y="3000372"/>
            <a:ext cx="8229600" cy="560406"/>
          </a:xfrm>
          <a:prstGeom prst="rect">
            <a:avLst/>
          </a:prstGeom>
        </p:spPr>
        <p:txBody>
          <a:bodyPr>
            <a:normAutofit fontScale="82500" lnSpcReduction="20000"/>
          </a:bodyPr>
          <a:lstStyle/>
          <a:p>
            <a:pPr marL="0" marR="0" lvl="0" indent="0" algn="ctr" defTabSz="914400" rtl="1" eaLnBrk="1" fontAlgn="auto" latinLnBrk="0" hangingPunct="1">
              <a:lnSpc>
                <a:spcPct val="100000"/>
              </a:lnSpc>
              <a:spcBef>
                <a:spcPct val="0"/>
              </a:spcBef>
              <a:spcAft>
                <a:spcPts val="0"/>
              </a:spcAft>
              <a:buClrTx/>
              <a:buSzTx/>
              <a:buFontTx/>
              <a:buNone/>
              <a:tabLst/>
              <a:defRPr/>
            </a:pPr>
            <a:endParaRPr kumimoji="0" lang="ar-SA" sz="44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Comic Sans MS" pitchFamily="66" charset="0"/>
              <a:ea typeface="+mj-ea"/>
              <a:cs typeface="+mj-cs"/>
            </a:endParaRPr>
          </a:p>
        </p:txBody>
      </p:sp>
      <p:sp>
        <p:nvSpPr>
          <p:cNvPr id="13" name="Rectangle 12"/>
          <p:cNvSpPr/>
          <p:nvPr/>
        </p:nvSpPr>
        <p:spPr>
          <a:xfrm>
            <a:off x="0" y="0"/>
            <a:ext cx="9144000" cy="285728"/>
          </a:xfrm>
          <a:prstGeom prst="rect">
            <a:avLst/>
          </a:prstGeom>
          <a:solidFill>
            <a:srgbClr val="F054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18" name="Rectangle 17"/>
          <p:cNvSpPr/>
          <p:nvPr/>
        </p:nvSpPr>
        <p:spPr>
          <a:xfrm>
            <a:off x="-32" y="6705624"/>
            <a:ext cx="9144000" cy="152400"/>
          </a:xfrm>
          <a:prstGeom prst="rect">
            <a:avLst/>
          </a:prstGeom>
          <a:solidFill>
            <a:srgbClr val="93AB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19" name="Rectangle 18"/>
          <p:cNvSpPr/>
          <p:nvPr/>
        </p:nvSpPr>
        <p:spPr>
          <a:xfrm>
            <a:off x="-32" y="6812305"/>
            <a:ext cx="9144000" cy="45719"/>
          </a:xfrm>
          <a:prstGeom prst="rect">
            <a:avLst/>
          </a:prstGeom>
          <a:solidFill>
            <a:srgbClr val="F054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22" name="Rectangle 21"/>
          <p:cNvSpPr/>
          <p:nvPr/>
        </p:nvSpPr>
        <p:spPr>
          <a:xfrm>
            <a:off x="-32" y="3786190"/>
            <a:ext cx="9144000" cy="142876"/>
          </a:xfrm>
          <a:prstGeom prst="rect">
            <a:avLst/>
          </a:prstGeom>
          <a:solidFill>
            <a:srgbClr val="B4CC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23" name="Rectangle 22"/>
          <p:cNvSpPr/>
          <p:nvPr/>
        </p:nvSpPr>
        <p:spPr>
          <a:xfrm>
            <a:off x="-32" y="3924304"/>
            <a:ext cx="9144000" cy="76200"/>
          </a:xfrm>
          <a:prstGeom prst="rect">
            <a:avLst/>
          </a:prstGeom>
          <a:solidFill>
            <a:srgbClr val="61541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27" name="Title 16"/>
          <p:cNvSpPr txBox="1">
            <a:spLocks/>
          </p:cNvSpPr>
          <p:nvPr/>
        </p:nvSpPr>
        <p:spPr>
          <a:xfrm>
            <a:off x="428596" y="2714620"/>
            <a:ext cx="8715404" cy="1470025"/>
          </a:xfrm>
          <a:prstGeom prst="rect">
            <a:avLst/>
          </a:prstGeom>
        </p:spPr>
        <p:txBody>
          <a:bodyPr vert="horz" lIns="91440" tIns="45720" rIns="91440" bIns="45720" rtlCol="0" anchor="ctr">
            <a:noAutofit/>
          </a:bodyPr>
          <a:lstStyle/>
          <a:p>
            <a:pPr lvl="0" algn="ctr" rtl="1"/>
            <a:r>
              <a:rPr lang="ar-SA" sz="4000" b="1" dirty="0" smtClean="0">
                <a:solidFill>
                  <a:schemeClr val="bg1"/>
                </a:solidFill>
              </a:rPr>
              <a:t>1. ما بعد الثــــوره</a:t>
            </a:r>
          </a:p>
        </p:txBody>
      </p:sp>
      <p:sp>
        <p:nvSpPr>
          <p:cNvPr id="15" name="Rectangle 14"/>
          <p:cNvSpPr/>
          <p:nvPr/>
        </p:nvSpPr>
        <p:spPr>
          <a:xfrm flipV="1">
            <a:off x="0" y="142852"/>
            <a:ext cx="9144000" cy="214314"/>
          </a:xfrm>
          <a:prstGeom prst="rect">
            <a:avLst/>
          </a:prstGeom>
          <a:solidFill>
            <a:srgbClr val="93AB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16" name="Rectangle 15"/>
          <p:cNvSpPr/>
          <p:nvPr/>
        </p:nvSpPr>
        <p:spPr>
          <a:xfrm>
            <a:off x="-32" y="357166"/>
            <a:ext cx="9144000" cy="285752"/>
          </a:xfrm>
          <a:prstGeom prst="rect">
            <a:avLst/>
          </a:prstGeom>
          <a:solidFill>
            <a:srgbClr val="DCF0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17" name="Rectangle 16"/>
          <p:cNvSpPr/>
          <p:nvPr/>
        </p:nvSpPr>
        <p:spPr>
          <a:xfrm>
            <a:off x="-32" y="642918"/>
            <a:ext cx="9144000" cy="76200"/>
          </a:xfrm>
          <a:prstGeom prst="rect">
            <a:avLst/>
          </a:prstGeom>
          <a:solidFill>
            <a:srgbClr val="61541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285720" y="1600200"/>
            <a:ext cx="8643998" cy="4525963"/>
          </a:xfrm>
          <a:prstGeom prst="rect">
            <a:avLst/>
          </a:prstGeom>
        </p:spPr>
        <p:txBody>
          <a:bodyPr>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ar-SA" sz="3200" b="0" i="0" u="none" strike="noStrike" kern="1200" cap="none" spc="0" normalizeH="0" baseline="0" noProof="0" dirty="0">
              <a:ln>
                <a:noFill/>
              </a:ln>
              <a:solidFill>
                <a:schemeClr val="tx1"/>
              </a:solidFill>
              <a:effectLst/>
              <a:uLnTx/>
              <a:uFillTx/>
              <a:latin typeface="Comic Sans MS" pitchFamily="66" charset="0"/>
              <a:ea typeface="+mn-ea"/>
              <a:cs typeface="+mn-cs"/>
            </a:endParaRPr>
          </a:p>
        </p:txBody>
      </p:sp>
      <p:sp>
        <p:nvSpPr>
          <p:cNvPr id="4" name="Rectangle 3"/>
          <p:cNvSpPr/>
          <p:nvPr/>
        </p:nvSpPr>
        <p:spPr>
          <a:xfrm>
            <a:off x="0" y="-24"/>
            <a:ext cx="9144000" cy="857256"/>
          </a:xfrm>
          <a:prstGeom prst="rect">
            <a:avLst/>
          </a:prstGeom>
          <a:solidFill>
            <a:srgbClr val="DCF0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5" name="Rectangle 4"/>
          <p:cNvSpPr/>
          <p:nvPr/>
        </p:nvSpPr>
        <p:spPr>
          <a:xfrm>
            <a:off x="0" y="214290"/>
            <a:ext cx="9144000" cy="1000132"/>
          </a:xfrm>
          <a:prstGeom prst="rect">
            <a:avLst/>
          </a:prstGeom>
          <a:solidFill>
            <a:srgbClr val="F054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6" name="Rectangle 5"/>
          <p:cNvSpPr/>
          <p:nvPr/>
        </p:nvSpPr>
        <p:spPr>
          <a:xfrm>
            <a:off x="0" y="285728"/>
            <a:ext cx="9144000" cy="142876"/>
          </a:xfrm>
          <a:prstGeom prst="rect">
            <a:avLst/>
          </a:prstGeom>
          <a:solidFill>
            <a:srgbClr val="B4CC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7" name="Rectangle 6"/>
          <p:cNvSpPr/>
          <p:nvPr/>
        </p:nvSpPr>
        <p:spPr>
          <a:xfrm>
            <a:off x="0" y="214290"/>
            <a:ext cx="9144000" cy="76200"/>
          </a:xfrm>
          <a:prstGeom prst="rect">
            <a:avLst/>
          </a:prstGeom>
          <a:solidFill>
            <a:srgbClr val="61541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8" name="Title 1"/>
          <p:cNvSpPr txBox="1">
            <a:spLocks/>
          </p:cNvSpPr>
          <p:nvPr/>
        </p:nvSpPr>
        <p:spPr>
          <a:xfrm>
            <a:off x="457200" y="428604"/>
            <a:ext cx="8229600" cy="560406"/>
          </a:xfrm>
          <a:prstGeom prst="rect">
            <a:avLst/>
          </a:prstGeom>
        </p:spPr>
        <p:txBody>
          <a:bodyPr>
            <a:normAutofit fontScale="82500" lnSpcReduction="20000"/>
          </a:bodyPr>
          <a:lstStyle/>
          <a:p>
            <a:pPr marL="0" marR="0" lvl="0" indent="0" algn="ctr" defTabSz="914400" rtl="1" eaLnBrk="1" fontAlgn="auto" latinLnBrk="0" hangingPunct="1">
              <a:lnSpc>
                <a:spcPct val="100000"/>
              </a:lnSpc>
              <a:spcBef>
                <a:spcPct val="0"/>
              </a:spcBef>
              <a:spcAft>
                <a:spcPts val="0"/>
              </a:spcAft>
              <a:buClrTx/>
              <a:buSzTx/>
              <a:buFontTx/>
              <a:buNone/>
              <a:tabLst/>
              <a:defRPr/>
            </a:pPr>
            <a:endParaRPr kumimoji="0" lang="ar-SA" sz="44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Comic Sans MS" pitchFamily="66" charset="0"/>
              <a:ea typeface="+mj-ea"/>
              <a:cs typeface="+mj-cs"/>
            </a:endParaRPr>
          </a:p>
        </p:txBody>
      </p:sp>
      <p:sp>
        <p:nvSpPr>
          <p:cNvPr id="9" name="Rectangle 8"/>
          <p:cNvSpPr/>
          <p:nvPr/>
        </p:nvSpPr>
        <p:spPr>
          <a:xfrm>
            <a:off x="0" y="1071546"/>
            <a:ext cx="9144000" cy="152400"/>
          </a:xfrm>
          <a:prstGeom prst="rect">
            <a:avLst/>
          </a:prstGeom>
          <a:solidFill>
            <a:srgbClr val="93AB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12" name="Rectangle 11"/>
          <p:cNvSpPr/>
          <p:nvPr/>
        </p:nvSpPr>
        <p:spPr>
          <a:xfrm>
            <a:off x="-32" y="6705624"/>
            <a:ext cx="9144000" cy="152400"/>
          </a:xfrm>
          <a:prstGeom prst="rect">
            <a:avLst/>
          </a:prstGeom>
          <a:solidFill>
            <a:srgbClr val="93AB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13" name="Rectangle 12"/>
          <p:cNvSpPr/>
          <p:nvPr/>
        </p:nvSpPr>
        <p:spPr>
          <a:xfrm>
            <a:off x="32" y="6812304"/>
            <a:ext cx="9144000" cy="45719"/>
          </a:xfrm>
          <a:prstGeom prst="rect">
            <a:avLst/>
          </a:prstGeom>
          <a:solidFill>
            <a:srgbClr val="F054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11" name="Title 10"/>
          <p:cNvSpPr>
            <a:spLocks noGrp="1"/>
          </p:cNvSpPr>
          <p:nvPr>
            <p:ph type="title"/>
          </p:nvPr>
        </p:nvSpPr>
        <p:spPr>
          <a:xfrm>
            <a:off x="457200" y="142852"/>
            <a:ext cx="8229600" cy="1143000"/>
          </a:xfrm>
        </p:spPr>
        <p:txBody>
          <a:bodyPr>
            <a:normAutofit/>
          </a:bodyPr>
          <a:lstStyle/>
          <a:p>
            <a:pPr marL="742950" indent="-742950">
              <a:buFont typeface="+mj-lt"/>
              <a:buAutoNum type="arabicPeriod"/>
            </a:pPr>
            <a:r>
              <a:rPr lang="ar-SA" dirty="0" smtClean="0">
                <a:solidFill>
                  <a:schemeClr val="bg1"/>
                </a:solidFill>
              </a:rPr>
              <a:t>ما بعد الثــــوره</a:t>
            </a:r>
            <a:endParaRPr lang="ar-SA" dirty="0">
              <a:solidFill>
                <a:schemeClr val="bg1"/>
              </a:solidFill>
            </a:endParaRPr>
          </a:p>
        </p:txBody>
      </p:sp>
      <p:sp>
        <p:nvSpPr>
          <p:cNvPr id="15" name="Content Placeholder 13"/>
          <p:cNvSpPr txBox="1">
            <a:spLocks/>
          </p:cNvSpPr>
          <p:nvPr/>
        </p:nvSpPr>
        <p:spPr>
          <a:xfrm>
            <a:off x="4572000" y="1428736"/>
            <a:ext cx="4214842" cy="3643338"/>
          </a:xfrm>
          <a:prstGeom prst="rect">
            <a:avLst/>
          </a:prstGeom>
        </p:spPr>
        <p:txBody>
          <a:bodyPr vert="horz" lIns="91440" tIns="45720" rIns="91440" bIns="45720" rtlCol="0">
            <a:normAutofit/>
          </a:bodyPr>
          <a:lstStyle/>
          <a:p>
            <a:pPr algn="r" rtl="1"/>
            <a:r>
              <a:rPr lang="ar-SA" sz="2400" dirty="0" smtClean="0">
                <a:solidFill>
                  <a:srgbClr val="F05459"/>
                </a:solidFill>
              </a:rPr>
              <a:t>الثورة كمصطلح علمي</a:t>
            </a:r>
            <a:r>
              <a:rPr lang="en-US" sz="2400" dirty="0" smtClean="0">
                <a:solidFill>
                  <a:srgbClr val="F05459"/>
                </a:solidFill>
              </a:rPr>
              <a:t>:</a:t>
            </a:r>
            <a:br>
              <a:rPr lang="en-US" sz="2400" dirty="0" smtClean="0">
                <a:solidFill>
                  <a:srgbClr val="F05459"/>
                </a:solidFill>
              </a:rPr>
            </a:br>
            <a:endParaRPr lang="ar-SA" sz="2400" dirty="0" smtClean="0">
              <a:solidFill>
                <a:srgbClr val="F05459"/>
              </a:solidFill>
            </a:endParaRPr>
          </a:p>
          <a:p>
            <a:pPr algn="r" rtl="1"/>
            <a:r>
              <a:rPr lang="ar-SA" sz="2400" dirty="0" smtClean="0"/>
              <a:t>وهو قيام الشعب بقيادة نخب وطلائع</a:t>
            </a:r>
          </a:p>
          <a:p>
            <a:pPr algn="r" rtl="1"/>
            <a:r>
              <a:rPr lang="ar-SA" sz="2400" dirty="0" smtClean="0"/>
              <a:t> من مثقفيه لتغيير نظام الحكم بالقوة , ووجد هذا التعريف مع انطلاق </a:t>
            </a:r>
          </a:p>
          <a:p>
            <a:pPr algn="r" rtl="1"/>
            <a:r>
              <a:rPr lang="ar-SA" sz="2400" dirty="0" smtClean="0"/>
              <a:t>الشرارة الأولى للثورة الفرنسية</a:t>
            </a:r>
            <a:r>
              <a:rPr lang="en-US" sz="2400" dirty="0" smtClean="0"/>
              <a:t>.</a:t>
            </a:r>
            <a:endParaRPr lang="en-US" sz="2400" dirty="0"/>
          </a:p>
        </p:txBody>
      </p:sp>
      <p:sp>
        <p:nvSpPr>
          <p:cNvPr id="17" name="Content Placeholder 13"/>
          <p:cNvSpPr txBox="1">
            <a:spLocks/>
          </p:cNvSpPr>
          <p:nvPr/>
        </p:nvSpPr>
        <p:spPr>
          <a:xfrm>
            <a:off x="-32" y="1428736"/>
            <a:ext cx="4000528" cy="3429024"/>
          </a:xfrm>
          <a:prstGeom prst="rect">
            <a:avLst/>
          </a:prstGeom>
        </p:spPr>
        <p:txBody>
          <a:bodyPr vert="horz" lIns="91440" tIns="45720" rIns="91440" bIns="45720" rtlCol="0">
            <a:normAutofit/>
          </a:bodyPr>
          <a:lstStyle/>
          <a:p>
            <a:pPr algn="r" rtl="1"/>
            <a:r>
              <a:rPr lang="ar-SA" sz="2400" dirty="0" smtClean="0">
                <a:solidFill>
                  <a:srgbClr val="F05459"/>
                </a:solidFill>
              </a:rPr>
              <a:t>الثورة كمصطلح سياسي</a:t>
            </a:r>
            <a:r>
              <a:rPr lang="en-US" sz="2400" dirty="0" smtClean="0">
                <a:solidFill>
                  <a:srgbClr val="F05459"/>
                </a:solidFill>
              </a:rPr>
              <a:t>:</a:t>
            </a:r>
            <a:br>
              <a:rPr lang="en-US" sz="2400" dirty="0" smtClean="0">
                <a:solidFill>
                  <a:srgbClr val="F05459"/>
                </a:solidFill>
              </a:rPr>
            </a:br>
            <a:endParaRPr lang="ar-SA" sz="2400" dirty="0" smtClean="0">
              <a:solidFill>
                <a:srgbClr val="F05459"/>
              </a:solidFill>
            </a:endParaRPr>
          </a:p>
          <a:p>
            <a:pPr algn="r" rtl="1"/>
            <a:r>
              <a:rPr lang="ar-SA" sz="2400" dirty="0" smtClean="0"/>
              <a:t>هي الخروج عن الوضع الراهن</a:t>
            </a:r>
          </a:p>
          <a:p>
            <a:pPr algn="r" rtl="1"/>
            <a:r>
              <a:rPr lang="ar-SA" sz="2400" dirty="0" smtClean="0"/>
              <a:t> لإحداث تغيير سريع وجذري في</a:t>
            </a:r>
          </a:p>
          <a:p>
            <a:pPr algn="r" rtl="1"/>
            <a:r>
              <a:rPr lang="ar-SA" sz="2400" dirty="0" smtClean="0"/>
              <a:t> شتى مناحي الحياة سياسية </a:t>
            </a:r>
          </a:p>
          <a:p>
            <a:pPr algn="r" rtl="1"/>
            <a:r>
              <a:rPr lang="ar-SA" sz="2400" dirty="0" smtClean="0"/>
              <a:t>وإجتماعية واقتصادية وعلمية .</a:t>
            </a:r>
            <a:endParaRPr lang="en-US" sz="2400" dirty="0" smtClean="0"/>
          </a:p>
          <a:p>
            <a:pPr algn="r" rtl="1"/>
            <a:endParaRPr lang="en-US" sz="2400" dirty="0"/>
          </a:p>
        </p:txBody>
      </p:sp>
      <p:cxnSp>
        <p:nvCxnSpPr>
          <p:cNvPr id="19" name="Straight Connector 18"/>
          <p:cNvCxnSpPr/>
          <p:nvPr/>
        </p:nvCxnSpPr>
        <p:spPr>
          <a:xfrm rot="5400000">
            <a:off x="3175393" y="2825343"/>
            <a:ext cx="2828934" cy="35720"/>
          </a:xfrm>
          <a:prstGeom prst="line">
            <a:avLst/>
          </a:prstGeom>
          <a:ln>
            <a:solidFill>
              <a:srgbClr val="B4CCA9"/>
            </a:solidFill>
          </a:ln>
        </p:spPr>
        <p:style>
          <a:lnRef idx="3">
            <a:schemeClr val="accent1"/>
          </a:lnRef>
          <a:fillRef idx="0">
            <a:schemeClr val="accent1"/>
          </a:fillRef>
          <a:effectRef idx="2">
            <a:schemeClr val="accent1"/>
          </a:effectRef>
          <a:fontRef idx="minor">
            <a:schemeClr val="tx1"/>
          </a:fontRef>
        </p:style>
      </p:cxnSp>
      <p:sp>
        <p:nvSpPr>
          <p:cNvPr id="22" name="Rectangle 21"/>
          <p:cNvSpPr/>
          <p:nvPr/>
        </p:nvSpPr>
        <p:spPr>
          <a:xfrm>
            <a:off x="285720" y="4500570"/>
            <a:ext cx="8643998" cy="1428760"/>
          </a:xfrm>
          <a:prstGeom prst="rect">
            <a:avLst/>
          </a:prstGeom>
          <a:solidFill>
            <a:srgbClr val="DCF0B4"/>
          </a:solidFill>
          <a:ln w="28575"/>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400" b="1" dirty="0" smtClean="0">
                <a:solidFill>
                  <a:srgbClr val="38312E"/>
                </a:solidFill>
              </a:rPr>
              <a:t>* وليس معنى القوة هنا استخدم السلاح والا كان انقلاباً عسكرياً .. فالمقصود بالقوة في هذا التعريف هو القوة العددية وقوة إرادة التغيير الجذري في هؤلاء الثوار وإصرارهم على تنفيذ مطالبهم المشروعة بصورة فورية.</a:t>
            </a:r>
            <a:endParaRPr lang="ar-SA" sz="2400" b="1" dirty="0">
              <a:solidFill>
                <a:srgbClr val="38312E"/>
              </a:solidFill>
            </a:endParaRPr>
          </a:p>
        </p:txBody>
      </p:sp>
      <p:sp>
        <p:nvSpPr>
          <p:cNvPr id="23" name="&quot;No&quot; Symbol 22"/>
          <p:cNvSpPr/>
          <p:nvPr/>
        </p:nvSpPr>
        <p:spPr>
          <a:xfrm>
            <a:off x="142876" y="4214818"/>
            <a:ext cx="500034" cy="500066"/>
          </a:xfrm>
          <a:prstGeom prst="noSmoking">
            <a:avLst/>
          </a:prstGeom>
        </p:spPr>
        <p:style>
          <a:lnRef idx="0">
            <a:schemeClr val="accent2"/>
          </a:lnRef>
          <a:fillRef idx="3">
            <a:schemeClr val="accent2"/>
          </a:fillRef>
          <a:effectRef idx="3">
            <a:schemeClr val="accent2"/>
          </a:effectRef>
          <a:fontRef idx="minor">
            <a:schemeClr val="lt1"/>
          </a:fontRef>
        </p:style>
        <p:txBody>
          <a:bodyPr rtlCol="1" anchor="ctr"/>
          <a:lstStyle/>
          <a:p>
            <a:pPr algn="ctr"/>
            <a:endParaRPr lang="ar-SA">
              <a:solidFill>
                <a:schemeClr val="tx1"/>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285720" y="2386018"/>
            <a:ext cx="8643998" cy="4525963"/>
          </a:xfrm>
          <a:prstGeom prst="rect">
            <a:avLst/>
          </a:prstGeom>
        </p:spPr>
        <p:txBody>
          <a:bodyPr>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ar-SA" sz="3200" b="0" i="0" u="none" strike="noStrike" kern="1200" cap="none" spc="0" normalizeH="0" baseline="0" noProof="0" dirty="0">
              <a:ln>
                <a:noFill/>
              </a:ln>
              <a:solidFill>
                <a:schemeClr val="tx1"/>
              </a:solidFill>
              <a:effectLst/>
              <a:uLnTx/>
              <a:uFillTx/>
              <a:latin typeface="Comic Sans MS" pitchFamily="66" charset="0"/>
              <a:ea typeface="+mn-ea"/>
              <a:cs typeface="+mn-cs"/>
            </a:endParaRPr>
          </a:p>
        </p:txBody>
      </p:sp>
      <p:sp>
        <p:nvSpPr>
          <p:cNvPr id="4" name="Rectangle 3"/>
          <p:cNvSpPr/>
          <p:nvPr/>
        </p:nvSpPr>
        <p:spPr>
          <a:xfrm>
            <a:off x="0" y="2571744"/>
            <a:ext cx="9144000" cy="1571636"/>
          </a:xfrm>
          <a:prstGeom prst="rect">
            <a:avLst/>
          </a:prstGeom>
          <a:solidFill>
            <a:srgbClr val="DCF0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5" name="Rectangle 4"/>
          <p:cNvSpPr/>
          <p:nvPr/>
        </p:nvSpPr>
        <p:spPr>
          <a:xfrm>
            <a:off x="0" y="2786058"/>
            <a:ext cx="9144000" cy="1000132"/>
          </a:xfrm>
          <a:prstGeom prst="rect">
            <a:avLst/>
          </a:prstGeom>
          <a:solidFill>
            <a:srgbClr val="F054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6" name="Rectangle 5"/>
          <p:cNvSpPr/>
          <p:nvPr/>
        </p:nvSpPr>
        <p:spPr>
          <a:xfrm>
            <a:off x="0" y="2857496"/>
            <a:ext cx="9144000" cy="142876"/>
          </a:xfrm>
          <a:prstGeom prst="rect">
            <a:avLst/>
          </a:prstGeom>
          <a:solidFill>
            <a:srgbClr val="B4CC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7" name="Rectangle 6"/>
          <p:cNvSpPr/>
          <p:nvPr/>
        </p:nvSpPr>
        <p:spPr>
          <a:xfrm>
            <a:off x="0" y="2786058"/>
            <a:ext cx="9144000" cy="76200"/>
          </a:xfrm>
          <a:prstGeom prst="rect">
            <a:avLst/>
          </a:prstGeom>
          <a:solidFill>
            <a:srgbClr val="61541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8" name="Title 1"/>
          <p:cNvSpPr txBox="1">
            <a:spLocks/>
          </p:cNvSpPr>
          <p:nvPr/>
        </p:nvSpPr>
        <p:spPr>
          <a:xfrm>
            <a:off x="457200" y="3000372"/>
            <a:ext cx="8229600" cy="560406"/>
          </a:xfrm>
          <a:prstGeom prst="rect">
            <a:avLst/>
          </a:prstGeom>
        </p:spPr>
        <p:txBody>
          <a:bodyPr>
            <a:normAutofit fontScale="82500" lnSpcReduction="20000"/>
          </a:bodyPr>
          <a:lstStyle/>
          <a:p>
            <a:pPr marL="0" marR="0" lvl="0" indent="0" algn="ctr" defTabSz="914400" rtl="1" eaLnBrk="1" fontAlgn="auto" latinLnBrk="0" hangingPunct="1">
              <a:lnSpc>
                <a:spcPct val="100000"/>
              </a:lnSpc>
              <a:spcBef>
                <a:spcPct val="0"/>
              </a:spcBef>
              <a:spcAft>
                <a:spcPts val="0"/>
              </a:spcAft>
              <a:buClrTx/>
              <a:buSzTx/>
              <a:buFontTx/>
              <a:buNone/>
              <a:tabLst/>
              <a:defRPr/>
            </a:pPr>
            <a:endParaRPr kumimoji="0" lang="ar-SA" sz="44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Comic Sans MS" pitchFamily="66" charset="0"/>
              <a:ea typeface="+mj-ea"/>
              <a:cs typeface="+mj-cs"/>
            </a:endParaRPr>
          </a:p>
        </p:txBody>
      </p:sp>
      <p:sp>
        <p:nvSpPr>
          <p:cNvPr id="13" name="Rectangle 12"/>
          <p:cNvSpPr/>
          <p:nvPr/>
        </p:nvSpPr>
        <p:spPr>
          <a:xfrm>
            <a:off x="0" y="0"/>
            <a:ext cx="9144000" cy="285728"/>
          </a:xfrm>
          <a:prstGeom prst="rect">
            <a:avLst/>
          </a:prstGeom>
          <a:solidFill>
            <a:srgbClr val="F054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18" name="Rectangle 17"/>
          <p:cNvSpPr/>
          <p:nvPr/>
        </p:nvSpPr>
        <p:spPr>
          <a:xfrm>
            <a:off x="-32" y="6705624"/>
            <a:ext cx="9144000" cy="152400"/>
          </a:xfrm>
          <a:prstGeom prst="rect">
            <a:avLst/>
          </a:prstGeom>
          <a:solidFill>
            <a:srgbClr val="93AB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19" name="Rectangle 18"/>
          <p:cNvSpPr/>
          <p:nvPr/>
        </p:nvSpPr>
        <p:spPr>
          <a:xfrm>
            <a:off x="-32" y="6812305"/>
            <a:ext cx="9144000" cy="45719"/>
          </a:xfrm>
          <a:prstGeom prst="rect">
            <a:avLst/>
          </a:prstGeom>
          <a:solidFill>
            <a:srgbClr val="F054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22" name="Rectangle 21"/>
          <p:cNvSpPr/>
          <p:nvPr/>
        </p:nvSpPr>
        <p:spPr>
          <a:xfrm>
            <a:off x="-32" y="3786190"/>
            <a:ext cx="9144000" cy="142876"/>
          </a:xfrm>
          <a:prstGeom prst="rect">
            <a:avLst/>
          </a:prstGeom>
          <a:solidFill>
            <a:srgbClr val="B4CC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23" name="Rectangle 22"/>
          <p:cNvSpPr/>
          <p:nvPr/>
        </p:nvSpPr>
        <p:spPr>
          <a:xfrm>
            <a:off x="-32" y="3924304"/>
            <a:ext cx="9144000" cy="76200"/>
          </a:xfrm>
          <a:prstGeom prst="rect">
            <a:avLst/>
          </a:prstGeom>
          <a:solidFill>
            <a:srgbClr val="61541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27" name="Title 16"/>
          <p:cNvSpPr txBox="1">
            <a:spLocks/>
          </p:cNvSpPr>
          <p:nvPr/>
        </p:nvSpPr>
        <p:spPr>
          <a:xfrm>
            <a:off x="428596" y="2714620"/>
            <a:ext cx="8715404" cy="1470025"/>
          </a:xfrm>
          <a:prstGeom prst="rect">
            <a:avLst/>
          </a:prstGeom>
        </p:spPr>
        <p:txBody>
          <a:bodyPr vert="horz" lIns="91440" tIns="45720" rIns="91440" bIns="45720" rtlCol="0" anchor="ctr">
            <a:noAutofit/>
          </a:bodyPr>
          <a:lstStyle/>
          <a:p>
            <a:pPr algn="ctr" rtl="1"/>
            <a:r>
              <a:rPr kumimoji="0" lang="ar-SA" sz="4000" b="1" i="0" u="none" strike="noStrike" kern="1200" cap="none" spc="0" normalizeH="0" baseline="0" noProof="0" dirty="0" smtClean="0">
                <a:ln>
                  <a:noFill/>
                </a:ln>
                <a:solidFill>
                  <a:schemeClr val="bg1"/>
                </a:solidFill>
                <a:effectLst/>
                <a:uLnTx/>
                <a:uFillTx/>
                <a:latin typeface="+mj-lt"/>
                <a:ea typeface="+mj-ea"/>
                <a:cs typeface="+mj-cs"/>
              </a:rPr>
              <a:t>2.</a:t>
            </a:r>
            <a:r>
              <a:rPr kumimoji="0" lang="ar-SA" sz="4000" b="1" i="0" u="none" strike="noStrike" kern="1200" cap="none" spc="0" normalizeH="0" noProof="0" dirty="0" smtClean="0">
                <a:ln>
                  <a:noFill/>
                </a:ln>
                <a:solidFill>
                  <a:schemeClr val="bg1"/>
                </a:solidFill>
                <a:effectLst/>
                <a:uLnTx/>
                <a:uFillTx/>
                <a:latin typeface="+mj-lt"/>
                <a:ea typeface="+mj-ea"/>
                <a:cs typeface="+mj-cs"/>
              </a:rPr>
              <a:t> </a:t>
            </a:r>
            <a:r>
              <a:rPr lang="ar-SA" sz="4000" b="1" dirty="0" smtClean="0">
                <a:solidFill>
                  <a:schemeClr val="bg1"/>
                </a:solidFill>
              </a:rPr>
              <a:t>قواعد النظام السياسي في الإسلام ( الشورى )</a:t>
            </a:r>
            <a:endParaRPr kumimoji="0" lang="ar-SA" sz="4000" b="1" i="0" u="none" strike="noStrike" kern="1200" cap="none" spc="0" normalizeH="0" baseline="0" noProof="0" dirty="0">
              <a:ln>
                <a:noFill/>
              </a:ln>
              <a:solidFill>
                <a:schemeClr val="bg1"/>
              </a:solidFill>
              <a:effectLst/>
              <a:uLnTx/>
              <a:uFillTx/>
              <a:latin typeface="+mj-lt"/>
              <a:ea typeface="+mj-ea"/>
              <a:cs typeface="+mj-cs"/>
            </a:endParaRPr>
          </a:p>
        </p:txBody>
      </p:sp>
      <p:sp>
        <p:nvSpPr>
          <p:cNvPr id="15" name="Rectangle 14"/>
          <p:cNvSpPr/>
          <p:nvPr/>
        </p:nvSpPr>
        <p:spPr>
          <a:xfrm flipV="1">
            <a:off x="0" y="142852"/>
            <a:ext cx="9144000" cy="214314"/>
          </a:xfrm>
          <a:prstGeom prst="rect">
            <a:avLst/>
          </a:prstGeom>
          <a:solidFill>
            <a:srgbClr val="93AB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16" name="Rectangle 15"/>
          <p:cNvSpPr/>
          <p:nvPr/>
        </p:nvSpPr>
        <p:spPr>
          <a:xfrm>
            <a:off x="-32" y="357166"/>
            <a:ext cx="9144000" cy="285752"/>
          </a:xfrm>
          <a:prstGeom prst="rect">
            <a:avLst/>
          </a:prstGeom>
          <a:solidFill>
            <a:srgbClr val="DCF0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17" name="Rectangle 16"/>
          <p:cNvSpPr/>
          <p:nvPr/>
        </p:nvSpPr>
        <p:spPr>
          <a:xfrm>
            <a:off x="-32" y="642918"/>
            <a:ext cx="9144000" cy="76200"/>
          </a:xfrm>
          <a:prstGeom prst="rect">
            <a:avLst/>
          </a:prstGeom>
          <a:solidFill>
            <a:srgbClr val="61541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285720" y="1600200"/>
            <a:ext cx="8643998" cy="4525963"/>
          </a:xfrm>
          <a:prstGeom prst="rect">
            <a:avLst/>
          </a:prstGeom>
        </p:spPr>
        <p:txBody>
          <a:bodyPr>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ar-SA" sz="3200" b="0" i="0" u="none" strike="noStrike" kern="1200" cap="none" spc="0" normalizeH="0" baseline="0" noProof="0" dirty="0">
              <a:ln>
                <a:noFill/>
              </a:ln>
              <a:solidFill>
                <a:schemeClr val="tx1"/>
              </a:solidFill>
              <a:effectLst/>
              <a:uLnTx/>
              <a:uFillTx/>
              <a:latin typeface="Comic Sans MS" pitchFamily="66" charset="0"/>
              <a:ea typeface="+mn-ea"/>
              <a:cs typeface="+mn-cs"/>
            </a:endParaRPr>
          </a:p>
        </p:txBody>
      </p:sp>
      <p:sp>
        <p:nvSpPr>
          <p:cNvPr id="4" name="Rectangle 3"/>
          <p:cNvSpPr/>
          <p:nvPr/>
        </p:nvSpPr>
        <p:spPr>
          <a:xfrm>
            <a:off x="0" y="-24"/>
            <a:ext cx="9144000" cy="857256"/>
          </a:xfrm>
          <a:prstGeom prst="rect">
            <a:avLst/>
          </a:prstGeom>
          <a:solidFill>
            <a:srgbClr val="DCF0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5" name="Rectangle 4"/>
          <p:cNvSpPr/>
          <p:nvPr/>
        </p:nvSpPr>
        <p:spPr>
          <a:xfrm>
            <a:off x="0" y="214290"/>
            <a:ext cx="9144000" cy="1000132"/>
          </a:xfrm>
          <a:prstGeom prst="rect">
            <a:avLst/>
          </a:prstGeom>
          <a:solidFill>
            <a:srgbClr val="F054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6" name="Rectangle 5"/>
          <p:cNvSpPr/>
          <p:nvPr/>
        </p:nvSpPr>
        <p:spPr>
          <a:xfrm>
            <a:off x="0" y="285728"/>
            <a:ext cx="9144000" cy="142876"/>
          </a:xfrm>
          <a:prstGeom prst="rect">
            <a:avLst/>
          </a:prstGeom>
          <a:solidFill>
            <a:srgbClr val="B4CC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7" name="Rectangle 6"/>
          <p:cNvSpPr/>
          <p:nvPr/>
        </p:nvSpPr>
        <p:spPr>
          <a:xfrm>
            <a:off x="0" y="214290"/>
            <a:ext cx="9144000" cy="76200"/>
          </a:xfrm>
          <a:prstGeom prst="rect">
            <a:avLst/>
          </a:prstGeom>
          <a:solidFill>
            <a:srgbClr val="61541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8" name="Title 1"/>
          <p:cNvSpPr txBox="1">
            <a:spLocks/>
          </p:cNvSpPr>
          <p:nvPr/>
        </p:nvSpPr>
        <p:spPr>
          <a:xfrm>
            <a:off x="457200" y="428604"/>
            <a:ext cx="8229600" cy="560406"/>
          </a:xfrm>
          <a:prstGeom prst="rect">
            <a:avLst/>
          </a:prstGeom>
        </p:spPr>
        <p:txBody>
          <a:bodyPr>
            <a:normAutofit fontScale="82500" lnSpcReduction="20000"/>
          </a:bodyPr>
          <a:lstStyle/>
          <a:p>
            <a:pPr marL="0" marR="0" lvl="0" indent="0" algn="ctr" defTabSz="914400" rtl="1" eaLnBrk="1" fontAlgn="auto" latinLnBrk="0" hangingPunct="1">
              <a:lnSpc>
                <a:spcPct val="100000"/>
              </a:lnSpc>
              <a:spcBef>
                <a:spcPct val="0"/>
              </a:spcBef>
              <a:spcAft>
                <a:spcPts val="0"/>
              </a:spcAft>
              <a:buClrTx/>
              <a:buSzTx/>
              <a:buFontTx/>
              <a:buNone/>
              <a:tabLst/>
              <a:defRPr/>
            </a:pPr>
            <a:endParaRPr kumimoji="0" lang="ar-SA" sz="44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Comic Sans MS" pitchFamily="66" charset="0"/>
              <a:ea typeface="+mj-ea"/>
              <a:cs typeface="+mj-cs"/>
            </a:endParaRPr>
          </a:p>
        </p:txBody>
      </p:sp>
      <p:sp>
        <p:nvSpPr>
          <p:cNvPr id="9" name="Rectangle 8"/>
          <p:cNvSpPr/>
          <p:nvPr/>
        </p:nvSpPr>
        <p:spPr>
          <a:xfrm>
            <a:off x="0" y="1071546"/>
            <a:ext cx="9144000" cy="152400"/>
          </a:xfrm>
          <a:prstGeom prst="rect">
            <a:avLst/>
          </a:prstGeom>
          <a:solidFill>
            <a:srgbClr val="93AB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12" name="Rectangle 11"/>
          <p:cNvSpPr/>
          <p:nvPr/>
        </p:nvSpPr>
        <p:spPr>
          <a:xfrm>
            <a:off x="-32" y="6705624"/>
            <a:ext cx="9144000" cy="152400"/>
          </a:xfrm>
          <a:prstGeom prst="rect">
            <a:avLst/>
          </a:prstGeom>
          <a:solidFill>
            <a:srgbClr val="93AB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13" name="Rectangle 12"/>
          <p:cNvSpPr/>
          <p:nvPr/>
        </p:nvSpPr>
        <p:spPr>
          <a:xfrm>
            <a:off x="32" y="6812304"/>
            <a:ext cx="9144000" cy="45719"/>
          </a:xfrm>
          <a:prstGeom prst="rect">
            <a:avLst/>
          </a:prstGeom>
          <a:solidFill>
            <a:srgbClr val="F054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11" name="Title 10"/>
          <p:cNvSpPr>
            <a:spLocks noGrp="1"/>
          </p:cNvSpPr>
          <p:nvPr>
            <p:ph type="title"/>
          </p:nvPr>
        </p:nvSpPr>
        <p:spPr>
          <a:xfrm>
            <a:off x="457200" y="142852"/>
            <a:ext cx="8229600" cy="1143000"/>
          </a:xfrm>
        </p:spPr>
        <p:txBody>
          <a:bodyPr/>
          <a:lstStyle/>
          <a:p>
            <a:r>
              <a:rPr lang="ar-SA" dirty="0" smtClean="0">
                <a:solidFill>
                  <a:schemeClr val="bg1"/>
                </a:solidFill>
              </a:rPr>
              <a:t>2.</a:t>
            </a:r>
            <a:r>
              <a:rPr lang="ar-SA" b="1" dirty="0" smtClean="0">
                <a:solidFill>
                  <a:schemeClr val="bg1"/>
                </a:solidFill>
              </a:rPr>
              <a:t> ( الشورى )</a:t>
            </a:r>
            <a:endParaRPr lang="ar-SA" dirty="0">
              <a:solidFill>
                <a:schemeClr val="bg1"/>
              </a:solidFill>
            </a:endParaRPr>
          </a:p>
        </p:txBody>
      </p:sp>
      <p:sp>
        <p:nvSpPr>
          <p:cNvPr id="14" name="Content Placeholder 13"/>
          <p:cNvSpPr>
            <a:spLocks noGrp="1"/>
          </p:cNvSpPr>
          <p:nvPr>
            <p:ph idx="1"/>
          </p:nvPr>
        </p:nvSpPr>
        <p:spPr/>
        <p:txBody>
          <a:bodyPr/>
          <a:lstStyle/>
          <a:p>
            <a:r>
              <a:rPr lang="ar-SA" dirty="0" smtClean="0"/>
              <a:t>قال تعالى </a:t>
            </a:r>
            <a:r>
              <a:rPr lang="en-US" dirty="0" smtClean="0"/>
              <a:t>} </a:t>
            </a:r>
            <a:r>
              <a:rPr lang="ar-SA" dirty="0" smtClean="0"/>
              <a:t>و أمرهم شورى بينهم </a:t>
            </a:r>
            <a:r>
              <a:rPr lang="en-US" dirty="0" smtClean="0"/>
              <a:t>{ </a:t>
            </a:r>
          </a:p>
          <a:p>
            <a:pPr marL="0" indent="0">
              <a:buNone/>
            </a:pPr>
            <a:endParaRPr lang="ar-SA" dirty="0" smtClean="0"/>
          </a:p>
          <a:p>
            <a:pPr marL="0" indent="0">
              <a:buNone/>
            </a:pPr>
            <a:r>
              <a:rPr lang="ar-SA" dirty="0" smtClean="0"/>
              <a:t>- يعتمد النظام السياسي في الاسلام على الاخذ بالرأي الآخر و استشارة المعنيين في الاصلاح .</a:t>
            </a:r>
            <a:endParaRPr lang="ar-SA"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285720" y="2386018"/>
            <a:ext cx="8643998" cy="4525963"/>
          </a:xfrm>
          <a:prstGeom prst="rect">
            <a:avLst/>
          </a:prstGeom>
        </p:spPr>
        <p:txBody>
          <a:bodyPr>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ar-SA" sz="3200" b="0" i="0" u="none" strike="noStrike" kern="1200" cap="none" spc="0" normalizeH="0" baseline="0" noProof="0" dirty="0">
              <a:ln>
                <a:noFill/>
              </a:ln>
              <a:solidFill>
                <a:schemeClr val="tx1"/>
              </a:solidFill>
              <a:effectLst/>
              <a:uLnTx/>
              <a:uFillTx/>
              <a:latin typeface="Comic Sans MS" pitchFamily="66" charset="0"/>
              <a:ea typeface="+mn-ea"/>
              <a:cs typeface="+mn-cs"/>
            </a:endParaRPr>
          </a:p>
        </p:txBody>
      </p:sp>
      <p:sp>
        <p:nvSpPr>
          <p:cNvPr id="4" name="Rectangle 3"/>
          <p:cNvSpPr/>
          <p:nvPr/>
        </p:nvSpPr>
        <p:spPr>
          <a:xfrm>
            <a:off x="0" y="2571744"/>
            <a:ext cx="9144000" cy="1571636"/>
          </a:xfrm>
          <a:prstGeom prst="rect">
            <a:avLst/>
          </a:prstGeom>
          <a:solidFill>
            <a:srgbClr val="DCF0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5" name="Rectangle 4"/>
          <p:cNvSpPr/>
          <p:nvPr/>
        </p:nvSpPr>
        <p:spPr>
          <a:xfrm>
            <a:off x="0" y="2786058"/>
            <a:ext cx="9144000" cy="1000132"/>
          </a:xfrm>
          <a:prstGeom prst="rect">
            <a:avLst/>
          </a:prstGeom>
          <a:solidFill>
            <a:srgbClr val="F054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6" name="Rectangle 5"/>
          <p:cNvSpPr/>
          <p:nvPr/>
        </p:nvSpPr>
        <p:spPr>
          <a:xfrm>
            <a:off x="0" y="2857496"/>
            <a:ext cx="9144000" cy="142876"/>
          </a:xfrm>
          <a:prstGeom prst="rect">
            <a:avLst/>
          </a:prstGeom>
          <a:solidFill>
            <a:srgbClr val="B4CC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7" name="Rectangle 6"/>
          <p:cNvSpPr/>
          <p:nvPr/>
        </p:nvSpPr>
        <p:spPr>
          <a:xfrm>
            <a:off x="0" y="2786058"/>
            <a:ext cx="9144000" cy="76200"/>
          </a:xfrm>
          <a:prstGeom prst="rect">
            <a:avLst/>
          </a:prstGeom>
          <a:solidFill>
            <a:srgbClr val="61541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8" name="Title 1"/>
          <p:cNvSpPr txBox="1">
            <a:spLocks/>
          </p:cNvSpPr>
          <p:nvPr/>
        </p:nvSpPr>
        <p:spPr>
          <a:xfrm>
            <a:off x="457200" y="3000372"/>
            <a:ext cx="8229600" cy="560406"/>
          </a:xfrm>
          <a:prstGeom prst="rect">
            <a:avLst/>
          </a:prstGeom>
        </p:spPr>
        <p:txBody>
          <a:bodyPr>
            <a:normAutofit fontScale="82500" lnSpcReduction="20000"/>
          </a:bodyPr>
          <a:lstStyle/>
          <a:p>
            <a:pPr marL="0" marR="0" lvl="0" indent="0" algn="ctr" defTabSz="914400" rtl="1" eaLnBrk="1" fontAlgn="auto" latinLnBrk="0" hangingPunct="1">
              <a:lnSpc>
                <a:spcPct val="100000"/>
              </a:lnSpc>
              <a:spcBef>
                <a:spcPct val="0"/>
              </a:spcBef>
              <a:spcAft>
                <a:spcPts val="0"/>
              </a:spcAft>
              <a:buClrTx/>
              <a:buSzTx/>
              <a:buFontTx/>
              <a:buNone/>
              <a:tabLst/>
              <a:defRPr/>
            </a:pPr>
            <a:endParaRPr kumimoji="0" lang="ar-SA" sz="44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Comic Sans MS" pitchFamily="66" charset="0"/>
              <a:ea typeface="+mj-ea"/>
              <a:cs typeface="+mj-cs"/>
            </a:endParaRPr>
          </a:p>
        </p:txBody>
      </p:sp>
      <p:sp>
        <p:nvSpPr>
          <p:cNvPr id="13" name="Rectangle 12"/>
          <p:cNvSpPr/>
          <p:nvPr/>
        </p:nvSpPr>
        <p:spPr>
          <a:xfrm>
            <a:off x="0" y="0"/>
            <a:ext cx="9144000" cy="285728"/>
          </a:xfrm>
          <a:prstGeom prst="rect">
            <a:avLst/>
          </a:prstGeom>
          <a:solidFill>
            <a:srgbClr val="F054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18" name="Rectangle 17"/>
          <p:cNvSpPr/>
          <p:nvPr/>
        </p:nvSpPr>
        <p:spPr>
          <a:xfrm>
            <a:off x="-32" y="6705624"/>
            <a:ext cx="9144000" cy="152400"/>
          </a:xfrm>
          <a:prstGeom prst="rect">
            <a:avLst/>
          </a:prstGeom>
          <a:solidFill>
            <a:srgbClr val="93AB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19" name="Rectangle 18"/>
          <p:cNvSpPr/>
          <p:nvPr/>
        </p:nvSpPr>
        <p:spPr>
          <a:xfrm>
            <a:off x="-32" y="6812305"/>
            <a:ext cx="9144000" cy="45719"/>
          </a:xfrm>
          <a:prstGeom prst="rect">
            <a:avLst/>
          </a:prstGeom>
          <a:solidFill>
            <a:srgbClr val="F054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22" name="Rectangle 21"/>
          <p:cNvSpPr/>
          <p:nvPr/>
        </p:nvSpPr>
        <p:spPr>
          <a:xfrm>
            <a:off x="-32" y="3786190"/>
            <a:ext cx="9144000" cy="142876"/>
          </a:xfrm>
          <a:prstGeom prst="rect">
            <a:avLst/>
          </a:prstGeom>
          <a:solidFill>
            <a:srgbClr val="B4CC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23" name="Rectangle 22"/>
          <p:cNvSpPr/>
          <p:nvPr/>
        </p:nvSpPr>
        <p:spPr>
          <a:xfrm>
            <a:off x="-32" y="3924304"/>
            <a:ext cx="9144000" cy="76200"/>
          </a:xfrm>
          <a:prstGeom prst="rect">
            <a:avLst/>
          </a:prstGeom>
          <a:solidFill>
            <a:srgbClr val="61541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27" name="Title 16"/>
          <p:cNvSpPr txBox="1">
            <a:spLocks/>
          </p:cNvSpPr>
          <p:nvPr/>
        </p:nvSpPr>
        <p:spPr>
          <a:xfrm>
            <a:off x="428596" y="2714620"/>
            <a:ext cx="8715404" cy="1470025"/>
          </a:xfrm>
          <a:prstGeom prst="rect">
            <a:avLst/>
          </a:prstGeom>
        </p:spPr>
        <p:txBody>
          <a:bodyPr vert="horz" lIns="91440" tIns="45720" rIns="91440" bIns="45720" rtlCol="0" anchor="ctr">
            <a:noAutofit/>
          </a:bodyPr>
          <a:lstStyle/>
          <a:p>
            <a:pPr algn="ctr" rtl="1"/>
            <a:r>
              <a:rPr kumimoji="0" lang="ar-SA" sz="4000" b="1" i="0" u="none" strike="noStrike" kern="1200" cap="none" spc="0" normalizeH="0" baseline="0" noProof="0" dirty="0" smtClean="0">
                <a:ln>
                  <a:noFill/>
                </a:ln>
                <a:solidFill>
                  <a:schemeClr val="bg1"/>
                </a:solidFill>
                <a:effectLst/>
                <a:uLnTx/>
                <a:uFillTx/>
                <a:latin typeface="+mj-lt"/>
                <a:ea typeface="+mj-ea"/>
                <a:cs typeface="+mj-cs"/>
              </a:rPr>
              <a:t>3.</a:t>
            </a:r>
            <a:r>
              <a:rPr lang="ar-SA" sz="4000" b="1" dirty="0" smtClean="0">
                <a:solidFill>
                  <a:schemeClr val="bg1"/>
                </a:solidFill>
              </a:rPr>
              <a:t> قواعد النظام السياسي في الإسلام ( العدل )</a:t>
            </a:r>
            <a:endParaRPr kumimoji="0" lang="ar-SA" sz="4000" b="1" i="0" u="none" strike="noStrike" kern="1200" cap="none" spc="0" normalizeH="0" baseline="0" noProof="0" dirty="0">
              <a:ln>
                <a:noFill/>
              </a:ln>
              <a:solidFill>
                <a:schemeClr val="bg1"/>
              </a:solidFill>
              <a:effectLst/>
              <a:uLnTx/>
              <a:uFillTx/>
              <a:latin typeface="+mj-lt"/>
              <a:ea typeface="+mj-ea"/>
              <a:cs typeface="+mj-cs"/>
            </a:endParaRPr>
          </a:p>
        </p:txBody>
      </p:sp>
      <p:sp>
        <p:nvSpPr>
          <p:cNvPr id="15" name="Rectangle 14"/>
          <p:cNvSpPr/>
          <p:nvPr/>
        </p:nvSpPr>
        <p:spPr>
          <a:xfrm flipV="1">
            <a:off x="0" y="142852"/>
            <a:ext cx="9144000" cy="214314"/>
          </a:xfrm>
          <a:prstGeom prst="rect">
            <a:avLst/>
          </a:prstGeom>
          <a:solidFill>
            <a:srgbClr val="93AB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16" name="Rectangle 15"/>
          <p:cNvSpPr/>
          <p:nvPr/>
        </p:nvSpPr>
        <p:spPr>
          <a:xfrm>
            <a:off x="-32" y="357166"/>
            <a:ext cx="9144000" cy="285752"/>
          </a:xfrm>
          <a:prstGeom prst="rect">
            <a:avLst/>
          </a:prstGeom>
          <a:solidFill>
            <a:srgbClr val="DCF0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17" name="Rectangle 16"/>
          <p:cNvSpPr/>
          <p:nvPr/>
        </p:nvSpPr>
        <p:spPr>
          <a:xfrm>
            <a:off x="-32" y="642918"/>
            <a:ext cx="9144000" cy="76200"/>
          </a:xfrm>
          <a:prstGeom prst="rect">
            <a:avLst/>
          </a:prstGeom>
          <a:solidFill>
            <a:srgbClr val="61541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285720" y="1600200"/>
            <a:ext cx="8643998" cy="4525963"/>
          </a:xfrm>
          <a:prstGeom prst="rect">
            <a:avLst/>
          </a:prstGeom>
        </p:spPr>
        <p:txBody>
          <a:bodyPr>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ar-SA" sz="3200" b="0" i="0" u="none" strike="noStrike" kern="1200" cap="none" spc="0" normalizeH="0" baseline="0" noProof="0" dirty="0">
              <a:ln>
                <a:noFill/>
              </a:ln>
              <a:solidFill>
                <a:schemeClr val="tx1"/>
              </a:solidFill>
              <a:effectLst/>
              <a:uLnTx/>
              <a:uFillTx/>
              <a:latin typeface="Comic Sans MS" pitchFamily="66" charset="0"/>
              <a:ea typeface="+mn-ea"/>
              <a:cs typeface="+mn-cs"/>
            </a:endParaRPr>
          </a:p>
        </p:txBody>
      </p:sp>
      <p:sp>
        <p:nvSpPr>
          <p:cNvPr id="4" name="Rectangle 3"/>
          <p:cNvSpPr/>
          <p:nvPr/>
        </p:nvSpPr>
        <p:spPr>
          <a:xfrm>
            <a:off x="0" y="-24"/>
            <a:ext cx="9144000" cy="857256"/>
          </a:xfrm>
          <a:prstGeom prst="rect">
            <a:avLst/>
          </a:prstGeom>
          <a:solidFill>
            <a:srgbClr val="DCF0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5" name="Rectangle 4"/>
          <p:cNvSpPr/>
          <p:nvPr/>
        </p:nvSpPr>
        <p:spPr>
          <a:xfrm>
            <a:off x="0" y="214290"/>
            <a:ext cx="9144000" cy="1000132"/>
          </a:xfrm>
          <a:prstGeom prst="rect">
            <a:avLst/>
          </a:prstGeom>
          <a:solidFill>
            <a:srgbClr val="F054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6" name="Rectangle 5"/>
          <p:cNvSpPr/>
          <p:nvPr/>
        </p:nvSpPr>
        <p:spPr>
          <a:xfrm>
            <a:off x="0" y="285728"/>
            <a:ext cx="9144000" cy="142876"/>
          </a:xfrm>
          <a:prstGeom prst="rect">
            <a:avLst/>
          </a:prstGeom>
          <a:solidFill>
            <a:srgbClr val="B4CC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7" name="Rectangle 6"/>
          <p:cNvSpPr/>
          <p:nvPr/>
        </p:nvSpPr>
        <p:spPr>
          <a:xfrm>
            <a:off x="0" y="214290"/>
            <a:ext cx="9144000" cy="76200"/>
          </a:xfrm>
          <a:prstGeom prst="rect">
            <a:avLst/>
          </a:prstGeom>
          <a:solidFill>
            <a:srgbClr val="61541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8" name="Title 1"/>
          <p:cNvSpPr txBox="1">
            <a:spLocks/>
          </p:cNvSpPr>
          <p:nvPr/>
        </p:nvSpPr>
        <p:spPr>
          <a:xfrm>
            <a:off x="457200" y="428604"/>
            <a:ext cx="8229600" cy="560406"/>
          </a:xfrm>
          <a:prstGeom prst="rect">
            <a:avLst/>
          </a:prstGeom>
        </p:spPr>
        <p:txBody>
          <a:bodyPr>
            <a:normAutofit fontScale="82500" lnSpcReduction="20000"/>
          </a:bodyPr>
          <a:lstStyle/>
          <a:p>
            <a:pPr marL="0" marR="0" lvl="0" indent="0" algn="ctr" defTabSz="914400" rtl="1" eaLnBrk="1" fontAlgn="auto" latinLnBrk="0" hangingPunct="1">
              <a:lnSpc>
                <a:spcPct val="100000"/>
              </a:lnSpc>
              <a:spcBef>
                <a:spcPct val="0"/>
              </a:spcBef>
              <a:spcAft>
                <a:spcPts val="0"/>
              </a:spcAft>
              <a:buClrTx/>
              <a:buSzTx/>
              <a:buFontTx/>
              <a:buNone/>
              <a:tabLst/>
              <a:defRPr/>
            </a:pPr>
            <a:endParaRPr kumimoji="0" lang="ar-SA" sz="44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Comic Sans MS" pitchFamily="66" charset="0"/>
              <a:ea typeface="+mj-ea"/>
              <a:cs typeface="+mj-cs"/>
            </a:endParaRPr>
          </a:p>
        </p:txBody>
      </p:sp>
      <p:sp>
        <p:nvSpPr>
          <p:cNvPr id="9" name="Rectangle 8"/>
          <p:cNvSpPr/>
          <p:nvPr/>
        </p:nvSpPr>
        <p:spPr>
          <a:xfrm>
            <a:off x="0" y="1071546"/>
            <a:ext cx="9144000" cy="152400"/>
          </a:xfrm>
          <a:prstGeom prst="rect">
            <a:avLst/>
          </a:prstGeom>
          <a:solidFill>
            <a:srgbClr val="93AB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12" name="Rectangle 11"/>
          <p:cNvSpPr/>
          <p:nvPr/>
        </p:nvSpPr>
        <p:spPr>
          <a:xfrm>
            <a:off x="-32" y="6705624"/>
            <a:ext cx="9144000" cy="152400"/>
          </a:xfrm>
          <a:prstGeom prst="rect">
            <a:avLst/>
          </a:prstGeom>
          <a:solidFill>
            <a:srgbClr val="93AB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13" name="Rectangle 12"/>
          <p:cNvSpPr/>
          <p:nvPr/>
        </p:nvSpPr>
        <p:spPr>
          <a:xfrm>
            <a:off x="32" y="6812304"/>
            <a:ext cx="9144000" cy="45719"/>
          </a:xfrm>
          <a:prstGeom prst="rect">
            <a:avLst/>
          </a:prstGeom>
          <a:solidFill>
            <a:srgbClr val="F054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mic Sans MS" pitchFamily="66" charset="0"/>
            </a:endParaRPr>
          </a:p>
        </p:txBody>
      </p:sp>
      <p:sp>
        <p:nvSpPr>
          <p:cNvPr id="11" name="Title 10"/>
          <p:cNvSpPr>
            <a:spLocks noGrp="1"/>
          </p:cNvSpPr>
          <p:nvPr>
            <p:ph type="title"/>
          </p:nvPr>
        </p:nvSpPr>
        <p:spPr>
          <a:xfrm>
            <a:off x="457200" y="142852"/>
            <a:ext cx="8229600" cy="1143000"/>
          </a:xfrm>
        </p:spPr>
        <p:txBody>
          <a:bodyPr/>
          <a:lstStyle/>
          <a:p>
            <a:r>
              <a:rPr lang="ar-SA" dirty="0" smtClean="0">
                <a:solidFill>
                  <a:schemeClr val="bg1"/>
                </a:solidFill>
              </a:rPr>
              <a:t>3.</a:t>
            </a:r>
            <a:r>
              <a:rPr lang="ar-SA" b="1" dirty="0" smtClean="0">
                <a:solidFill>
                  <a:schemeClr val="bg1"/>
                </a:solidFill>
              </a:rPr>
              <a:t> ( العدل )</a:t>
            </a:r>
            <a:endParaRPr lang="ar-SA" dirty="0">
              <a:solidFill>
                <a:schemeClr val="bg1"/>
              </a:solidFill>
            </a:endParaRPr>
          </a:p>
        </p:txBody>
      </p:sp>
      <p:sp>
        <p:nvSpPr>
          <p:cNvPr id="14" name="Content Placeholder 13"/>
          <p:cNvSpPr>
            <a:spLocks noGrp="1"/>
          </p:cNvSpPr>
          <p:nvPr>
            <p:ph idx="1"/>
          </p:nvPr>
        </p:nvSpPr>
        <p:spPr/>
        <p:txBody>
          <a:bodyPr/>
          <a:lstStyle/>
          <a:p>
            <a:r>
              <a:rPr lang="ar-SA" dirty="0" smtClean="0"/>
              <a:t>ضرب لنا عهد عمر بن الخطاب أكبر مثال على العدل اللذي امر به السلام .</a:t>
            </a:r>
            <a:endParaRPr lang="ar-SA"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CSC">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94AD8C0A-2BA9-43FB-9FD3-41DA7744EB3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CSC</Template>
  <TotalTime>74</TotalTime>
  <Words>310</Words>
  <Application>Microsoft Office PowerPoint</Application>
  <PresentationFormat>عرض على الشاشة (3:4)‏</PresentationFormat>
  <Paragraphs>58</Paragraphs>
  <Slides>17</Slides>
  <Notes>1</Notes>
  <HiddenSlides>0</HiddenSlides>
  <MMClips>0</MMClips>
  <ScaleCrop>false</ScaleCrop>
  <HeadingPairs>
    <vt:vector size="4" baseType="variant">
      <vt:variant>
        <vt:lpstr>سمة</vt:lpstr>
      </vt:variant>
      <vt:variant>
        <vt:i4>1</vt:i4>
      </vt:variant>
      <vt:variant>
        <vt:lpstr>عناوين الشرائح</vt:lpstr>
      </vt:variant>
      <vt:variant>
        <vt:i4>17</vt:i4>
      </vt:variant>
    </vt:vector>
  </HeadingPairs>
  <TitlesOfParts>
    <vt:vector size="18" baseType="lpstr">
      <vt:lpstr>CSC</vt:lpstr>
      <vt:lpstr>الشريحة 1</vt:lpstr>
      <vt:lpstr>المحتـــــــــويــــات</vt:lpstr>
      <vt:lpstr>المقدمـــــــــــــــــــــــة</vt:lpstr>
      <vt:lpstr>الشريحة 4</vt:lpstr>
      <vt:lpstr>ما بعد الثــــوره</vt:lpstr>
      <vt:lpstr>الشريحة 6</vt:lpstr>
      <vt:lpstr>2. ( الشورى )</vt:lpstr>
      <vt:lpstr>الشريحة 8</vt:lpstr>
      <vt:lpstr>3. ( العدل )</vt:lpstr>
      <vt:lpstr>الشريحة 10</vt:lpstr>
      <vt:lpstr>4. ( المساواة )</vt:lpstr>
      <vt:lpstr>الشريحة 12</vt:lpstr>
      <vt:lpstr>5. ( الحريه)</vt:lpstr>
      <vt:lpstr>الشريحة 14</vt:lpstr>
      <vt:lpstr>هل تعرض الغرب لثورات مماثله ؟</vt:lpstr>
      <vt:lpstr>الخـــــــــــاتمه </vt:lpstr>
      <vt:lpstr>اعـــداد الطــالبــــــــات</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FAY</dc:creator>
  <cp:lastModifiedBy>COMPUTER</cp:lastModifiedBy>
  <cp:revision>18</cp:revision>
  <dcterms:created xsi:type="dcterms:W3CDTF">2011-12-26T10:54:01Z</dcterms:created>
  <dcterms:modified xsi:type="dcterms:W3CDTF">2012-09-23T14:35:04Z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TC300089389990</vt:lpwstr>
  </property>
</Properties>
</file>