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1" r:id="rId1"/>
  </p:sldMasterIdLst>
  <p:sldIdLst>
    <p:sldId id="256" r:id="rId2"/>
    <p:sldId id="257" r:id="rId3"/>
    <p:sldId id="258" r:id="rId4"/>
    <p:sldId id="262" r:id="rId5"/>
    <p:sldId id="261" r:id="rId6"/>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Tahoma" pitchFamily="34" charset="0"/>
        <a:ea typeface="+mn-ea"/>
        <a:cs typeface="Arial" charset="0"/>
      </a:defRPr>
    </a:lvl1pPr>
    <a:lvl2pPr marL="457200" algn="r" rtl="1" fontAlgn="base">
      <a:spcBef>
        <a:spcPct val="0"/>
      </a:spcBef>
      <a:spcAft>
        <a:spcPct val="0"/>
      </a:spcAft>
      <a:defRPr kern="1200">
        <a:solidFill>
          <a:schemeClr val="tx1"/>
        </a:solidFill>
        <a:latin typeface="Tahoma" pitchFamily="34" charset="0"/>
        <a:ea typeface="+mn-ea"/>
        <a:cs typeface="Arial" charset="0"/>
      </a:defRPr>
    </a:lvl2pPr>
    <a:lvl3pPr marL="914400" algn="r" rtl="1" fontAlgn="base">
      <a:spcBef>
        <a:spcPct val="0"/>
      </a:spcBef>
      <a:spcAft>
        <a:spcPct val="0"/>
      </a:spcAft>
      <a:defRPr kern="1200">
        <a:solidFill>
          <a:schemeClr val="tx1"/>
        </a:solidFill>
        <a:latin typeface="Tahoma" pitchFamily="34" charset="0"/>
        <a:ea typeface="+mn-ea"/>
        <a:cs typeface="Arial" charset="0"/>
      </a:defRPr>
    </a:lvl3pPr>
    <a:lvl4pPr marL="1371600" algn="r" rtl="1" fontAlgn="base">
      <a:spcBef>
        <a:spcPct val="0"/>
      </a:spcBef>
      <a:spcAft>
        <a:spcPct val="0"/>
      </a:spcAft>
      <a:defRPr kern="1200">
        <a:solidFill>
          <a:schemeClr val="tx1"/>
        </a:solidFill>
        <a:latin typeface="Tahoma" pitchFamily="34" charset="0"/>
        <a:ea typeface="+mn-ea"/>
        <a:cs typeface="Arial" charset="0"/>
      </a:defRPr>
    </a:lvl4pPr>
    <a:lvl5pPr marL="1828800" algn="r" rtl="1" fontAlgn="base">
      <a:spcBef>
        <a:spcPct val="0"/>
      </a:spcBef>
      <a:spcAft>
        <a:spcPct val="0"/>
      </a:spcAft>
      <a:defRPr kern="1200">
        <a:solidFill>
          <a:schemeClr val="tx1"/>
        </a:solidFill>
        <a:latin typeface="Tahoma" pitchFamily="34" charset="0"/>
        <a:ea typeface="+mn-ea"/>
        <a:cs typeface="Arial" charset="0"/>
      </a:defRPr>
    </a:lvl5pPr>
    <a:lvl6pPr marL="2286000" algn="r" defTabSz="914400" rtl="1" eaLnBrk="1" latinLnBrk="0" hangingPunct="1">
      <a:defRPr kern="1200">
        <a:solidFill>
          <a:schemeClr val="tx1"/>
        </a:solidFill>
        <a:latin typeface="Tahoma" pitchFamily="34" charset="0"/>
        <a:ea typeface="+mn-ea"/>
        <a:cs typeface="Arial" charset="0"/>
      </a:defRPr>
    </a:lvl6pPr>
    <a:lvl7pPr marL="2743200" algn="r" defTabSz="914400" rtl="1" eaLnBrk="1" latinLnBrk="0" hangingPunct="1">
      <a:defRPr kern="1200">
        <a:solidFill>
          <a:schemeClr val="tx1"/>
        </a:solidFill>
        <a:latin typeface="Tahoma" pitchFamily="34" charset="0"/>
        <a:ea typeface="+mn-ea"/>
        <a:cs typeface="Arial" charset="0"/>
      </a:defRPr>
    </a:lvl7pPr>
    <a:lvl8pPr marL="3200400" algn="r" defTabSz="914400" rtl="1" eaLnBrk="1" latinLnBrk="0" hangingPunct="1">
      <a:defRPr kern="1200">
        <a:solidFill>
          <a:schemeClr val="tx1"/>
        </a:solidFill>
        <a:latin typeface="Tahoma" pitchFamily="34" charset="0"/>
        <a:ea typeface="+mn-ea"/>
        <a:cs typeface="Arial" charset="0"/>
      </a:defRPr>
    </a:lvl8pPr>
    <a:lvl9pPr marL="3657600" algn="r" defTabSz="914400" rtl="1"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6600CC"/>
    <a:srgbClr val="FFCC00"/>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28674" name="Group 2"/>
          <p:cNvGrpSpPr>
            <a:grpSpLocks/>
          </p:cNvGrpSpPr>
          <p:nvPr/>
        </p:nvGrpSpPr>
        <p:grpSpPr bwMode="auto">
          <a:xfrm>
            <a:off x="0" y="6350"/>
            <a:ext cx="9140825" cy="6851650"/>
            <a:chOff x="0" y="4"/>
            <a:chExt cx="5758" cy="4316"/>
          </a:xfrm>
        </p:grpSpPr>
        <p:grpSp>
          <p:nvGrpSpPr>
            <p:cNvPr id="28675" name="Group 3"/>
            <p:cNvGrpSpPr>
              <a:grpSpLocks/>
            </p:cNvGrpSpPr>
            <p:nvPr/>
          </p:nvGrpSpPr>
          <p:grpSpPr bwMode="auto">
            <a:xfrm>
              <a:off x="0" y="1161"/>
              <a:ext cx="5758" cy="3159"/>
              <a:chOff x="0" y="1161"/>
              <a:chExt cx="5758" cy="3159"/>
            </a:xfrm>
          </p:grpSpPr>
          <p:sp>
            <p:nvSpPr>
              <p:cNvPr id="28676"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endParaRPr lang="ar-SA" dirty="0"/>
              </a:p>
            </p:txBody>
          </p:sp>
          <p:sp>
            <p:nvSpPr>
              <p:cNvPr id="28677"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endParaRPr lang="ar-SA" dirty="0"/>
              </a:p>
            </p:txBody>
          </p:sp>
        </p:grpSp>
        <p:sp>
          <p:nvSpPr>
            <p:cNvPr id="28678"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endParaRPr lang="ar-SA" dirty="0"/>
            </a:p>
          </p:txBody>
        </p:sp>
        <p:sp>
          <p:nvSpPr>
            <p:cNvPr id="28679"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endParaRPr lang="ar-SA" dirty="0"/>
            </a:p>
          </p:txBody>
        </p:sp>
        <p:sp>
          <p:nvSpPr>
            <p:cNvPr id="28680"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endParaRPr lang="ar-SA" dirty="0"/>
            </a:p>
          </p:txBody>
        </p:sp>
        <p:grpSp>
          <p:nvGrpSpPr>
            <p:cNvPr id="28681" name="Group 9"/>
            <p:cNvGrpSpPr>
              <a:grpSpLocks/>
            </p:cNvGrpSpPr>
            <p:nvPr/>
          </p:nvGrpSpPr>
          <p:grpSpPr bwMode="auto">
            <a:xfrm>
              <a:off x="348" y="4"/>
              <a:ext cx="5410" cy="4316"/>
              <a:chOff x="348" y="4"/>
              <a:chExt cx="5410" cy="4316"/>
            </a:xfrm>
          </p:grpSpPr>
          <p:sp>
            <p:nvSpPr>
              <p:cNvPr id="28682"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endParaRPr lang="ar-SA" dirty="0"/>
              </a:p>
            </p:txBody>
          </p:sp>
          <p:sp>
            <p:nvSpPr>
              <p:cNvPr id="28683"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endParaRPr lang="ar-SA" dirty="0"/>
              </a:p>
            </p:txBody>
          </p:sp>
          <p:sp>
            <p:nvSpPr>
              <p:cNvPr id="28684"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endParaRPr lang="ar-SA" dirty="0"/>
              </a:p>
            </p:txBody>
          </p:sp>
          <p:sp>
            <p:nvSpPr>
              <p:cNvPr id="28685"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endParaRPr lang="ar-SA" dirty="0"/>
              </a:p>
            </p:txBody>
          </p:sp>
          <p:sp>
            <p:nvSpPr>
              <p:cNvPr id="28686"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endParaRPr lang="ar-SA" dirty="0"/>
              </a:p>
            </p:txBody>
          </p:sp>
          <p:sp>
            <p:nvSpPr>
              <p:cNvPr id="28687"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endParaRPr lang="ar-SA" dirty="0"/>
              </a:p>
            </p:txBody>
          </p:sp>
        </p:grpSp>
      </p:grpSp>
      <p:sp>
        <p:nvSpPr>
          <p:cNvPr id="28688" name="Rectangle 16"/>
          <p:cNvSpPr>
            <a:spLocks noGrp="1" noChangeArrowheads="1"/>
          </p:cNvSpPr>
          <p:nvPr>
            <p:ph type="ctrTitle" sz="quarter"/>
          </p:nvPr>
        </p:nvSpPr>
        <p:spPr>
          <a:xfrm>
            <a:off x="1066800" y="1997075"/>
            <a:ext cx="7086600" cy="1431925"/>
          </a:xfrm>
        </p:spPr>
        <p:txBody>
          <a:bodyPr anchor="b"/>
          <a:lstStyle>
            <a:lvl1pPr>
              <a:defRPr/>
            </a:lvl1pPr>
          </a:lstStyle>
          <a:p>
            <a:r>
              <a:rPr lang="ar-SA" smtClean="0"/>
              <a:t>انقر لتحرير نمط العنوان الرئيسي</a:t>
            </a:r>
            <a:endParaRPr lang="ar-SA"/>
          </a:p>
        </p:txBody>
      </p:sp>
      <p:sp>
        <p:nvSpPr>
          <p:cNvPr id="28689"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ar-SA" smtClean="0"/>
              <a:t>انقر لتحرير نمط العنوان الثانوي الرئيسي</a:t>
            </a:r>
            <a:endParaRPr lang="ar-SA"/>
          </a:p>
        </p:txBody>
      </p:sp>
      <p:sp>
        <p:nvSpPr>
          <p:cNvPr id="28690" name="Rectangle 18"/>
          <p:cNvSpPr>
            <a:spLocks noGrp="1" noChangeArrowheads="1"/>
          </p:cNvSpPr>
          <p:nvPr>
            <p:ph type="dt" sz="quarter" idx="2"/>
          </p:nvPr>
        </p:nvSpPr>
        <p:spPr/>
        <p:txBody>
          <a:bodyPr/>
          <a:lstStyle>
            <a:lvl1pPr>
              <a:defRPr/>
            </a:lvl1pPr>
          </a:lstStyle>
          <a:p>
            <a:endParaRPr lang="en-US" dirty="0"/>
          </a:p>
        </p:txBody>
      </p:sp>
      <p:sp>
        <p:nvSpPr>
          <p:cNvPr id="28691" name="Rectangle 19"/>
          <p:cNvSpPr>
            <a:spLocks noGrp="1" noChangeArrowheads="1"/>
          </p:cNvSpPr>
          <p:nvPr>
            <p:ph type="ftr" sz="quarter" idx="3"/>
          </p:nvPr>
        </p:nvSpPr>
        <p:spPr>
          <a:xfrm>
            <a:off x="3352800" y="6248400"/>
            <a:ext cx="2895600" cy="457200"/>
          </a:xfrm>
        </p:spPr>
        <p:txBody>
          <a:bodyPr/>
          <a:lstStyle>
            <a:lvl1pPr>
              <a:defRPr/>
            </a:lvl1pPr>
          </a:lstStyle>
          <a:p>
            <a:endParaRPr lang="en-US" dirty="0"/>
          </a:p>
        </p:txBody>
      </p:sp>
      <p:sp>
        <p:nvSpPr>
          <p:cNvPr id="28692" name="Rectangle 20"/>
          <p:cNvSpPr>
            <a:spLocks noGrp="1" noChangeArrowheads="1"/>
          </p:cNvSpPr>
          <p:nvPr>
            <p:ph type="sldNum" sz="quarter" idx="4"/>
          </p:nvPr>
        </p:nvSpPr>
        <p:spPr/>
        <p:txBody>
          <a:bodyPr/>
          <a:lstStyle>
            <a:lvl1pPr>
              <a:defRPr/>
            </a:lvl1pPr>
          </a:lstStyle>
          <a:p>
            <a:fld id="{E2EACF97-DA3C-4A55-A9FE-46FFA9533EB5}" type="slidenum">
              <a:rPr lang="ar-SA"/>
              <a:pPr/>
              <a:t>‹#›</a:t>
            </a:fld>
            <a:endParaRPr lang="en-US" dirty="0"/>
          </a:p>
        </p:txBody>
      </p:sp>
    </p:spTree>
  </p:cSld>
  <p:clrMapOvr>
    <a:masterClrMapping/>
  </p:clrMapOvr>
  <p:transition spd="med">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endParaRPr lang="en-US" dirty="0"/>
          </a:p>
        </p:txBody>
      </p:sp>
      <p:sp>
        <p:nvSpPr>
          <p:cNvPr id="5" name="عنصر نائب للتذييل 4"/>
          <p:cNvSpPr>
            <a:spLocks noGrp="1"/>
          </p:cNvSpPr>
          <p:nvPr>
            <p:ph type="ftr" sz="quarter" idx="11"/>
          </p:nvPr>
        </p:nvSpPr>
        <p:spPr/>
        <p:txBody>
          <a:bodyPr/>
          <a:lstStyle>
            <a:lvl1pPr>
              <a:defRPr/>
            </a:lvl1pPr>
          </a:lstStyle>
          <a:p>
            <a:endParaRPr lang="en-US" dirty="0"/>
          </a:p>
        </p:txBody>
      </p:sp>
      <p:sp>
        <p:nvSpPr>
          <p:cNvPr id="6" name="عنصر نائب لرقم الشريحة 5"/>
          <p:cNvSpPr>
            <a:spLocks noGrp="1"/>
          </p:cNvSpPr>
          <p:nvPr>
            <p:ph type="sldNum" sz="quarter" idx="12"/>
          </p:nvPr>
        </p:nvSpPr>
        <p:spPr/>
        <p:txBody>
          <a:bodyPr/>
          <a:lstStyle>
            <a:lvl1pPr>
              <a:defRPr/>
            </a:lvl1pPr>
          </a:lstStyle>
          <a:p>
            <a:fld id="{036CDB55-6906-473D-B605-BD625A4F5D50}" type="slidenum">
              <a:rPr lang="ar-SA"/>
              <a:pPr/>
              <a:t>‹#›</a:t>
            </a:fld>
            <a:endParaRPr lang="en-US" dirty="0"/>
          </a:p>
        </p:txBody>
      </p:sp>
    </p:spTree>
  </p:cSld>
  <p:clrMapOvr>
    <a:masterClrMapping/>
  </p:clrMapOvr>
  <p:transition spd="med">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24650" y="304800"/>
            <a:ext cx="1885950" cy="5791200"/>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1066800" y="304800"/>
            <a:ext cx="5505450" cy="57912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endParaRPr lang="en-US" dirty="0"/>
          </a:p>
        </p:txBody>
      </p:sp>
      <p:sp>
        <p:nvSpPr>
          <p:cNvPr id="5" name="عنصر نائب للتذييل 4"/>
          <p:cNvSpPr>
            <a:spLocks noGrp="1"/>
          </p:cNvSpPr>
          <p:nvPr>
            <p:ph type="ftr" sz="quarter" idx="11"/>
          </p:nvPr>
        </p:nvSpPr>
        <p:spPr/>
        <p:txBody>
          <a:bodyPr/>
          <a:lstStyle>
            <a:lvl1pPr>
              <a:defRPr/>
            </a:lvl1pPr>
          </a:lstStyle>
          <a:p>
            <a:endParaRPr lang="en-US" dirty="0"/>
          </a:p>
        </p:txBody>
      </p:sp>
      <p:sp>
        <p:nvSpPr>
          <p:cNvPr id="6" name="عنصر نائب لرقم الشريحة 5"/>
          <p:cNvSpPr>
            <a:spLocks noGrp="1"/>
          </p:cNvSpPr>
          <p:nvPr>
            <p:ph type="sldNum" sz="quarter" idx="12"/>
          </p:nvPr>
        </p:nvSpPr>
        <p:spPr/>
        <p:txBody>
          <a:bodyPr/>
          <a:lstStyle>
            <a:lvl1pPr>
              <a:defRPr/>
            </a:lvl1pPr>
          </a:lstStyle>
          <a:p>
            <a:fld id="{C79E48EE-BC48-4616-BA7C-91A35CB80528}" type="slidenum">
              <a:rPr lang="ar-SA"/>
              <a:pPr/>
              <a:t>‹#›</a:t>
            </a:fld>
            <a:endParaRPr lang="en-US" dirty="0"/>
          </a:p>
        </p:txBody>
      </p:sp>
    </p:spTree>
  </p:cSld>
  <p:clrMapOvr>
    <a:masterClrMapping/>
  </p:clrMapOvr>
  <p:transition spd="med">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endParaRPr lang="en-US" dirty="0"/>
          </a:p>
        </p:txBody>
      </p:sp>
      <p:sp>
        <p:nvSpPr>
          <p:cNvPr id="5" name="عنصر نائب للتذييل 4"/>
          <p:cNvSpPr>
            <a:spLocks noGrp="1"/>
          </p:cNvSpPr>
          <p:nvPr>
            <p:ph type="ftr" sz="quarter" idx="11"/>
          </p:nvPr>
        </p:nvSpPr>
        <p:spPr/>
        <p:txBody>
          <a:bodyPr/>
          <a:lstStyle>
            <a:lvl1pPr>
              <a:defRPr/>
            </a:lvl1pPr>
          </a:lstStyle>
          <a:p>
            <a:endParaRPr lang="en-US" dirty="0"/>
          </a:p>
        </p:txBody>
      </p:sp>
      <p:sp>
        <p:nvSpPr>
          <p:cNvPr id="6" name="عنصر نائب لرقم الشريحة 5"/>
          <p:cNvSpPr>
            <a:spLocks noGrp="1"/>
          </p:cNvSpPr>
          <p:nvPr>
            <p:ph type="sldNum" sz="quarter" idx="12"/>
          </p:nvPr>
        </p:nvSpPr>
        <p:spPr/>
        <p:txBody>
          <a:bodyPr/>
          <a:lstStyle>
            <a:lvl1pPr>
              <a:defRPr/>
            </a:lvl1pPr>
          </a:lstStyle>
          <a:p>
            <a:fld id="{87C63DC6-E71A-476F-AE35-F03659DD4A8D}" type="slidenum">
              <a:rPr lang="ar-SA"/>
              <a:pPr/>
              <a:t>‹#›</a:t>
            </a:fld>
            <a:endParaRPr lang="en-US" dirty="0"/>
          </a:p>
        </p:txBody>
      </p:sp>
    </p:spTree>
  </p:cSld>
  <p:clrMapOvr>
    <a:masterClrMapping/>
  </p:clrMapOvr>
  <p:transition spd="med">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endParaRPr lang="en-US" dirty="0"/>
          </a:p>
        </p:txBody>
      </p:sp>
      <p:sp>
        <p:nvSpPr>
          <p:cNvPr id="5" name="عنصر نائب للتذييل 4"/>
          <p:cNvSpPr>
            <a:spLocks noGrp="1"/>
          </p:cNvSpPr>
          <p:nvPr>
            <p:ph type="ftr" sz="quarter" idx="11"/>
          </p:nvPr>
        </p:nvSpPr>
        <p:spPr/>
        <p:txBody>
          <a:bodyPr/>
          <a:lstStyle>
            <a:lvl1pPr>
              <a:defRPr/>
            </a:lvl1pPr>
          </a:lstStyle>
          <a:p>
            <a:endParaRPr lang="en-US" dirty="0"/>
          </a:p>
        </p:txBody>
      </p:sp>
      <p:sp>
        <p:nvSpPr>
          <p:cNvPr id="6" name="عنصر نائب لرقم الشريحة 5"/>
          <p:cNvSpPr>
            <a:spLocks noGrp="1"/>
          </p:cNvSpPr>
          <p:nvPr>
            <p:ph type="sldNum" sz="quarter" idx="12"/>
          </p:nvPr>
        </p:nvSpPr>
        <p:spPr/>
        <p:txBody>
          <a:bodyPr/>
          <a:lstStyle>
            <a:lvl1pPr>
              <a:defRPr/>
            </a:lvl1pPr>
          </a:lstStyle>
          <a:p>
            <a:fld id="{7E492477-9AD2-4962-B9C3-D777836D26FD}" type="slidenum">
              <a:rPr lang="ar-SA"/>
              <a:pPr/>
              <a:t>‹#›</a:t>
            </a:fld>
            <a:endParaRPr lang="en-US" dirty="0"/>
          </a:p>
        </p:txBody>
      </p:sp>
    </p:spTree>
  </p:cSld>
  <p:clrMapOvr>
    <a:masterClrMapping/>
  </p:clrMapOvr>
  <p:transition spd="med">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lvl1pPr>
              <a:defRPr/>
            </a:lvl1pPr>
          </a:lstStyle>
          <a:p>
            <a:endParaRPr lang="en-US" dirty="0"/>
          </a:p>
        </p:txBody>
      </p:sp>
      <p:sp>
        <p:nvSpPr>
          <p:cNvPr id="6" name="عنصر نائب للتذييل 5"/>
          <p:cNvSpPr>
            <a:spLocks noGrp="1"/>
          </p:cNvSpPr>
          <p:nvPr>
            <p:ph type="ftr" sz="quarter" idx="11"/>
          </p:nvPr>
        </p:nvSpPr>
        <p:spPr/>
        <p:txBody>
          <a:bodyPr/>
          <a:lstStyle>
            <a:lvl1pPr>
              <a:defRPr/>
            </a:lvl1pPr>
          </a:lstStyle>
          <a:p>
            <a:endParaRPr lang="en-US" dirty="0"/>
          </a:p>
        </p:txBody>
      </p:sp>
      <p:sp>
        <p:nvSpPr>
          <p:cNvPr id="7" name="عنصر نائب لرقم الشريحة 6"/>
          <p:cNvSpPr>
            <a:spLocks noGrp="1"/>
          </p:cNvSpPr>
          <p:nvPr>
            <p:ph type="sldNum" sz="quarter" idx="12"/>
          </p:nvPr>
        </p:nvSpPr>
        <p:spPr/>
        <p:txBody>
          <a:bodyPr/>
          <a:lstStyle>
            <a:lvl1pPr>
              <a:defRPr/>
            </a:lvl1pPr>
          </a:lstStyle>
          <a:p>
            <a:fld id="{BEEDDEB6-1977-4499-BCB1-C78F7938EC95}" type="slidenum">
              <a:rPr lang="ar-SA"/>
              <a:pPr/>
              <a:t>‹#›</a:t>
            </a:fld>
            <a:endParaRPr lang="en-US" dirty="0"/>
          </a:p>
        </p:txBody>
      </p:sp>
    </p:spTree>
  </p:cSld>
  <p:clrMapOvr>
    <a:masterClrMapping/>
  </p:clrMapOvr>
  <p:transition spd="med">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lvl1pPr>
              <a:defRPr/>
            </a:lvl1pPr>
          </a:lstStyle>
          <a:p>
            <a:endParaRPr lang="en-US" dirty="0"/>
          </a:p>
        </p:txBody>
      </p:sp>
      <p:sp>
        <p:nvSpPr>
          <p:cNvPr id="8" name="عنصر نائب للتذييل 7"/>
          <p:cNvSpPr>
            <a:spLocks noGrp="1"/>
          </p:cNvSpPr>
          <p:nvPr>
            <p:ph type="ftr" sz="quarter" idx="11"/>
          </p:nvPr>
        </p:nvSpPr>
        <p:spPr/>
        <p:txBody>
          <a:bodyPr/>
          <a:lstStyle>
            <a:lvl1pPr>
              <a:defRPr/>
            </a:lvl1pPr>
          </a:lstStyle>
          <a:p>
            <a:endParaRPr lang="en-US" dirty="0"/>
          </a:p>
        </p:txBody>
      </p:sp>
      <p:sp>
        <p:nvSpPr>
          <p:cNvPr id="9" name="عنصر نائب لرقم الشريحة 8"/>
          <p:cNvSpPr>
            <a:spLocks noGrp="1"/>
          </p:cNvSpPr>
          <p:nvPr>
            <p:ph type="sldNum" sz="quarter" idx="12"/>
          </p:nvPr>
        </p:nvSpPr>
        <p:spPr/>
        <p:txBody>
          <a:bodyPr/>
          <a:lstStyle>
            <a:lvl1pPr>
              <a:defRPr/>
            </a:lvl1pPr>
          </a:lstStyle>
          <a:p>
            <a:fld id="{3EDF3AFE-5A0C-451F-B1D6-21572A1EF982}" type="slidenum">
              <a:rPr lang="ar-SA"/>
              <a:pPr/>
              <a:t>‹#›</a:t>
            </a:fld>
            <a:endParaRPr lang="en-US" dirty="0"/>
          </a:p>
        </p:txBody>
      </p:sp>
    </p:spTree>
  </p:cSld>
  <p:clrMapOvr>
    <a:masterClrMapping/>
  </p:clrMapOvr>
  <p:transition spd="med">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lvl1pPr>
              <a:defRPr/>
            </a:lvl1pPr>
          </a:lstStyle>
          <a:p>
            <a:endParaRPr lang="en-US" dirty="0"/>
          </a:p>
        </p:txBody>
      </p:sp>
      <p:sp>
        <p:nvSpPr>
          <p:cNvPr id="4" name="عنصر نائب للتذييل 3"/>
          <p:cNvSpPr>
            <a:spLocks noGrp="1"/>
          </p:cNvSpPr>
          <p:nvPr>
            <p:ph type="ftr" sz="quarter" idx="11"/>
          </p:nvPr>
        </p:nvSpPr>
        <p:spPr/>
        <p:txBody>
          <a:bodyPr/>
          <a:lstStyle>
            <a:lvl1pPr>
              <a:defRPr/>
            </a:lvl1pPr>
          </a:lstStyle>
          <a:p>
            <a:endParaRPr lang="en-US" dirty="0"/>
          </a:p>
        </p:txBody>
      </p:sp>
      <p:sp>
        <p:nvSpPr>
          <p:cNvPr id="5" name="عنصر نائب لرقم الشريحة 4"/>
          <p:cNvSpPr>
            <a:spLocks noGrp="1"/>
          </p:cNvSpPr>
          <p:nvPr>
            <p:ph type="sldNum" sz="quarter" idx="12"/>
          </p:nvPr>
        </p:nvSpPr>
        <p:spPr/>
        <p:txBody>
          <a:bodyPr/>
          <a:lstStyle>
            <a:lvl1pPr>
              <a:defRPr/>
            </a:lvl1pPr>
          </a:lstStyle>
          <a:p>
            <a:fld id="{6252252A-A535-4F1A-B049-66C4A64C3A87}" type="slidenum">
              <a:rPr lang="ar-SA"/>
              <a:pPr/>
              <a:t>‹#›</a:t>
            </a:fld>
            <a:endParaRPr lang="en-US" dirty="0"/>
          </a:p>
        </p:txBody>
      </p:sp>
    </p:spTree>
  </p:cSld>
  <p:clrMapOvr>
    <a:masterClrMapping/>
  </p:clrMapOvr>
  <p:transition spd="med">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lvl1pPr>
          </a:lstStyle>
          <a:p>
            <a:endParaRPr lang="en-US" dirty="0"/>
          </a:p>
        </p:txBody>
      </p:sp>
      <p:sp>
        <p:nvSpPr>
          <p:cNvPr id="3" name="عنصر نائب للتذييل 2"/>
          <p:cNvSpPr>
            <a:spLocks noGrp="1"/>
          </p:cNvSpPr>
          <p:nvPr>
            <p:ph type="ftr" sz="quarter" idx="11"/>
          </p:nvPr>
        </p:nvSpPr>
        <p:spPr/>
        <p:txBody>
          <a:bodyPr/>
          <a:lstStyle>
            <a:lvl1pPr>
              <a:defRPr/>
            </a:lvl1pPr>
          </a:lstStyle>
          <a:p>
            <a:endParaRPr lang="en-US" dirty="0"/>
          </a:p>
        </p:txBody>
      </p:sp>
      <p:sp>
        <p:nvSpPr>
          <p:cNvPr id="4" name="عنصر نائب لرقم الشريحة 3"/>
          <p:cNvSpPr>
            <a:spLocks noGrp="1"/>
          </p:cNvSpPr>
          <p:nvPr>
            <p:ph type="sldNum" sz="quarter" idx="12"/>
          </p:nvPr>
        </p:nvSpPr>
        <p:spPr/>
        <p:txBody>
          <a:bodyPr/>
          <a:lstStyle>
            <a:lvl1pPr>
              <a:defRPr/>
            </a:lvl1pPr>
          </a:lstStyle>
          <a:p>
            <a:fld id="{BDD3982E-4126-4995-A442-98C5185B6D3E}" type="slidenum">
              <a:rPr lang="ar-SA"/>
              <a:pPr/>
              <a:t>‹#›</a:t>
            </a:fld>
            <a:endParaRPr lang="en-US" dirty="0"/>
          </a:p>
        </p:txBody>
      </p:sp>
    </p:spTree>
  </p:cSld>
  <p:clrMapOvr>
    <a:masterClrMapping/>
  </p:clrMapOvr>
  <p:transition spd="med">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dirty="0"/>
          </a:p>
        </p:txBody>
      </p:sp>
      <p:sp>
        <p:nvSpPr>
          <p:cNvPr id="6" name="عنصر نائب للتذييل 5"/>
          <p:cNvSpPr>
            <a:spLocks noGrp="1"/>
          </p:cNvSpPr>
          <p:nvPr>
            <p:ph type="ftr" sz="quarter" idx="11"/>
          </p:nvPr>
        </p:nvSpPr>
        <p:spPr/>
        <p:txBody>
          <a:bodyPr/>
          <a:lstStyle>
            <a:lvl1pPr>
              <a:defRPr/>
            </a:lvl1pPr>
          </a:lstStyle>
          <a:p>
            <a:endParaRPr lang="en-US" dirty="0"/>
          </a:p>
        </p:txBody>
      </p:sp>
      <p:sp>
        <p:nvSpPr>
          <p:cNvPr id="7" name="عنصر نائب لرقم الشريحة 6"/>
          <p:cNvSpPr>
            <a:spLocks noGrp="1"/>
          </p:cNvSpPr>
          <p:nvPr>
            <p:ph type="sldNum" sz="quarter" idx="12"/>
          </p:nvPr>
        </p:nvSpPr>
        <p:spPr/>
        <p:txBody>
          <a:bodyPr/>
          <a:lstStyle>
            <a:lvl1pPr>
              <a:defRPr/>
            </a:lvl1pPr>
          </a:lstStyle>
          <a:p>
            <a:fld id="{094A9337-EAA9-44CC-87F6-12209C492530}" type="slidenum">
              <a:rPr lang="ar-SA"/>
              <a:pPr/>
              <a:t>‹#›</a:t>
            </a:fld>
            <a:endParaRPr lang="en-US" dirty="0"/>
          </a:p>
        </p:txBody>
      </p:sp>
    </p:spTree>
  </p:cSld>
  <p:clrMapOvr>
    <a:masterClrMapping/>
  </p:clrMapOvr>
  <p:transition spd="med">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dirty="0" smtClean="0"/>
              <a:t>انقر فوق الرمز لإضافة صورة</a:t>
            </a:r>
            <a:endParaRPr lang="ar-SA"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dirty="0"/>
          </a:p>
        </p:txBody>
      </p:sp>
      <p:sp>
        <p:nvSpPr>
          <p:cNvPr id="6" name="عنصر نائب للتذييل 5"/>
          <p:cNvSpPr>
            <a:spLocks noGrp="1"/>
          </p:cNvSpPr>
          <p:nvPr>
            <p:ph type="ftr" sz="quarter" idx="11"/>
          </p:nvPr>
        </p:nvSpPr>
        <p:spPr/>
        <p:txBody>
          <a:bodyPr/>
          <a:lstStyle>
            <a:lvl1pPr>
              <a:defRPr/>
            </a:lvl1pPr>
          </a:lstStyle>
          <a:p>
            <a:endParaRPr lang="en-US" dirty="0"/>
          </a:p>
        </p:txBody>
      </p:sp>
      <p:sp>
        <p:nvSpPr>
          <p:cNvPr id="7" name="عنصر نائب لرقم الشريحة 6"/>
          <p:cNvSpPr>
            <a:spLocks noGrp="1"/>
          </p:cNvSpPr>
          <p:nvPr>
            <p:ph type="sldNum" sz="quarter" idx="12"/>
          </p:nvPr>
        </p:nvSpPr>
        <p:spPr/>
        <p:txBody>
          <a:bodyPr/>
          <a:lstStyle>
            <a:lvl1pPr>
              <a:defRPr/>
            </a:lvl1pPr>
          </a:lstStyle>
          <a:p>
            <a:fld id="{0FCD8333-AB94-4749-9250-A83C5B998798}" type="slidenum">
              <a:rPr lang="ar-SA"/>
              <a:pPr/>
              <a:t>‹#›</a:t>
            </a:fld>
            <a:endParaRPr lang="en-US" dirty="0"/>
          </a:p>
        </p:txBody>
      </p:sp>
    </p:spTree>
  </p:cSld>
  <p:clrMapOvr>
    <a:masterClrMapping/>
  </p:clrMapOvr>
  <p:transition spd="med">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7650" name="Group 2"/>
          <p:cNvGrpSpPr>
            <a:grpSpLocks/>
          </p:cNvGrpSpPr>
          <p:nvPr/>
        </p:nvGrpSpPr>
        <p:grpSpPr bwMode="auto">
          <a:xfrm>
            <a:off x="0" y="6350"/>
            <a:ext cx="9140825" cy="6851650"/>
            <a:chOff x="0" y="4"/>
            <a:chExt cx="5758" cy="4316"/>
          </a:xfrm>
        </p:grpSpPr>
        <p:sp>
          <p:nvSpPr>
            <p:cNvPr id="27651" name="Freeform 3"/>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endParaRPr lang="ar-SA" dirty="0"/>
            </a:p>
          </p:txBody>
        </p:sp>
        <p:sp>
          <p:nvSpPr>
            <p:cNvPr id="27652" name="Freeform 4"/>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endParaRPr lang="ar-SA" dirty="0"/>
            </a:p>
          </p:txBody>
        </p:sp>
        <p:grpSp>
          <p:nvGrpSpPr>
            <p:cNvPr id="27653" name="Group 5"/>
            <p:cNvGrpSpPr>
              <a:grpSpLocks/>
            </p:cNvGrpSpPr>
            <p:nvPr userDrawn="1"/>
          </p:nvGrpSpPr>
          <p:grpSpPr bwMode="auto">
            <a:xfrm>
              <a:off x="0" y="4"/>
              <a:ext cx="5758" cy="4316"/>
              <a:chOff x="0" y="4"/>
              <a:chExt cx="5758" cy="4316"/>
            </a:xfrm>
          </p:grpSpPr>
          <p:sp>
            <p:nvSpPr>
              <p:cNvPr id="27654" name="Freeform 6"/>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endParaRPr lang="ar-SA" dirty="0"/>
              </a:p>
            </p:txBody>
          </p:sp>
          <p:sp>
            <p:nvSpPr>
              <p:cNvPr id="27655" name="Freeform 7"/>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endParaRPr lang="ar-SA" dirty="0"/>
              </a:p>
            </p:txBody>
          </p:sp>
          <p:sp>
            <p:nvSpPr>
              <p:cNvPr id="27656" name="Freeform 8"/>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endParaRPr lang="ar-SA" dirty="0"/>
              </a:p>
            </p:txBody>
          </p:sp>
          <p:sp>
            <p:nvSpPr>
              <p:cNvPr id="27657" name="Freeform 9"/>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endParaRPr lang="ar-SA" dirty="0"/>
              </a:p>
            </p:txBody>
          </p:sp>
          <p:sp>
            <p:nvSpPr>
              <p:cNvPr id="27658" name="Freeform 10"/>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endParaRPr lang="ar-SA" dirty="0"/>
              </a:p>
            </p:txBody>
          </p:sp>
          <p:sp>
            <p:nvSpPr>
              <p:cNvPr id="27659"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endParaRPr lang="ar-SA" dirty="0"/>
              </a:p>
            </p:txBody>
          </p:sp>
          <p:sp>
            <p:nvSpPr>
              <p:cNvPr id="27660" name="Freeform 12"/>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endParaRPr lang="ar-SA" dirty="0"/>
              </a:p>
            </p:txBody>
          </p:sp>
          <p:sp>
            <p:nvSpPr>
              <p:cNvPr id="27661" name="Freeform 13"/>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endParaRPr lang="ar-SA" dirty="0"/>
              </a:p>
            </p:txBody>
          </p:sp>
          <p:sp>
            <p:nvSpPr>
              <p:cNvPr id="27662" name="Freeform 14"/>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endParaRPr lang="ar-SA" dirty="0"/>
              </a:p>
            </p:txBody>
          </p:sp>
        </p:grpSp>
      </p:grpSp>
      <p:sp>
        <p:nvSpPr>
          <p:cNvPr id="27663"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p>
        </p:txBody>
      </p:sp>
      <p:sp>
        <p:nvSpPr>
          <p:cNvPr id="27664"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27665" name="Rectangle 17"/>
          <p:cNvSpPr>
            <a:spLocks noGrp="1" noChangeArrowheads="1"/>
          </p:cNvSpPr>
          <p:nvPr>
            <p:ph type="dt" sz="half" idx="2"/>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000">
                <a:effectLst>
                  <a:outerShdw blurRad="38100" dist="38100" dir="2700000" algn="tl">
                    <a:srgbClr val="000000"/>
                  </a:outerShdw>
                </a:effectLst>
              </a:defRPr>
            </a:lvl1pPr>
          </a:lstStyle>
          <a:p>
            <a:endParaRPr lang="en-US" dirty="0"/>
          </a:p>
        </p:txBody>
      </p:sp>
      <p:sp>
        <p:nvSpPr>
          <p:cNvPr id="27666" name="Rectangle 18"/>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a:defRPr sz="1000">
                <a:effectLst>
                  <a:outerShdw blurRad="38100" dist="38100" dir="2700000" algn="tl">
                    <a:srgbClr val="000000"/>
                  </a:outerShdw>
                </a:effectLst>
              </a:defRPr>
            </a:lvl1pPr>
          </a:lstStyle>
          <a:p>
            <a:endParaRPr lang="en-US" dirty="0"/>
          </a:p>
        </p:txBody>
      </p:sp>
      <p:sp>
        <p:nvSpPr>
          <p:cNvPr id="27667" name="Rectangle 19"/>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0">
              <a:defRPr sz="1000">
                <a:effectLst>
                  <a:outerShdw blurRad="38100" dist="38100" dir="2700000" algn="tl">
                    <a:srgbClr val="000000"/>
                  </a:outerShdw>
                </a:effectLst>
              </a:defRPr>
            </a:lvl1pPr>
          </a:lstStyle>
          <a:p>
            <a:fld id="{E33A315D-D304-4AF5-891D-EF65AD8D2AC7}" type="slidenum">
              <a:rPr lang="ar-SA"/>
              <a:pPr/>
              <a:t>‹#›</a:t>
            </a:fld>
            <a:endParaRPr lang="en-US" dirty="0"/>
          </a:p>
        </p:txBody>
      </p:sp>
    </p:spTree>
  </p:cSld>
  <p:clrMap bg1="dk2" tx1="lt1" bg2="dk1"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ransition spd="med">
    <p:dissolve/>
  </p:transition>
  <p:txStyles>
    <p:titleStyle>
      <a:lvl1pPr algn="l" rtl="1" eaLnBrk="1" fontAlgn="base" hangingPunct="1">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1" eaLnBrk="1" fontAlgn="base" hangingPunct="1">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2pPr>
      <a:lvl3pPr algn="l" rtl="1" eaLnBrk="1" fontAlgn="base" hangingPunct="1">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3pPr>
      <a:lvl4pPr algn="l" rtl="1" eaLnBrk="1" fontAlgn="base" hangingPunct="1">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4pPr>
      <a:lvl5pPr algn="l" rtl="1" eaLnBrk="1" fontAlgn="base" hangingPunct="1">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5pPr>
      <a:lvl6pPr marL="457200" algn="l" rtl="1" eaLnBrk="1" fontAlgn="base" hangingPunct="1">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6pPr>
      <a:lvl7pPr marL="914400" algn="l" rtl="1" eaLnBrk="1" fontAlgn="base" hangingPunct="1">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7pPr>
      <a:lvl8pPr marL="1371600" algn="l" rtl="1" eaLnBrk="1" fontAlgn="base" hangingPunct="1">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8pPr>
      <a:lvl9pPr marL="1828800" algn="l" rtl="1" eaLnBrk="1" fontAlgn="base" hangingPunct="1">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r" rtl="1" eaLnBrk="1" fontAlgn="base" hangingPunct="1">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1" fontAlgn="base" hangingPunct="1">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r" rtl="1" eaLnBrk="1" fontAlgn="base" hangingPunct="1">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r" rtl="1" eaLnBrk="1" fontAlgn="base" hangingPunct="1">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cs typeface="+mn-cs"/>
        </a:defRPr>
      </a:lvl4pPr>
      <a:lvl5pPr marL="2057400" indent="-228600" algn="r" rtl="1"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r" rtl="1"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r" rtl="1"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r" rtl="1"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r" rtl="1"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sz="quarter"/>
          </p:nvPr>
        </p:nvSpPr>
        <p:spPr>
          <a:xfrm>
            <a:off x="1042988" y="1916113"/>
            <a:ext cx="7086600" cy="1431925"/>
          </a:xfrm>
        </p:spPr>
        <p:txBody>
          <a:bodyPr/>
          <a:lstStyle/>
          <a:p>
            <a:pPr algn="ctr"/>
            <a:r>
              <a:rPr lang="ar-JO" sz="8800" dirty="0"/>
              <a:t>المفعول المطلق</a:t>
            </a:r>
            <a:endParaRPr lang="en-US" sz="8800" dirty="0"/>
          </a:p>
        </p:txBody>
      </p:sp>
      <p:sp>
        <p:nvSpPr>
          <p:cNvPr id="2053" name="Rectangle 5"/>
          <p:cNvSpPr>
            <a:spLocks noGrp="1" noChangeArrowheads="1"/>
          </p:cNvSpPr>
          <p:nvPr>
            <p:ph type="subTitle" sz="quarter" idx="1"/>
          </p:nvPr>
        </p:nvSpPr>
        <p:spPr>
          <a:xfrm>
            <a:off x="1371600" y="3810000"/>
            <a:ext cx="4583113" cy="2133599"/>
          </a:xfrm>
        </p:spPr>
        <p:txBody>
          <a:bodyPr/>
          <a:lstStyle/>
          <a:p>
            <a:endParaRPr lang="ar-SA" dirty="0" smtClean="0"/>
          </a:p>
          <a:p>
            <a:endParaRPr lang="ar-SA" dirty="0" smtClean="0"/>
          </a:p>
          <a:p>
            <a:r>
              <a:rPr lang="ar-AE" sz="4400" dirty="0" smtClean="0">
                <a:latin typeface="Andalus" pitchFamily="18" charset="-78"/>
                <a:cs typeface="Andalus" pitchFamily="18" charset="-78"/>
              </a:rPr>
              <a:t>الطالب:</a:t>
            </a:r>
            <a:r>
              <a:rPr lang="en-US" sz="4400" dirty="0" smtClean="0">
                <a:latin typeface="Andalus" pitchFamily="18" charset="-78"/>
                <a:cs typeface="Andalus" pitchFamily="18" charset="-78"/>
              </a:rPr>
              <a:t> </a:t>
            </a:r>
            <a:r>
              <a:rPr lang="ar-SA" sz="4400" dirty="0" smtClean="0">
                <a:latin typeface="Andalus" pitchFamily="18" charset="-78"/>
                <a:cs typeface="Andalus" pitchFamily="18" charset="-78"/>
              </a:rPr>
              <a:t>عبد الله آل سويلم</a:t>
            </a:r>
          </a:p>
          <a:p>
            <a:endParaRPr lang="ar-JO" dirty="0"/>
          </a:p>
        </p:txBody>
      </p:sp>
    </p:spTree>
  </p:cSld>
  <p:clrMapOvr>
    <a:masterClrMapping/>
  </p:clrMapOvr>
  <p:transition spd="med">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5"/>
          <p:cNvSpPr>
            <a:spLocks noChangeArrowheads="1"/>
          </p:cNvSpPr>
          <p:nvPr/>
        </p:nvSpPr>
        <p:spPr bwMode="auto">
          <a:xfrm>
            <a:off x="4614863" y="2060575"/>
            <a:ext cx="4025900" cy="457200"/>
          </a:xfrm>
          <a:prstGeom prst="rect">
            <a:avLst/>
          </a:prstGeom>
          <a:noFill/>
          <a:ln w="9525">
            <a:noFill/>
            <a:miter lim="800000"/>
            <a:headEnd/>
            <a:tailEnd/>
          </a:ln>
          <a:effectLst/>
        </p:spPr>
        <p:txBody>
          <a:bodyPr wrap="none">
            <a:spAutoFit/>
          </a:bodyPr>
          <a:lstStyle/>
          <a:p>
            <a:r>
              <a:rPr lang="ar-SA" sz="2400" b="1" dirty="0">
                <a:effectLst>
                  <a:outerShdw blurRad="38100" dist="38100" dir="2700000" algn="tl">
                    <a:srgbClr val="000000"/>
                  </a:outerShdw>
                </a:effectLst>
              </a:rPr>
              <a:t>قال تعالى”ف</a:t>
            </a:r>
            <a:r>
              <a:rPr lang="ar-JO" sz="2400" b="1" dirty="0">
                <a:effectLst>
                  <a:outerShdw blurRad="38100" dist="38100" dir="2700000" algn="tl">
                    <a:srgbClr val="000000"/>
                  </a:outerShdw>
                </a:effectLst>
              </a:rPr>
              <a:t>ـ      </a:t>
            </a:r>
            <a:r>
              <a:rPr lang="ar-SA" sz="2400" b="1" dirty="0">
                <a:effectLst>
                  <a:outerShdw blurRad="38100" dist="38100" dir="2700000" algn="tl">
                    <a:srgbClr val="000000"/>
                  </a:outerShdw>
                </a:effectLst>
              </a:rPr>
              <a:t>ناه </a:t>
            </a:r>
            <a:r>
              <a:rPr lang="ar-JO" sz="2400" b="1" dirty="0">
                <a:effectLst>
                  <a:outerShdw blurRad="38100" dist="38100" dir="2700000" algn="tl">
                    <a:srgbClr val="000000"/>
                  </a:outerShdw>
                </a:effectLst>
              </a:rPr>
              <a:t>      </a:t>
            </a:r>
            <a:r>
              <a:rPr lang="ar-SA" sz="2400" b="1" dirty="0">
                <a:effectLst>
                  <a:outerShdw blurRad="38100" dist="38100" dir="2700000" algn="tl">
                    <a:srgbClr val="000000"/>
                  </a:outerShdw>
                </a:effectLst>
              </a:rPr>
              <a:t>عزيز مقتدر“</a:t>
            </a:r>
            <a:endParaRPr lang="en-US" sz="2400" b="1" dirty="0">
              <a:effectLst>
                <a:outerShdw blurRad="38100" dist="38100" dir="2700000" algn="tl">
                  <a:srgbClr val="000000"/>
                </a:outerShdw>
              </a:effectLst>
            </a:endParaRPr>
          </a:p>
        </p:txBody>
      </p:sp>
      <p:sp>
        <p:nvSpPr>
          <p:cNvPr id="29702" name="Rectangle 6"/>
          <p:cNvSpPr>
            <a:spLocks noChangeArrowheads="1"/>
          </p:cNvSpPr>
          <p:nvPr/>
        </p:nvSpPr>
        <p:spPr bwMode="auto">
          <a:xfrm>
            <a:off x="4492625" y="1412875"/>
            <a:ext cx="4100513" cy="457200"/>
          </a:xfrm>
          <a:prstGeom prst="rect">
            <a:avLst/>
          </a:prstGeom>
          <a:noFill/>
          <a:ln w="9525">
            <a:noFill/>
            <a:miter lim="800000"/>
            <a:headEnd/>
            <a:tailEnd/>
          </a:ln>
          <a:effectLst/>
        </p:spPr>
        <p:txBody>
          <a:bodyPr wrap="none">
            <a:spAutoFit/>
          </a:bodyPr>
          <a:lstStyle/>
          <a:p>
            <a:pPr>
              <a:spcBef>
                <a:spcPct val="20000"/>
              </a:spcBef>
              <a:buClr>
                <a:schemeClr val="hlink"/>
              </a:buClr>
              <a:buSzPct val="80000"/>
              <a:buFont typeface="Wingdings" pitchFamily="2" charset="2"/>
              <a:buNone/>
            </a:pPr>
            <a:r>
              <a:rPr lang="ar-SA" sz="2400" b="1" dirty="0">
                <a:effectLst>
                  <a:outerShdw blurRad="38100" dist="38100" dir="2700000" algn="tl">
                    <a:srgbClr val="000000"/>
                  </a:outerShdw>
                </a:effectLst>
              </a:rPr>
              <a:t>قال تعالى ”و</a:t>
            </a:r>
            <a:r>
              <a:rPr lang="ar-JO" sz="2400" b="1" dirty="0">
                <a:effectLst>
                  <a:outerShdw blurRad="38100" dist="38100" dir="2700000" algn="tl">
                    <a:srgbClr val="000000"/>
                  </a:outerShdw>
                </a:effectLst>
              </a:rPr>
              <a:t>     </a:t>
            </a:r>
            <a:r>
              <a:rPr lang="ar-SA" sz="2400" b="1" dirty="0">
                <a:effectLst>
                  <a:outerShdw blurRad="38100" dist="38100" dir="2700000" algn="tl">
                    <a:srgbClr val="000000"/>
                  </a:outerShdw>
                </a:effectLst>
              </a:rPr>
              <a:t> الله موسى </a:t>
            </a:r>
            <a:r>
              <a:rPr lang="ar-JO" sz="2400" b="1" dirty="0">
                <a:effectLst>
                  <a:outerShdw blurRad="38100" dist="38100" dir="2700000" algn="tl">
                    <a:srgbClr val="000000"/>
                  </a:outerShdw>
                </a:effectLst>
              </a:rPr>
              <a:t>           </a:t>
            </a:r>
            <a:r>
              <a:rPr lang="ar-SA" sz="2400" b="1" dirty="0">
                <a:effectLst>
                  <a:outerShdw blurRad="38100" dist="38100" dir="2700000" algn="tl">
                    <a:srgbClr val="000000"/>
                  </a:outerShdw>
                </a:effectLst>
                <a:latin typeface="Arial"/>
              </a:rPr>
              <a:t>“</a:t>
            </a:r>
            <a:endParaRPr lang="ar-SA" sz="2400" b="1" dirty="0">
              <a:effectLst>
                <a:outerShdw blurRad="38100" dist="38100" dir="2700000" algn="tl">
                  <a:srgbClr val="000000"/>
                </a:outerShdw>
              </a:effectLst>
            </a:endParaRPr>
          </a:p>
        </p:txBody>
      </p:sp>
      <p:sp>
        <p:nvSpPr>
          <p:cNvPr id="29703" name="Rectangle 7"/>
          <p:cNvSpPr>
            <a:spLocks noChangeArrowheads="1"/>
          </p:cNvSpPr>
          <p:nvPr/>
        </p:nvSpPr>
        <p:spPr bwMode="auto">
          <a:xfrm>
            <a:off x="5949950" y="2708275"/>
            <a:ext cx="2630488" cy="457200"/>
          </a:xfrm>
          <a:prstGeom prst="rect">
            <a:avLst/>
          </a:prstGeom>
          <a:noFill/>
          <a:ln w="9525">
            <a:noFill/>
            <a:miter lim="800000"/>
            <a:headEnd/>
            <a:tailEnd/>
          </a:ln>
          <a:effectLst/>
        </p:spPr>
        <p:txBody>
          <a:bodyPr wrap="none">
            <a:spAutoFit/>
          </a:bodyPr>
          <a:lstStyle/>
          <a:p>
            <a:r>
              <a:rPr lang="ar-JO" sz="2400" b="1" dirty="0">
                <a:effectLst>
                  <a:outerShdw blurRad="38100" dist="38100" dir="2700000" algn="tl">
                    <a:srgbClr val="000000"/>
                  </a:outerShdw>
                </a:effectLst>
              </a:rPr>
              <a:t>    </a:t>
            </a:r>
            <a:r>
              <a:rPr lang="ar-SA" sz="2400" b="1" dirty="0">
                <a:effectLst>
                  <a:outerShdw blurRad="38100" dist="38100" dir="2700000" algn="tl">
                    <a:srgbClr val="000000"/>
                  </a:outerShdw>
                </a:effectLst>
              </a:rPr>
              <a:t>ت </a:t>
            </a:r>
            <a:r>
              <a:rPr lang="ar-JO" sz="2400" b="1" dirty="0">
                <a:effectLst>
                  <a:outerShdw blurRad="38100" dist="38100" dir="2700000" algn="tl">
                    <a:srgbClr val="000000"/>
                  </a:outerShdw>
                </a:effectLst>
              </a:rPr>
              <a:t>الدرس              </a:t>
            </a:r>
            <a:endParaRPr lang="en-US" sz="2400" b="1" dirty="0">
              <a:solidFill>
                <a:srgbClr val="FF0000"/>
              </a:solidFill>
              <a:effectLst>
                <a:outerShdw blurRad="38100" dist="38100" dir="2700000" algn="tl">
                  <a:srgbClr val="000000"/>
                </a:outerShdw>
              </a:effectLst>
            </a:endParaRPr>
          </a:p>
        </p:txBody>
      </p:sp>
      <p:sp>
        <p:nvSpPr>
          <p:cNvPr id="29705" name="Rectangle 9"/>
          <p:cNvSpPr>
            <a:spLocks noChangeArrowheads="1"/>
          </p:cNvSpPr>
          <p:nvPr/>
        </p:nvSpPr>
        <p:spPr bwMode="auto">
          <a:xfrm>
            <a:off x="7019925" y="3284538"/>
            <a:ext cx="1674813" cy="384175"/>
          </a:xfrm>
          <a:prstGeom prst="rect">
            <a:avLst/>
          </a:prstGeom>
          <a:noFill/>
          <a:ln w="9525">
            <a:noFill/>
            <a:miter lim="800000"/>
            <a:headEnd/>
            <a:tailEnd/>
          </a:ln>
          <a:effectLst/>
        </p:spPr>
        <p:txBody>
          <a:bodyPr wrap="none">
            <a:spAutoFit/>
          </a:bodyPr>
          <a:lstStyle/>
          <a:p>
            <a:pPr>
              <a:lnSpc>
                <a:spcPct val="80000"/>
              </a:lnSpc>
              <a:spcBef>
                <a:spcPct val="20000"/>
              </a:spcBef>
              <a:buClr>
                <a:schemeClr val="hlink"/>
              </a:buClr>
              <a:buSzPct val="65000"/>
              <a:buFont typeface="Wingdings" pitchFamily="2" charset="2"/>
              <a:buNone/>
            </a:pPr>
            <a:r>
              <a:rPr lang="ar-JO" sz="2400" b="1" dirty="0">
                <a:effectLst>
                  <a:outerShdw blurRad="38100" dist="38100" dir="2700000" algn="tl">
                    <a:srgbClr val="000000"/>
                  </a:outerShdw>
                </a:effectLst>
              </a:rPr>
              <a:t>          </a:t>
            </a:r>
            <a:r>
              <a:rPr lang="ar-SA" sz="2400" b="1" dirty="0">
                <a:effectLst>
                  <a:outerShdw blurRad="38100" dist="38100" dir="2700000" algn="tl">
                    <a:srgbClr val="000000"/>
                  </a:outerShdw>
                </a:effectLst>
              </a:rPr>
              <a:t>الدرس</a:t>
            </a:r>
            <a:endParaRPr lang="ar-SA" sz="2400" b="1" dirty="0">
              <a:solidFill>
                <a:srgbClr val="FF0000"/>
              </a:solidFill>
              <a:effectLst>
                <a:outerShdw blurRad="38100" dist="38100" dir="2700000" algn="tl">
                  <a:srgbClr val="000000"/>
                </a:outerShdw>
              </a:effectLst>
            </a:endParaRPr>
          </a:p>
        </p:txBody>
      </p:sp>
      <p:sp>
        <p:nvSpPr>
          <p:cNvPr id="29706" name="Rectangle 10"/>
          <p:cNvSpPr>
            <a:spLocks noChangeArrowheads="1"/>
          </p:cNvSpPr>
          <p:nvPr/>
        </p:nvSpPr>
        <p:spPr bwMode="auto">
          <a:xfrm>
            <a:off x="6804025" y="1412875"/>
            <a:ext cx="474663" cy="457200"/>
          </a:xfrm>
          <a:prstGeom prst="rect">
            <a:avLst/>
          </a:prstGeom>
          <a:noFill/>
          <a:ln w="9525">
            <a:noFill/>
            <a:miter lim="800000"/>
            <a:headEnd/>
            <a:tailEnd/>
          </a:ln>
          <a:effectLst/>
        </p:spPr>
        <p:txBody>
          <a:bodyPr wrap="none">
            <a:spAutoFit/>
          </a:bodyPr>
          <a:lstStyle/>
          <a:p>
            <a:r>
              <a:rPr lang="ar-SA" sz="2400" b="1" dirty="0">
                <a:solidFill>
                  <a:srgbClr val="FFFF00"/>
                </a:solidFill>
                <a:effectLst>
                  <a:outerShdw blurRad="38100" dist="38100" dir="2700000" algn="tl">
                    <a:srgbClr val="000000"/>
                  </a:outerShdw>
                </a:effectLst>
              </a:rPr>
              <a:t>كلم</a:t>
            </a:r>
            <a:endParaRPr lang="en-US" sz="2400" b="1" dirty="0">
              <a:solidFill>
                <a:srgbClr val="FFFF00"/>
              </a:solidFill>
              <a:effectLst>
                <a:outerShdw blurRad="38100" dist="38100" dir="2700000" algn="tl">
                  <a:srgbClr val="000000"/>
                </a:outerShdw>
              </a:effectLst>
            </a:endParaRPr>
          </a:p>
        </p:txBody>
      </p:sp>
      <p:sp>
        <p:nvSpPr>
          <p:cNvPr id="29707" name="Rectangle 11"/>
          <p:cNvSpPr>
            <a:spLocks noChangeArrowheads="1"/>
          </p:cNvSpPr>
          <p:nvPr/>
        </p:nvSpPr>
        <p:spPr bwMode="auto">
          <a:xfrm>
            <a:off x="5003800" y="1412875"/>
            <a:ext cx="728663" cy="457200"/>
          </a:xfrm>
          <a:prstGeom prst="rect">
            <a:avLst/>
          </a:prstGeom>
          <a:noFill/>
          <a:ln w="9525">
            <a:noFill/>
            <a:miter lim="800000"/>
            <a:headEnd/>
            <a:tailEnd/>
          </a:ln>
          <a:effectLst/>
        </p:spPr>
        <p:txBody>
          <a:bodyPr wrap="none">
            <a:spAutoFit/>
          </a:bodyPr>
          <a:lstStyle/>
          <a:p>
            <a:r>
              <a:rPr lang="ar-SA" sz="2400" b="1" dirty="0">
                <a:solidFill>
                  <a:srgbClr val="FF0000"/>
                </a:solidFill>
                <a:effectLst>
                  <a:outerShdw blurRad="38100" dist="38100" dir="2700000" algn="tl">
                    <a:srgbClr val="000000"/>
                  </a:outerShdw>
                </a:effectLst>
              </a:rPr>
              <a:t>تكليم</a:t>
            </a:r>
            <a:r>
              <a:rPr lang="ar-JO" sz="2400" b="1" dirty="0">
                <a:solidFill>
                  <a:srgbClr val="FF0000"/>
                </a:solidFill>
                <a:effectLst>
                  <a:outerShdw blurRad="38100" dist="38100" dir="2700000" algn="tl">
                    <a:srgbClr val="000000"/>
                  </a:outerShdw>
                </a:effectLst>
              </a:rPr>
              <a:t>ً</a:t>
            </a:r>
            <a:r>
              <a:rPr lang="ar-SA" sz="2400" b="1" dirty="0">
                <a:solidFill>
                  <a:srgbClr val="FF0000"/>
                </a:solidFill>
                <a:effectLst>
                  <a:outerShdw blurRad="38100" dist="38100" dir="2700000" algn="tl">
                    <a:srgbClr val="000000"/>
                  </a:outerShdw>
                </a:effectLst>
              </a:rPr>
              <a:t>ا</a:t>
            </a:r>
            <a:endParaRPr lang="en-US" sz="2400" b="1" dirty="0">
              <a:solidFill>
                <a:srgbClr val="FF0000"/>
              </a:solidFill>
              <a:effectLst>
                <a:outerShdw blurRad="38100" dist="38100" dir="2700000" algn="tl">
                  <a:srgbClr val="000000"/>
                </a:outerShdw>
              </a:effectLst>
            </a:endParaRPr>
          </a:p>
        </p:txBody>
      </p:sp>
      <p:sp>
        <p:nvSpPr>
          <p:cNvPr id="29708" name="Rectangle 12"/>
          <p:cNvSpPr>
            <a:spLocks noChangeArrowheads="1"/>
          </p:cNvSpPr>
          <p:nvPr/>
        </p:nvSpPr>
        <p:spPr bwMode="auto">
          <a:xfrm>
            <a:off x="6877050" y="2060575"/>
            <a:ext cx="515938" cy="457200"/>
          </a:xfrm>
          <a:prstGeom prst="rect">
            <a:avLst/>
          </a:prstGeom>
          <a:noFill/>
          <a:ln w="9525">
            <a:noFill/>
            <a:miter lim="800000"/>
            <a:headEnd/>
            <a:tailEnd/>
          </a:ln>
          <a:effectLst/>
        </p:spPr>
        <p:txBody>
          <a:bodyPr>
            <a:spAutoFit/>
          </a:bodyPr>
          <a:lstStyle/>
          <a:p>
            <a:r>
              <a:rPr lang="ar-SA" sz="2400" b="1" dirty="0">
                <a:solidFill>
                  <a:srgbClr val="FFFF00"/>
                </a:solidFill>
                <a:effectLst>
                  <a:outerShdw blurRad="38100" dist="38100" dir="2700000" algn="tl">
                    <a:srgbClr val="000000"/>
                  </a:outerShdw>
                </a:effectLst>
              </a:rPr>
              <a:t>أخذ</a:t>
            </a:r>
            <a:endParaRPr lang="en-US" sz="2400" b="1" dirty="0">
              <a:solidFill>
                <a:srgbClr val="FFFF00"/>
              </a:solidFill>
              <a:effectLst>
                <a:outerShdw blurRad="38100" dist="38100" dir="2700000" algn="tl">
                  <a:srgbClr val="000000"/>
                </a:outerShdw>
              </a:effectLst>
            </a:endParaRPr>
          </a:p>
        </p:txBody>
      </p:sp>
      <p:sp>
        <p:nvSpPr>
          <p:cNvPr id="29709" name="Rectangle 13"/>
          <p:cNvSpPr>
            <a:spLocks noChangeArrowheads="1"/>
          </p:cNvSpPr>
          <p:nvPr/>
        </p:nvSpPr>
        <p:spPr bwMode="auto">
          <a:xfrm>
            <a:off x="6011863" y="2060575"/>
            <a:ext cx="515937" cy="457200"/>
          </a:xfrm>
          <a:prstGeom prst="rect">
            <a:avLst/>
          </a:prstGeom>
          <a:noFill/>
          <a:ln w="9525">
            <a:noFill/>
            <a:miter lim="800000"/>
            <a:headEnd/>
            <a:tailEnd/>
          </a:ln>
          <a:effectLst/>
        </p:spPr>
        <p:txBody>
          <a:bodyPr wrap="none">
            <a:spAutoFit/>
          </a:bodyPr>
          <a:lstStyle/>
          <a:p>
            <a:r>
              <a:rPr lang="ar-SA" sz="2400" b="1" dirty="0">
                <a:solidFill>
                  <a:srgbClr val="FF0000"/>
                </a:solidFill>
                <a:effectLst>
                  <a:outerShdw blurRad="38100" dist="38100" dir="2700000" algn="tl">
                    <a:srgbClr val="000000"/>
                  </a:outerShdw>
                </a:effectLst>
              </a:rPr>
              <a:t>أخذ</a:t>
            </a:r>
            <a:endParaRPr lang="en-US" sz="2400" b="1" dirty="0">
              <a:solidFill>
                <a:srgbClr val="FF0000"/>
              </a:solidFill>
              <a:effectLst>
                <a:outerShdw blurRad="38100" dist="38100" dir="2700000" algn="tl">
                  <a:srgbClr val="000000"/>
                </a:outerShdw>
              </a:effectLst>
            </a:endParaRPr>
          </a:p>
        </p:txBody>
      </p:sp>
      <p:sp>
        <p:nvSpPr>
          <p:cNvPr id="29710" name="Rectangle 14"/>
          <p:cNvSpPr>
            <a:spLocks noChangeArrowheads="1"/>
          </p:cNvSpPr>
          <p:nvPr/>
        </p:nvSpPr>
        <p:spPr bwMode="auto">
          <a:xfrm>
            <a:off x="6300788" y="2708275"/>
            <a:ext cx="949325" cy="457200"/>
          </a:xfrm>
          <a:prstGeom prst="rect">
            <a:avLst/>
          </a:prstGeom>
          <a:noFill/>
          <a:ln w="9525">
            <a:noFill/>
            <a:miter lim="800000"/>
            <a:headEnd/>
            <a:tailEnd/>
          </a:ln>
          <a:effectLst/>
        </p:spPr>
        <p:txBody>
          <a:bodyPr wrap="none">
            <a:spAutoFit/>
          </a:bodyPr>
          <a:lstStyle/>
          <a:p>
            <a:r>
              <a:rPr lang="ar-SA" sz="2400" b="1" dirty="0">
                <a:solidFill>
                  <a:srgbClr val="FF0000"/>
                </a:solidFill>
                <a:effectLst>
                  <a:outerShdw blurRad="38100" dist="38100" dir="2700000" algn="tl">
                    <a:srgbClr val="000000"/>
                  </a:outerShdw>
                </a:effectLst>
              </a:rPr>
              <a:t>قراءتين</a:t>
            </a:r>
            <a:endParaRPr lang="en-US" sz="2400" b="1" dirty="0">
              <a:solidFill>
                <a:srgbClr val="FF0000"/>
              </a:solidFill>
              <a:effectLst>
                <a:outerShdw blurRad="38100" dist="38100" dir="2700000" algn="tl">
                  <a:srgbClr val="000000"/>
                </a:outerShdw>
              </a:effectLst>
            </a:endParaRPr>
          </a:p>
        </p:txBody>
      </p:sp>
      <p:sp>
        <p:nvSpPr>
          <p:cNvPr id="29711" name="Rectangle 15"/>
          <p:cNvSpPr>
            <a:spLocks noChangeArrowheads="1"/>
          </p:cNvSpPr>
          <p:nvPr/>
        </p:nvSpPr>
        <p:spPr bwMode="auto">
          <a:xfrm>
            <a:off x="8101013" y="2708275"/>
            <a:ext cx="476250" cy="457200"/>
          </a:xfrm>
          <a:prstGeom prst="rect">
            <a:avLst/>
          </a:prstGeom>
          <a:noFill/>
          <a:ln w="9525">
            <a:noFill/>
            <a:miter lim="800000"/>
            <a:headEnd/>
            <a:tailEnd/>
          </a:ln>
          <a:effectLst/>
        </p:spPr>
        <p:txBody>
          <a:bodyPr wrap="none">
            <a:spAutoFit/>
          </a:bodyPr>
          <a:lstStyle/>
          <a:p>
            <a:r>
              <a:rPr lang="ar-SA" sz="2400" b="1" dirty="0">
                <a:solidFill>
                  <a:srgbClr val="FFFF00"/>
                </a:solidFill>
                <a:effectLst>
                  <a:outerShdw blurRad="38100" dist="38100" dir="2700000" algn="tl">
                    <a:srgbClr val="000000"/>
                  </a:outerShdw>
                </a:effectLst>
              </a:rPr>
              <a:t>قرأ</a:t>
            </a:r>
            <a:endParaRPr lang="en-US" sz="2400" b="1" dirty="0">
              <a:solidFill>
                <a:srgbClr val="FFFF00"/>
              </a:solidFill>
              <a:effectLst>
                <a:outerShdw blurRad="38100" dist="38100" dir="2700000" algn="tl">
                  <a:srgbClr val="000000"/>
                </a:outerShdw>
              </a:effectLst>
            </a:endParaRPr>
          </a:p>
        </p:txBody>
      </p:sp>
      <p:sp>
        <p:nvSpPr>
          <p:cNvPr id="29713" name="Rectangle 17"/>
          <p:cNvSpPr>
            <a:spLocks noChangeArrowheads="1"/>
          </p:cNvSpPr>
          <p:nvPr/>
        </p:nvSpPr>
        <p:spPr bwMode="auto">
          <a:xfrm>
            <a:off x="7812088" y="3213100"/>
            <a:ext cx="741362" cy="457200"/>
          </a:xfrm>
          <a:prstGeom prst="rect">
            <a:avLst/>
          </a:prstGeom>
          <a:noFill/>
          <a:ln w="9525">
            <a:noFill/>
            <a:miter lim="800000"/>
            <a:headEnd/>
            <a:tailEnd/>
          </a:ln>
          <a:effectLst/>
        </p:spPr>
        <p:txBody>
          <a:bodyPr wrap="none">
            <a:spAutoFit/>
          </a:bodyPr>
          <a:lstStyle/>
          <a:p>
            <a:r>
              <a:rPr lang="ar-SA" sz="2400" b="1" dirty="0">
                <a:solidFill>
                  <a:srgbClr val="FFFF00"/>
                </a:solidFill>
                <a:effectLst>
                  <a:outerShdw blurRad="38100" dist="38100" dir="2700000" algn="tl">
                    <a:srgbClr val="000000"/>
                  </a:outerShdw>
                </a:effectLst>
              </a:rPr>
              <a:t>فهمت</a:t>
            </a:r>
            <a:endParaRPr lang="en-US" sz="2400" b="1" dirty="0">
              <a:solidFill>
                <a:srgbClr val="FFFF00"/>
              </a:solidFill>
              <a:effectLst>
                <a:outerShdw blurRad="38100" dist="38100" dir="2700000" algn="tl">
                  <a:srgbClr val="000000"/>
                </a:outerShdw>
              </a:effectLst>
            </a:endParaRPr>
          </a:p>
        </p:txBody>
      </p:sp>
      <p:sp>
        <p:nvSpPr>
          <p:cNvPr id="29714" name="Rectangle 18"/>
          <p:cNvSpPr>
            <a:spLocks noChangeArrowheads="1"/>
          </p:cNvSpPr>
          <p:nvPr/>
        </p:nvSpPr>
        <p:spPr bwMode="auto">
          <a:xfrm>
            <a:off x="6443663" y="3213100"/>
            <a:ext cx="614362" cy="457200"/>
          </a:xfrm>
          <a:prstGeom prst="rect">
            <a:avLst/>
          </a:prstGeom>
          <a:noFill/>
          <a:ln w="9525">
            <a:noFill/>
            <a:miter lim="800000"/>
            <a:headEnd/>
            <a:tailEnd/>
          </a:ln>
          <a:effectLst/>
        </p:spPr>
        <p:txBody>
          <a:bodyPr wrap="none">
            <a:spAutoFit/>
          </a:bodyPr>
          <a:lstStyle/>
          <a:p>
            <a:r>
              <a:rPr lang="ar-SA" sz="2400" b="1" dirty="0">
                <a:solidFill>
                  <a:srgbClr val="FF0000"/>
                </a:solidFill>
                <a:effectLst>
                  <a:outerShdw blurRad="38100" dist="38100" dir="2700000" algn="tl">
                    <a:srgbClr val="000000"/>
                  </a:outerShdw>
                </a:effectLst>
              </a:rPr>
              <a:t>فهماً</a:t>
            </a:r>
            <a:endParaRPr lang="en-US" sz="2400" b="1" dirty="0">
              <a:solidFill>
                <a:srgbClr val="FF0000"/>
              </a:solidFill>
              <a:effectLst>
                <a:outerShdw blurRad="38100" dist="38100" dir="2700000" algn="tl">
                  <a:srgbClr val="000000"/>
                </a:outerShdw>
              </a:effectLst>
            </a:endParaRPr>
          </a:p>
        </p:txBody>
      </p:sp>
      <p:sp>
        <p:nvSpPr>
          <p:cNvPr id="29715" name="Rectangle 19"/>
          <p:cNvSpPr>
            <a:spLocks noChangeArrowheads="1"/>
          </p:cNvSpPr>
          <p:nvPr/>
        </p:nvSpPr>
        <p:spPr bwMode="auto">
          <a:xfrm>
            <a:off x="1116013" y="1484313"/>
            <a:ext cx="2305050" cy="457200"/>
          </a:xfrm>
          <a:prstGeom prst="rect">
            <a:avLst/>
          </a:prstGeom>
          <a:noFill/>
          <a:ln w="9525">
            <a:noFill/>
            <a:miter lim="800000"/>
            <a:headEnd/>
            <a:tailEnd/>
          </a:ln>
          <a:effectLst/>
        </p:spPr>
        <p:txBody>
          <a:bodyPr wrap="none">
            <a:spAutoFit/>
          </a:bodyPr>
          <a:lstStyle/>
          <a:p>
            <a:r>
              <a:rPr lang="ar-JO" sz="2400" b="1" dirty="0">
                <a:effectLst>
                  <a:outerShdw blurRad="38100" dist="38100" dir="2700000" algn="tl">
                    <a:srgbClr val="000000"/>
                  </a:outerShdw>
                </a:effectLst>
              </a:rPr>
              <a:t>لاحظ الكلمات الملونة </a:t>
            </a:r>
            <a:endParaRPr lang="en-US" sz="2400" b="1" dirty="0">
              <a:effectLst>
                <a:outerShdw blurRad="38100" dist="38100" dir="2700000" algn="tl">
                  <a:srgbClr val="000000"/>
                </a:outerShdw>
              </a:effectLst>
            </a:endParaRPr>
          </a:p>
        </p:txBody>
      </p:sp>
      <p:sp>
        <p:nvSpPr>
          <p:cNvPr id="29716" name="Text Box 20"/>
          <p:cNvSpPr txBox="1">
            <a:spLocks noChangeArrowheads="1"/>
          </p:cNvSpPr>
          <p:nvPr/>
        </p:nvSpPr>
        <p:spPr bwMode="auto">
          <a:xfrm>
            <a:off x="395288" y="2060575"/>
            <a:ext cx="3529012" cy="396875"/>
          </a:xfrm>
          <a:prstGeom prst="rect">
            <a:avLst/>
          </a:prstGeom>
          <a:noFill/>
          <a:ln w="9525">
            <a:noFill/>
            <a:miter lim="800000"/>
            <a:headEnd/>
            <a:tailEnd/>
          </a:ln>
          <a:effectLst/>
        </p:spPr>
        <p:txBody>
          <a:bodyPr>
            <a:spAutoFit/>
          </a:bodyPr>
          <a:lstStyle/>
          <a:p>
            <a:pPr>
              <a:spcBef>
                <a:spcPct val="50000"/>
              </a:spcBef>
            </a:pPr>
            <a:r>
              <a:rPr lang="ar-JO" sz="2000" b="1" dirty="0">
                <a:effectLst>
                  <a:outerShdw blurRad="38100" dist="38100" dir="2700000" algn="tl">
                    <a:srgbClr val="000000"/>
                  </a:outerShdw>
                </a:effectLst>
              </a:rPr>
              <a:t>تلاحظ أن الكلمات الملونة </a:t>
            </a:r>
            <a:r>
              <a:rPr lang="ar-JO" sz="2000" b="1" dirty="0">
                <a:solidFill>
                  <a:srgbClr val="FF0000"/>
                </a:solidFill>
                <a:effectLst>
                  <a:outerShdw blurRad="38100" dist="38100" dir="2700000" algn="tl">
                    <a:srgbClr val="000000"/>
                  </a:outerShdw>
                </a:effectLst>
              </a:rPr>
              <a:t>باللون الاحمر</a:t>
            </a:r>
            <a:r>
              <a:rPr lang="ar-JO" sz="2000" b="1" dirty="0">
                <a:effectLst>
                  <a:outerShdw blurRad="38100" dist="38100" dir="2700000" algn="tl">
                    <a:srgbClr val="000000"/>
                  </a:outerShdw>
                </a:effectLst>
              </a:rPr>
              <a:t> </a:t>
            </a:r>
            <a:endParaRPr lang="en-US" sz="2000" b="1" dirty="0">
              <a:effectLst>
                <a:outerShdw blurRad="38100" dist="38100" dir="2700000" algn="tl">
                  <a:srgbClr val="000000"/>
                </a:outerShdw>
              </a:effectLst>
            </a:endParaRPr>
          </a:p>
        </p:txBody>
      </p:sp>
      <p:sp>
        <p:nvSpPr>
          <p:cNvPr id="29717" name="Text Box 21"/>
          <p:cNvSpPr txBox="1">
            <a:spLocks noChangeArrowheads="1"/>
          </p:cNvSpPr>
          <p:nvPr/>
        </p:nvSpPr>
        <p:spPr bwMode="auto">
          <a:xfrm>
            <a:off x="468313" y="2636838"/>
            <a:ext cx="3529012" cy="396875"/>
          </a:xfrm>
          <a:prstGeom prst="rect">
            <a:avLst/>
          </a:prstGeom>
          <a:noFill/>
          <a:ln w="9525">
            <a:noFill/>
            <a:miter lim="800000"/>
            <a:headEnd/>
            <a:tailEnd/>
          </a:ln>
          <a:effectLst/>
        </p:spPr>
        <p:txBody>
          <a:bodyPr>
            <a:spAutoFit/>
          </a:bodyPr>
          <a:lstStyle/>
          <a:p>
            <a:pPr>
              <a:spcBef>
                <a:spcPct val="50000"/>
              </a:spcBef>
            </a:pPr>
            <a:r>
              <a:rPr lang="ar-JO" sz="2000" b="1" dirty="0">
                <a:effectLst>
                  <a:outerShdw blurRad="38100" dist="38100" dir="2700000" algn="tl">
                    <a:srgbClr val="000000"/>
                  </a:outerShdw>
                </a:effectLst>
              </a:rPr>
              <a:t>مشتقة من الأفعال الملونة </a:t>
            </a:r>
            <a:r>
              <a:rPr lang="ar-JO" sz="2000" b="1" dirty="0">
                <a:solidFill>
                  <a:srgbClr val="FFFF00"/>
                </a:solidFill>
                <a:effectLst>
                  <a:outerShdw blurRad="38100" dist="38100" dir="2700000" algn="tl">
                    <a:srgbClr val="000000"/>
                  </a:outerShdw>
                </a:effectLst>
              </a:rPr>
              <a:t>باللون الاصفر</a:t>
            </a:r>
            <a:endParaRPr lang="en-US" sz="2000" b="1" dirty="0">
              <a:solidFill>
                <a:srgbClr val="FFFF00"/>
              </a:solidFill>
              <a:effectLst>
                <a:outerShdw blurRad="38100" dist="38100" dir="2700000" algn="tl">
                  <a:srgbClr val="000000"/>
                </a:outerShdw>
              </a:effectLst>
            </a:endParaRPr>
          </a:p>
        </p:txBody>
      </p:sp>
      <p:sp>
        <p:nvSpPr>
          <p:cNvPr id="29718" name="Rectangle 22"/>
          <p:cNvSpPr>
            <a:spLocks noChangeArrowheads="1"/>
          </p:cNvSpPr>
          <p:nvPr/>
        </p:nvSpPr>
        <p:spPr bwMode="auto">
          <a:xfrm>
            <a:off x="611188" y="4292600"/>
            <a:ext cx="3651250" cy="396875"/>
          </a:xfrm>
          <a:prstGeom prst="rect">
            <a:avLst/>
          </a:prstGeom>
          <a:noFill/>
          <a:ln w="9525">
            <a:noFill/>
            <a:miter lim="800000"/>
            <a:headEnd/>
            <a:tailEnd/>
          </a:ln>
          <a:effectLst/>
        </p:spPr>
        <p:txBody>
          <a:bodyPr wrap="none" anchor="ctr">
            <a:spAutoFit/>
          </a:bodyPr>
          <a:lstStyle/>
          <a:p>
            <a:r>
              <a:rPr lang="ar-JO" sz="2000" b="1" dirty="0">
                <a:effectLst>
                  <a:outerShdw blurRad="38100" dist="38100" dir="2700000" algn="tl">
                    <a:srgbClr val="000000"/>
                  </a:outerShdw>
                </a:effectLst>
              </a:rPr>
              <a:t>فهو </a:t>
            </a:r>
            <a:r>
              <a:rPr lang="ar-SY" sz="2000" b="1" dirty="0">
                <a:effectLst>
                  <a:outerShdw blurRad="38100" dist="38100" dir="2700000" algn="tl">
                    <a:srgbClr val="000000"/>
                  </a:outerShdw>
                </a:effectLst>
              </a:rPr>
              <a:t>مصدر</a:t>
            </a:r>
            <a:r>
              <a:rPr lang="ar-SA" sz="2000" b="1" dirty="0">
                <a:effectLst>
                  <a:outerShdw blurRad="38100" dist="38100" dir="2700000" algn="tl">
                    <a:srgbClr val="000000"/>
                  </a:outerShdw>
                </a:effectLst>
              </a:rPr>
              <a:t>ٌ</a:t>
            </a:r>
            <a:r>
              <a:rPr lang="ar-SY" sz="2000" b="1" dirty="0">
                <a:effectLst>
                  <a:outerShdw blurRad="38100" dist="38100" dir="2700000" algn="tl">
                    <a:srgbClr val="000000"/>
                  </a:outerShdw>
                </a:effectLst>
              </a:rPr>
              <a:t> منصوب</a:t>
            </a:r>
            <a:r>
              <a:rPr lang="ar-SA" sz="2000" b="1" dirty="0">
                <a:effectLst>
                  <a:outerShdw blurRad="38100" dist="38100" dir="2700000" algn="tl">
                    <a:srgbClr val="000000"/>
                  </a:outerShdw>
                </a:effectLst>
              </a:rPr>
              <a:t>ٌ</a:t>
            </a:r>
            <a:r>
              <a:rPr lang="ar-SY" sz="2000" b="1" dirty="0">
                <a:effectLst>
                  <a:outerShdw blurRad="38100" dist="38100" dir="2700000" algn="tl">
                    <a:srgbClr val="000000"/>
                  </a:outerShdw>
                </a:effectLst>
              </a:rPr>
              <a:t> ي</a:t>
            </a:r>
            <a:r>
              <a:rPr lang="ar-SA" sz="2000" b="1" dirty="0">
                <a:effectLst>
                  <a:outerShdw blurRad="38100" dist="38100" dir="2700000" algn="tl">
                    <a:srgbClr val="000000"/>
                  </a:outerShdw>
                </a:effectLst>
              </a:rPr>
              <a:t>ُ</a:t>
            </a:r>
            <a:r>
              <a:rPr lang="ar-SY" sz="2000" b="1" dirty="0">
                <a:effectLst>
                  <a:outerShdw blurRad="38100" dist="38100" dir="2700000" algn="tl">
                    <a:srgbClr val="000000"/>
                  </a:outerShdw>
                </a:effectLst>
              </a:rPr>
              <a:t>ذكر</a:t>
            </a:r>
            <a:r>
              <a:rPr lang="ar-SA" sz="2000" b="1" dirty="0">
                <a:effectLst>
                  <a:outerShdw blurRad="38100" dist="38100" dir="2700000" algn="tl">
                    <a:srgbClr val="000000"/>
                  </a:outerShdw>
                </a:effectLst>
              </a:rPr>
              <a:t>ُ</a:t>
            </a:r>
            <a:r>
              <a:rPr lang="ar-SY" sz="2000" b="1" dirty="0">
                <a:effectLst>
                  <a:outerShdw blurRad="38100" dist="38100" dir="2700000" algn="tl">
                    <a:srgbClr val="000000"/>
                  </a:outerShdw>
                </a:effectLst>
              </a:rPr>
              <a:t> بعد</a:t>
            </a:r>
            <a:r>
              <a:rPr lang="ar-SA" sz="2000" b="1" dirty="0">
                <a:effectLst>
                  <a:outerShdw blurRad="38100" dist="38100" dir="2700000" algn="tl">
                    <a:srgbClr val="000000"/>
                  </a:outerShdw>
                </a:effectLst>
              </a:rPr>
              <a:t>َ</a:t>
            </a:r>
            <a:r>
              <a:rPr lang="ar-SY" sz="2000" b="1" dirty="0">
                <a:effectLst>
                  <a:outerShdw blurRad="38100" dist="38100" dir="2700000" algn="tl">
                    <a:srgbClr val="000000"/>
                  </a:outerShdw>
                </a:effectLst>
              </a:rPr>
              <a:t> فعل</a:t>
            </a:r>
            <a:r>
              <a:rPr lang="ar-SA" sz="2000" b="1" dirty="0">
                <a:effectLst>
                  <a:outerShdw blurRad="38100" dist="38100" dir="2700000" algn="tl">
                    <a:srgbClr val="000000"/>
                  </a:outerShdw>
                </a:effectLst>
              </a:rPr>
              <a:t>ِ</a:t>
            </a:r>
            <a:r>
              <a:rPr lang="ar-SY" sz="2000" b="1" dirty="0">
                <a:effectLst>
                  <a:outerShdw blurRad="38100" dist="38100" dir="2700000" algn="tl">
                    <a:srgbClr val="000000"/>
                  </a:outerShdw>
                </a:effectLst>
              </a:rPr>
              <a:t>ه</a:t>
            </a:r>
            <a:r>
              <a:rPr lang="ar-SA" sz="2000" b="1" dirty="0">
                <a:effectLst>
                  <a:outerShdw blurRad="38100" dist="38100" dir="2700000" algn="tl">
                    <a:srgbClr val="000000"/>
                  </a:outerShdw>
                </a:effectLst>
              </a:rPr>
              <a:t>ِ</a:t>
            </a:r>
            <a:r>
              <a:rPr lang="ar-JO" sz="2000" b="1" dirty="0">
                <a:effectLst>
                  <a:outerShdw blurRad="38100" dist="38100" dir="2700000" algn="tl">
                    <a:srgbClr val="000000"/>
                  </a:outerShdw>
                </a:effectLst>
              </a:rPr>
              <a:t> ويسمى</a:t>
            </a:r>
            <a:r>
              <a:rPr lang="en-US" sz="2000" b="1" dirty="0">
                <a:effectLst>
                  <a:outerShdw blurRad="38100" dist="38100" dir="2700000" algn="tl">
                    <a:srgbClr val="000000"/>
                  </a:outerShdw>
                </a:effectLst>
              </a:rPr>
              <a:t> </a:t>
            </a:r>
          </a:p>
        </p:txBody>
      </p:sp>
      <p:sp>
        <p:nvSpPr>
          <p:cNvPr id="29719" name="Rectangle 23"/>
          <p:cNvSpPr>
            <a:spLocks noChangeArrowheads="1"/>
          </p:cNvSpPr>
          <p:nvPr/>
        </p:nvSpPr>
        <p:spPr bwMode="auto">
          <a:xfrm>
            <a:off x="3348038" y="404813"/>
            <a:ext cx="2457450" cy="641350"/>
          </a:xfrm>
          <a:prstGeom prst="rect">
            <a:avLst/>
          </a:prstGeom>
          <a:noFill/>
          <a:ln w="9525">
            <a:noFill/>
            <a:miter lim="800000"/>
            <a:headEnd/>
            <a:tailEnd/>
          </a:ln>
          <a:effectLst/>
        </p:spPr>
        <p:txBody>
          <a:bodyPr wrap="none">
            <a:spAutoFit/>
          </a:bodyPr>
          <a:lstStyle/>
          <a:p>
            <a:r>
              <a:rPr lang="ar-SA" sz="3600" b="1" dirty="0">
                <a:solidFill>
                  <a:srgbClr val="FFFF00"/>
                </a:solidFill>
                <a:effectLst>
                  <a:outerShdw blurRad="38100" dist="38100" dir="2700000" algn="tl">
                    <a:srgbClr val="000000"/>
                  </a:outerShdw>
                </a:effectLst>
              </a:rPr>
              <a:t>المفعول المطلق</a:t>
            </a:r>
            <a:endParaRPr lang="en-US" sz="3600" b="1" dirty="0">
              <a:solidFill>
                <a:srgbClr val="FFFF00"/>
              </a:solidFill>
              <a:effectLst>
                <a:outerShdw blurRad="38100" dist="38100" dir="2700000" algn="tl">
                  <a:srgbClr val="000000"/>
                </a:outerShdw>
              </a:effectLst>
            </a:endParaRPr>
          </a:p>
        </p:txBody>
      </p:sp>
      <p:sp>
        <p:nvSpPr>
          <p:cNvPr id="29720" name="Rectangle 24"/>
          <p:cNvSpPr>
            <a:spLocks noChangeArrowheads="1"/>
          </p:cNvSpPr>
          <p:nvPr/>
        </p:nvSpPr>
        <p:spPr bwMode="auto">
          <a:xfrm>
            <a:off x="179388" y="3213100"/>
            <a:ext cx="4033837" cy="396875"/>
          </a:xfrm>
          <a:prstGeom prst="rect">
            <a:avLst/>
          </a:prstGeom>
          <a:noFill/>
          <a:ln w="9525">
            <a:noFill/>
            <a:miter lim="800000"/>
            <a:headEnd/>
            <a:tailEnd/>
          </a:ln>
          <a:effectLst/>
        </p:spPr>
        <p:txBody>
          <a:bodyPr wrap="none" anchor="ctr">
            <a:spAutoFit/>
          </a:bodyPr>
          <a:lstStyle/>
          <a:p>
            <a:r>
              <a:rPr lang="ar-JO" sz="2000" b="1" dirty="0">
                <a:effectLst>
                  <a:outerShdw blurRad="38100" dist="38100" dir="2700000" algn="tl">
                    <a:srgbClr val="000000"/>
                  </a:outerShdw>
                </a:effectLst>
              </a:rPr>
              <a:t>تجد الكلمات </a:t>
            </a:r>
            <a:r>
              <a:rPr lang="ar-JO" sz="2000" b="1" dirty="0">
                <a:solidFill>
                  <a:srgbClr val="FF0000"/>
                </a:solidFill>
                <a:effectLst>
                  <a:outerShdw blurRad="38100" dist="38100" dir="2700000" algn="tl">
                    <a:srgbClr val="000000"/>
                  </a:outerShdw>
                </a:effectLst>
              </a:rPr>
              <a:t>الحمراء</a:t>
            </a:r>
            <a:r>
              <a:rPr lang="ar-JO" sz="2000" b="1" dirty="0">
                <a:effectLst>
                  <a:outerShdw blurRad="38100" dist="38100" dir="2700000" algn="tl">
                    <a:srgbClr val="000000"/>
                  </a:outerShdw>
                </a:effectLst>
              </a:rPr>
              <a:t> مصادر مشتقة من أفعالها </a:t>
            </a:r>
            <a:endParaRPr lang="en-US" sz="2000" b="1" dirty="0">
              <a:effectLst>
                <a:outerShdw blurRad="38100" dist="38100" dir="2700000" algn="tl">
                  <a:srgbClr val="000000"/>
                </a:outerShdw>
              </a:effectLst>
            </a:endParaRPr>
          </a:p>
        </p:txBody>
      </p:sp>
      <p:sp>
        <p:nvSpPr>
          <p:cNvPr id="29721" name="Text Box 25"/>
          <p:cNvSpPr txBox="1">
            <a:spLocks noChangeArrowheads="1"/>
          </p:cNvSpPr>
          <p:nvPr/>
        </p:nvSpPr>
        <p:spPr bwMode="auto">
          <a:xfrm>
            <a:off x="7596188" y="3860800"/>
            <a:ext cx="792162" cy="457200"/>
          </a:xfrm>
          <a:prstGeom prst="rect">
            <a:avLst/>
          </a:prstGeom>
          <a:noFill/>
          <a:ln w="9525">
            <a:noFill/>
            <a:miter lim="800000"/>
            <a:headEnd/>
            <a:tailEnd/>
          </a:ln>
          <a:effectLst/>
        </p:spPr>
        <p:txBody>
          <a:bodyPr>
            <a:spAutoFit/>
          </a:bodyPr>
          <a:lstStyle/>
          <a:p>
            <a:pPr>
              <a:spcBef>
                <a:spcPct val="50000"/>
              </a:spcBef>
            </a:pPr>
            <a:r>
              <a:rPr lang="ar-JO" sz="2400" b="1" dirty="0">
                <a:solidFill>
                  <a:srgbClr val="00FF00"/>
                </a:solidFill>
                <a:effectLst>
                  <a:outerShdw blurRad="38100" dist="38100" dir="2700000" algn="tl">
                    <a:srgbClr val="000000"/>
                  </a:outerShdw>
                </a:effectLst>
              </a:rPr>
              <a:t>الفعل</a:t>
            </a:r>
            <a:r>
              <a:rPr lang="ar-JO" dirty="0"/>
              <a:t> </a:t>
            </a:r>
            <a:endParaRPr lang="en-US" dirty="0"/>
          </a:p>
        </p:txBody>
      </p:sp>
      <p:sp>
        <p:nvSpPr>
          <p:cNvPr id="29723" name="Text Box 27"/>
          <p:cNvSpPr txBox="1">
            <a:spLocks noChangeArrowheads="1"/>
          </p:cNvSpPr>
          <p:nvPr/>
        </p:nvSpPr>
        <p:spPr bwMode="auto">
          <a:xfrm>
            <a:off x="6011863" y="3860800"/>
            <a:ext cx="1081087" cy="457200"/>
          </a:xfrm>
          <a:prstGeom prst="rect">
            <a:avLst/>
          </a:prstGeom>
          <a:noFill/>
          <a:ln w="9525">
            <a:noFill/>
            <a:miter lim="800000"/>
            <a:headEnd/>
            <a:tailEnd/>
          </a:ln>
          <a:effectLst/>
        </p:spPr>
        <p:txBody>
          <a:bodyPr>
            <a:spAutoFit/>
          </a:bodyPr>
          <a:lstStyle/>
          <a:p>
            <a:pPr>
              <a:spcBef>
                <a:spcPct val="50000"/>
              </a:spcBef>
            </a:pPr>
            <a:r>
              <a:rPr lang="ar-JO" sz="2400" b="1" dirty="0">
                <a:solidFill>
                  <a:srgbClr val="00FF00"/>
                </a:solidFill>
                <a:effectLst>
                  <a:outerShdw blurRad="38100" dist="38100" dir="2700000" algn="tl">
                    <a:srgbClr val="000000"/>
                  </a:outerShdw>
                </a:effectLst>
              </a:rPr>
              <a:t>المصدر </a:t>
            </a:r>
            <a:endParaRPr lang="en-US" sz="2400" b="1" dirty="0">
              <a:solidFill>
                <a:srgbClr val="00FF00"/>
              </a:solidFill>
              <a:effectLst>
                <a:outerShdw blurRad="38100" dist="38100" dir="2700000" algn="tl">
                  <a:srgbClr val="000000"/>
                </a:outerShdw>
              </a:effectLst>
            </a:endParaRPr>
          </a:p>
        </p:txBody>
      </p:sp>
      <p:sp>
        <p:nvSpPr>
          <p:cNvPr id="29724" name="Rectangle 28"/>
          <p:cNvSpPr>
            <a:spLocks noChangeArrowheads="1"/>
          </p:cNvSpPr>
          <p:nvPr/>
        </p:nvSpPr>
        <p:spPr bwMode="auto">
          <a:xfrm>
            <a:off x="1331913" y="3716338"/>
            <a:ext cx="3089275" cy="396875"/>
          </a:xfrm>
          <a:prstGeom prst="rect">
            <a:avLst/>
          </a:prstGeom>
          <a:noFill/>
          <a:ln w="9525">
            <a:noFill/>
            <a:miter lim="800000"/>
            <a:headEnd/>
            <a:tailEnd/>
          </a:ln>
          <a:effectLst/>
        </p:spPr>
        <p:txBody>
          <a:bodyPr>
            <a:spAutoFit/>
          </a:bodyPr>
          <a:lstStyle/>
          <a:p>
            <a:pPr>
              <a:spcBef>
                <a:spcPct val="20000"/>
              </a:spcBef>
              <a:buClr>
                <a:schemeClr val="hlink"/>
              </a:buClr>
              <a:buSzPct val="80000"/>
              <a:buFont typeface="Wingdings" pitchFamily="2" charset="2"/>
              <a:buNone/>
            </a:pPr>
            <a:r>
              <a:rPr lang="ar-JO" sz="2000" b="1" dirty="0">
                <a:effectLst>
                  <a:outerShdw blurRad="38100" dist="38100" dir="2700000" algn="tl">
                    <a:srgbClr val="000000"/>
                  </a:outerShdw>
                </a:effectLst>
              </a:rPr>
              <a:t>وذكرت</a:t>
            </a:r>
            <a:r>
              <a:rPr lang="ar-SA" sz="2000" b="1" dirty="0">
                <a:effectLst>
                  <a:outerShdw blurRad="38100" dist="38100" dir="2700000" algn="tl">
                    <a:srgbClr val="000000"/>
                  </a:outerShdw>
                </a:effectLst>
              </a:rPr>
              <a:t> بعد الفعل و</a:t>
            </a:r>
            <a:r>
              <a:rPr lang="ar-JO" sz="2000" b="1" dirty="0">
                <a:effectLst>
                  <a:outerShdw blurRad="38100" dist="38100" dir="2700000" algn="tl">
                    <a:srgbClr val="000000"/>
                  </a:outerShdw>
                </a:effectLst>
              </a:rPr>
              <a:t>ت</a:t>
            </a:r>
            <a:r>
              <a:rPr lang="ar-SA" sz="2000" b="1" dirty="0">
                <a:effectLst>
                  <a:outerShdw blurRad="38100" dist="38100" dir="2700000" algn="tl">
                    <a:srgbClr val="000000"/>
                  </a:outerShdw>
                </a:effectLst>
              </a:rPr>
              <a:t>وافقه في لفظه</a:t>
            </a:r>
            <a:endParaRPr lang="en-US" sz="2000" b="1" dirty="0">
              <a:effectLst>
                <a:outerShdw blurRad="38100" dist="38100" dir="2700000" algn="tl">
                  <a:srgbClr val="000000"/>
                </a:outerShdw>
              </a:effectLst>
            </a:endParaRPr>
          </a:p>
        </p:txBody>
      </p:sp>
      <p:sp>
        <p:nvSpPr>
          <p:cNvPr id="29725" name="Text Box 29"/>
          <p:cNvSpPr txBox="1">
            <a:spLocks noChangeArrowheads="1"/>
          </p:cNvSpPr>
          <p:nvPr/>
        </p:nvSpPr>
        <p:spPr bwMode="auto">
          <a:xfrm>
            <a:off x="179388" y="3716338"/>
            <a:ext cx="1189037" cy="396875"/>
          </a:xfrm>
          <a:prstGeom prst="rect">
            <a:avLst/>
          </a:prstGeom>
          <a:noFill/>
          <a:ln w="9525">
            <a:noFill/>
            <a:miter lim="800000"/>
            <a:headEnd/>
            <a:tailEnd/>
          </a:ln>
          <a:effectLst/>
        </p:spPr>
        <p:txBody>
          <a:bodyPr>
            <a:spAutoFit/>
          </a:bodyPr>
          <a:lstStyle/>
          <a:p>
            <a:pPr>
              <a:spcBef>
                <a:spcPct val="50000"/>
              </a:spcBef>
            </a:pPr>
            <a:r>
              <a:rPr lang="ar-JO" sz="2000" b="1" dirty="0">
                <a:effectLst>
                  <a:outerShdw blurRad="38100" dist="38100" dir="2700000" algn="tl">
                    <a:srgbClr val="000000"/>
                  </a:outerShdw>
                </a:effectLst>
              </a:rPr>
              <a:t>و منصوبة</a:t>
            </a:r>
            <a:endParaRPr lang="en-US" sz="2000" b="1" dirty="0">
              <a:effectLst>
                <a:outerShdw blurRad="38100" dist="38100" dir="2700000" algn="tl">
                  <a:srgbClr val="000000"/>
                </a:outerShdw>
              </a:effectLst>
            </a:endParaRPr>
          </a:p>
        </p:txBody>
      </p:sp>
      <p:sp>
        <p:nvSpPr>
          <p:cNvPr id="29726" name="Rectangle 30"/>
          <p:cNvSpPr>
            <a:spLocks noChangeArrowheads="1"/>
          </p:cNvSpPr>
          <p:nvPr/>
        </p:nvSpPr>
        <p:spPr bwMode="auto">
          <a:xfrm>
            <a:off x="179388" y="5445125"/>
            <a:ext cx="4530725" cy="396875"/>
          </a:xfrm>
          <a:prstGeom prst="rect">
            <a:avLst/>
          </a:prstGeom>
          <a:noFill/>
          <a:ln w="9525">
            <a:noFill/>
            <a:miter lim="800000"/>
            <a:headEnd/>
            <a:tailEnd/>
          </a:ln>
          <a:effectLst/>
        </p:spPr>
        <p:txBody>
          <a:bodyPr wrap="none" anchor="ctr">
            <a:spAutoFit/>
          </a:bodyPr>
          <a:lstStyle/>
          <a:p>
            <a:pPr algn="justLow">
              <a:tabLst>
                <a:tab pos="1525588" algn="l"/>
              </a:tabLst>
            </a:pPr>
            <a:r>
              <a:rPr lang="ar-SY" sz="2000" b="1" dirty="0">
                <a:solidFill>
                  <a:srgbClr val="FFFF00"/>
                </a:solidFill>
                <a:effectLst>
                  <a:outerShdw blurRad="38100" dist="38100" dir="2700000" algn="tl">
                    <a:srgbClr val="000000"/>
                  </a:outerShdw>
                </a:effectLst>
              </a:rPr>
              <a:t>مفعول</a:t>
            </a:r>
            <a:r>
              <a:rPr lang="ar-SA" sz="2000" b="1" dirty="0">
                <a:solidFill>
                  <a:srgbClr val="FFFF00"/>
                </a:solidFill>
                <a:effectLst>
                  <a:outerShdw blurRad="38100" dist="38100" dir="2700000" algn="tl">
                    <a:srgbClr val="000000"/>
                  </a:outerShdw>
                </a:effectLst>
              </a:rPr>
              <a:t>ٍ</a:t>
            </a:r>
            <a:r>
              <a:rPr lang="ar-SY" sz="2000" b="1" dirty="0">
                <a:solidFill>
                  <a:srgbClr val="FFFF00"/>
                </a:solidFill>
                <a:effectLst>
                  <a:outerShdw blurRad="38100" dist="38100" dir="2700000" algn="tl">
                    <a:srgbClr val="000000"/>
                  </a:outerShdw>
                </a:effectLst>
              </a:rPr>
              <a:t> مطلق</a:t>
            </a:r>
            <a:r>
              <a:rPr lang="ar-SY" sz="2000" b="1" dirty="0">
                <a:effectLst>
                  <a:outerShdw blurRad="38100" dist="38100" dir="2700000" algn="tl">
                    <a:srgbClr val="000000"/>
                  </a:outerShdw>
                </a:effectLst>
              </a:rPr>
              <a:t> منصوب</a:t>
            </a:r>
            <a:r>
              <a:rPr lang="ar-SA" sz="2000" b="1" dirty="0">
                <a:effectLst>
                  <a:outerShdw blurRad="38100" dist="38100" dir="2700000" algn="tl">
                    <a:srgbClr val="000000"/>
                  </a:outerShdw>
                </a:effectLst>
              </a:rPr>
              <a:t>ٌ، </a:t>
            </a:r>
            <a:r>
              <a:rPr lang="ar-SY" sz="2000" b="1" dirty="0">
                <a:effectLst>
                  <a:outerShdw blurRad="38100" dist="38100" dir="2700000" algn="tl">
                    <a:srgbClr val="000000"/>
                  </a:outerShdw>
                </a:effectLst>
              </a:rPr>
              <a:t>وعلامة</a:t>
            </a:r>
            <a:r>
              <a:rPr lang="ar-SA" sz="2000" b="1" dirty="0">
                <a:effectLst>
                  <a:outerShdw blurRad="38100" dist="38100" dir="2700000" algn="tl">
                    <a:srgbClr val="000000"/>
                  </a:outerShdw>
                </a:effectLst>
              </a:rPr>
              <a:t>ُ</a:t>
            </a:r>
            <a:r>
              <a:rPr lang="ar-SY" sz="2000" b="1" dirty="0">
                <a:effectLst>
                  <a:outerShdw blurRad="38100" dist="38100" dir="2700000" algn="tl">
                    <a:srgbClr val="000000"/>
                  </a:outerShdw>
                </a:effectLst>
              </a:rPr>
              <a:t> نصب</a:t>
            </a:r>
            <a:r>
              <a:rPr lang="ar-SA" sz="2000" b="1" dirty="0">
                <a:effectLst>
                  <a:outerShdw blurRad="38100" dist="38100" dir="2700000" algn="tl">
                    <a:srgbClr val="000000"/>
                  </a:outerShdw>
                </a:effectLst>
              </a:rPr>
              <a:t>ِ</a:t>
            </a:r>
            <a:r>
              <a:rPr lang="ar-SY" sz="2000" b="1" dirty="0">
                <a:effectLst>
                  <a:outerShdw blurRad="38100" dist="38100" dir="2700000" algn="tl">
                    <a:srgbClr val="000000"/>
                  </a:outerShdw>
                </a:effectLst>
              </a:rPr>
              <a:t>ه</a:t>
            </a:r>
            <a:r>
              <a:rPr lang="ar-SA" sz="2000" b="1" dirty="0">
                <a:effectLst>
                  <a:outerShdw blurRad="38100" dist="38100" dir="2700000" algn="tl">
                    <a:srgbClr val="000000"/>
                  </a:outerShdw>
                </a:effectLst>
              </a:rPr>
              <a:t>ِ </a:t>
            </a:r>
            <a:r>
              <a:rPr lang="ar-SY" sz="2000" b="1" dirty="0">
                <a:effectLst>
                  <a:outerShdw blurRad="38100" dist="38100" dir="2700000" algn="tl">
                    <a:srgbClr val="000000"/>
                  </a:outerShdw>
                </a:effectLst>
              </a:rPr>
              <a:t>الفتحة</a:t>
            </a:r>
            <a:r>
              <a:rPr lang="ar-SA" sz="2000" b="1" dirty="0">
                <a:effectLst>
                  <a:outerShdw blurRad="38100" dist="38100" dir="2700000" algn="tl">
                    <a:srgbClr val="000000"/>
                  </a:outerShdw>
                </a:effectLst>
              </a:rPr>
              <a:t>ُ</a:t>
            </a:r>
            <a:r>
              <a:rPr lang="ar-SY" sz="2000" b="1" dirty="0">
                <a:effectLst>
                  <a:outerShdw blurRad="38100" dist="38100" dir="2700000" algn="tl">
                    <a:srgbClr val="000000"/>
                  </a:outerShdw>
                </a:effectLst>
              </a:rPr>
              <a:t> الظّ</a:t>
            </a:r>
            <a:r>
              <a:rPr lang="ar-SA" sz="2000" b="1" dirty="0">
                <a:effectLst>
                  <a:outerShdw blurRad="38100" dist="38100" dir="2700000" algn="tl">
                    <a:srgbClr val="000000"/>
                  </a:outerShdw>
                </a:effectLst>
              </a:rPr>
              <a:t>َ</a:t>
            </a:r>
            <a:r>
              <a:rPr lang="ar-SY" sz="2000" b="1" dirty="0">
                <a:effectLst>
                  <a:outerShdw blurRad="38100" dist="38100" dir="2700000" algn="tl">
                    <a:srgbClr val="000000"/>
                  </a:outerShdw>
                </a:effectLst>
              </a:rPr>
              <a:t>اهرة</a:t>
            </a:r>
            <a:r>
              <a:rPr lang="ar-SA" sz="2000" b="1" dirty="0">
                <a:effectLst>
                  <a:outerShdw blurRad="38100" dist="38100" dir="2700000" algn="tl">
                    <a:srgbClr val="000000"/>
                  </a:outerShdw>
                </a:effectLst>
              </a:rPr>
              <a:t>ُ</a:t>
            </a:r>
            <a:r>
              <a:rPr lang="ar-SY" sz="2000" b="1" dirty="0">
                <a:effectLst>
                  <a:outerShdw blurRad="38100" dist="38100" dir="2700000" algn="tl">
                    <a:srgbClr val="000000"/>
                  </a:outerShdw>
                </a:effectLst>
              </a:rPr>
              <a:t>.</a:t>
            </a:r>
          </a:p>
        </p:txBody>
      </p:sp>
      <p:sp>
        <p:nvSpPr>
          <p:cNvPr id="29727" name="Text Box 31"/>
          <p:cNvSpPr txBox="1">
            <a:spLocks noChangeArrowheads="1"/>
          </p:cNvSpPr>
          <p:nvPr/>
        </p:nvSpPr>
        <p:spPr bwMode="auto">
          <a:xfrm>
            <a:off x="1042988" y="4941888"/>
            <a:ext cx="3168650" cy="396875"/>
          </a:xfrm>
          <a:prstGeom prst="rect">
            <a:avLst/>
          </a:prstGeom>
          <a:noFill/>
          <a:ln w="9525">
            <a:noFill/>
            <a:miter lim="800000"/>
            <a:headEnd/>
            <a:tailEnd/>
          </a:ln>
          <a:effectLst/>
        </p:spPr>
        <p:txBody>
          <a:bodyPr>
            <a:spAutoFit/>
          </a:bodyPr>
          <a:lstStyle/>
          <a:p>
            <a:pPr>
              <a:spcBef>
                <a:spcPct val="50000"/>
              </a:spcBef>
            </a:pPr>
            <a:r>
              <a:rPr lang="ar-JO" sz="2000" b="1" dirty="0">
                <a:effectLst>
                  <a:outerShdw blurRad="38100" dist="38100" dir="2700000" algn="tl">
                    <a:srgbClr val="000000"/>
                  </a:outerShdw>
                </a:effectLst>
              </a:rPr>
              <a:t>وتعرب هذه المصادر المنصوبة </a:t>
            </a:r>
            <a:endParaRPr lang="en-US" sz="2000" b="1" dirty="0">
              <a:effectLst>
                <a:outerShdw blurRad="38100" dist="38100" dir="2700000" algn="tl">
                  <a:srgbClr val="000000"/>
                </a:outerShdw>
              </a:effectLst>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9702"/>
                                        </p:tgtEl>
                                        <p:attrNameLst>
                                          <p:attrName>style.visibility</p:attrName>
                                        </p:attrNameLst>
                                      </p:cBhvr>
                                      <p:to>
                                        <p:strVal val="visible"/>
                                      </p:to>
                                    </p:set>
                                    <p:anim calcmode="lin" valueType="num">
                                      <p:cBhvr>
                                        <p:cTn id="7" dur="1000" fill="hold"/>
                                        <p:tgtEl>
                                          <p:spTgt spid="29702"/>
                                        </p:tgtEl>
                                        <p:attrNameLst>
                                          <p:attrName>ppt_x</p:attrName>
                                        </p:attrNameLst>
                                      </p:cBhvr>
                                      <p:tavLst>
                                        <p:tav tm="0">
                                          <p:val>
                                            <p:strVal val="#ppt_x-.2"/>
                                          </p:val>
                                        </p:tav>
                                        <p:tav tm="100000">
                                          <p:val>
                                            <p:strVal val="#ppt_x"/>
                                          </p:val>
                                        </p:tav>
                                      </p:tavLst>
                                    </p:anim>
                                    <p:anim calcmode="lin" valueType="num">
                                      <p:cBhvr>
                                        <p:cTn id="8" dur="1000" fill="hold"/>
                                        <p:tgtEl>
                                          <p:spTgt spid="2970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9702"/>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9706"/>
                                        </p:tgtEl>
                                        <p:attrNameLst>
                                          <p:attrName>style.visibility</p:attrName>
                                        </p:attrNameLst>
                                      </p:cBhvr>
                                      <p:to>
                                        <p:strVal val="visible"/>
                                      </p:to>
                                    </p:set>
                                    <p:animEffect transition="in" filter="fade">
                                      <p:cBhvr>
                                        <p:cTn id="14" dur="1000"/>
                                        <p:tgtEl>
                                          <p:spTgt spid="29706"/>
                                        </p:tgtEl>
                                      </p:cBhvr>
                                    </p:animEffect>
                                    <p:anim calcmode="lin" valueType="num">
                                      <p:cBhvr>
                                        <p:cTn id="15" dur="1000" fill="hold"/>
                                        <p:tgtEl>
                                          <p:spTgt spid="29706"/>
                                        </p:tgtEl>
                                        <p:attrNameLst>
                                          <p:attrName>ppt_x</p:attrName>
                                        </p:attrNameLst>
                                      </p:cBhvr>
                                      <p:tavLst>
                                        <p:tav tm="0">
                                          <p:val>
                                            <p:strVal val="#ppt_x"/>
                                          </p:val>
                                        </p:tav>
                                        <p:tav tm="100000">
                                          <p:val>
                                            <p:strVal val="#ppt_x"/>
                                          </p:val>
                                        </p:tav>
                                      </p:tavLst>
                                    </p:anim>
                                    <p:anim calcmode="lin" valueType="num">
                                      <p:cBhvr>
                                        <p:cTn id="16" dur="1000" fill="hold"/>
                                        <p:tgtEl>
                                          <p:spTgt spid="2970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29707"/>
                                        </p:tgtEl>
                                        <p:attrNameLst>
                                          <p:attrName>style.visibility</p:attrName>
                                        </p:attrNameLst>
                                      </p:cBhvr>
                                      <p:to>
                                        <p:strVal val="visible"/>
                                      </p:to>
                                    </p:set>
                                    <p:animEffect transition="in" filter="slide(fromBottom)">
                                      <p:cBhvr>
                                        <p:cTn id="21" dur="1000"/>
                                        <p:tgtEl>
                                          <p:spTgt spid="29707"/>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grpId="0" nodeType="clickEffect">
                                  <p:stCondLst>
                                    <p:cond delay="0"/>
                                  </p:stCondLst>
                                  <p:childTnLst>
                                    <p:set>
                                      <p:cBhvr>
                                        <p:cTn id="25" dur="1" fill="hold">
                                          <p:stCondLst>
                                            <p:cond delay="0"/>
                                          </p:stCondLst>
                                        </p:cTn>
                                        <p:tgtEl>
                                          <p:spTgt spid="29701"/>
                                        </p:tgtEl>
                                        <p:attrNameLst>
                                          <p:attrName>style.visibility</p:attrName>
                                        </p:attrNameLst>
                                      </p:cBhvr>
                                      <p:to>
                                        <p:strVal val="visible"/>
                                      </p:to>
                                    </p:set>
                                    <p:anim calcmode="lin" valueType="num">
                                      <p:cBhvr>
                                        <p:cTn id="26" dur="1000" fill="hold"/>
                                        <p:tgtEl>
                                          <p:spTgt spid="29701"/>
                                        </p:tgtEl>
                                        <p:attrNameLst>
                                          <p:attrName>ppt_x</p:attrName>
                                        </p:attrNameLst>
                                      </p:cBhvr>
                                      <p:tavLst>
                                        <p:tav tm="0">
                                          <p:val>
                                            <p:strVal val="#ppt_x-.2"/>
                                          </p:val>
                                        </p:tav>
                                        <p:tav tm="100000">
                                          <p:val>
                                            <p:strVal val="#ppt_x"/>
                                          </p:val>
                                        </p:tav>
                                      </p:tavLst>
                                    </p:anim>
                                    <p:anim calcmode="lin" valueType="num">
                                      <p:cBhvr>
                                        <p:cTn id="27" dur="1000" fill="hold"/>
                                        <p:tgtEl>
                                          <p:spTgt spid="29701"/>
                                        </p:tgtEl>
                                        <p:attrNameLst>
                                          <p:attrName>ppt_y</p:attrName>
                                        </p:attrNameLst>
                                      </p:cBhvr>
                                      <p:tavLst>
                                        <p:tav tm="0">
                                          <p:val>
                                            <p:strVal val="#ppt_y"/>
                                          </p:val>
                                        </p:tav>
                                        <p:tav tm="100000">
                                          <p:val>
                                            <p:strVal val="#ppt_y"/>
                                          </p:val>
                                        </p:tav>
                                      </p:tavLst>
                                    </p:anim>
                                    <p:animEffect transition="in" filter="wipe(right)" prLst="gradientSize: 0.1">
                                      <p:cBhvr>
                                        <p:cTn id="28" dur="1000"/>
                                        <p:tgtEl>
                                          <p:spTgt spid="29701"/>
                                        </p:tgtEl>
                                      </p:cBhvr>
                                    </p:animEffect>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0" nodeType="clickEffect">
                                  <p:stCondLst>
                                    <p:cond delay="0"/>
                                  </p:stCondLst>
                                  <p:childTnLst>
                                    <p:set>
                                      <p:cBhvr>
                                        <p:cTn id="32" dur="1" fill="hold">
                                          <p:stCondLst>
                                            <p:cond delay="0"/>
                                          </p:stCondLst>
                                        </p:cTn>
                                        <p:tgtEl>
                                          <p:spTgt spid="29708"/>
                                        </p:tgtEl>
                                        <p:attrNameLst>
                                          <p:attrName>style.visibility</p:attrName>
                                        </p:attrNameLst>
                                      </p:cBhvr>
                                      <p:to>
                                        <p:strVal val="visible"/>
                                      </p:to>
                                    </p:set>
                                    <p:animEffect transition="in" filter="fade">
                                      <p:cBhvr>
                                        <p:cTn id="33" dur="1000"/>
                                        <p:tgtEl>
                                          <p:spTgt spid="29708"/>
                                        </p:tgtEl>
                                      </p:cBhvr>
                                    </p:animEffect>
                                    <p:anim calcmode="lin" valueType="num">
                                      <p:cBhvr>
                                        <p:cTn id="34" dur="1000" fill="hold"/>
                                        <p:tgtEl>
                                          <p:spTgt spid="29708"/>
                                        </p:tgtEl>
                                        <p:attrNameLst>
                                          <p:attrName>ppt_x</p:attrName>
                                        </p:attrNameLst>
                                      </p:cBhvr>
                                      <p:tavLst>
                                        <p:tav tm="0">
                                          <p:val>
                                            <p:strVal val="#ppt_x"/>
                                          </p:val>
                                        </p:tav>
                                        <p:tav tm="100000">
                                          <p:val>
                                            <p:strVal val="#ppt_x"/>
                                          </p:val>
                                        </p:tav>
                                      </p:tavLst>
                                    </p:anim>
                                    <p:anim calcmode="lin" valueType="num">
                                      <p:cBhvr>
                                        <p:cTn id="35" dur="1000" fill="hold"/>
                                        <p:tgtEl>
                                          <p:spTgt spid="29708"/>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2" presetClass="entr" presetSubtype="4" fill="hold" grpId="0" nodeType="clickEffect">
                                  <p:stCondLst>
                                    <p:cond delay="0"/>
                                  </p:stCondLst>
                                  <p:childTnLst>
                                    <p:set>
                                      <p:cBhvr>
                                        <p:cTn id="39" dur="1" fill="hold">
                                          <p:stCondLst>
                                            <p:cond delay="0"/>
                                          </p:stCondLst>
                                        </p:cTn>
                                        <p:tgtEl>
                                          <p:spTgt spid="29709"/>
                                        </p:tgtEl>
                                        <p:attrNameLst>
                                          <p:attrName>style.visibility</p:attrName>
                                        </p:attrNameLst>
                                      </p:cBhvr>
                                      <p:to>
                                        <p:strVal val="visible"/>
                                      </p:to>
                                    </p:set>
                                    <p:animEffect transition="in" filter="slide(fromBottom)">
                                      <p:cBhvr>
                                        <p:cTn id="40" dur="1000"/>
                                        <p:tgtEl>
                                          <p:spTgt spid="29709"/>
                                        </p:tgtEl>
                                      </p:cBhvr>
                                    </p:animEffect>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29711"/>
                                        </p:tgtEl>
                                        <p:attrNameLst>
                                          <p:attrName>style.visibility</p:attrName>
                                        </p:attrNameLst>
                                      </p:cBhvr>
                                      <p:to>
                                        <p:strVal val="visible"/>
                                      </p:to>
                                    </p:set>
                                    <p:animEffect transition="in" filter="fade">
                                      <p:cBhvr>
                                        <p:cTn id="45" dur="1000"/>
                                        <p:tgtEl>
                                          <p:spTgt spid="29711"/>
                                        </p:tgtEl>
                                      </p:cBhvr>
                                    </p:animEffect>
                                    <p:anim calcmode="lin" valueType="num">
                                      <p:cBhvr>
                                        <p:cTn id="46" dur="1000" fill="hold"/>
                                        <p:tgtEl>
                                          <p:spTgt spid="29711"/>
                                        </p:tgtEl>
                                        <p:attrNameLst>
                                          <p:attrName>ppt_x</p:attrName>
                                        </p:attrNameLst>
                                      </p:cBhvr>
                                      <p:tavLst>
                                        <p:tav tm="0">
                                          <p:val>
                                            <p:strVal val="#ppt_x"/>
                                          </p:val>
                                        </p:tav>
                                        <p:tav tm="100000">
                                          <p:val>
                                            <p:strVal val="#ppt_x"/>
                                          </p:val>
                                        </p:tav>
                                      </p:tavLst>
                                    </p:anim>
                                    <p:anim calcmode="lin" valueType="num">
                                      <p:cBhvr>
                                        <p:cTn id="47" dur="1000" fill="hold"/>
                                        <p:tgtEl>
                                          <p:spTgt spid="29711"/>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9" presetClass="entr" presetSubtype="0" fill="hold" grpId="0" nodeType="clickEffect">
                                  <p:stCondLst>
                                    <p:cond delay="0"/>
                                  </p:stCondLst>
                                  <p:childTnLst>
                                    <p:set>
                                      <p:cBhvr>
                                        <p:cTn id="51" dur="1" fill="hold">
                                          <p:stCondLst>
                                            <p:cond delay="0"/>
                                          </p:stCondLst>
                                        </p:cTn>
                                        <p:tgtEl>
                                          <p:spTgt spid="29703"/>
                                        </p:tgtEl>
                                        <p:attrNameLst>
                                          <p:attrName>style.visibility</p:attrName>
                                        </p:attrNameLst>
                                      </p:cBhvr>
                                      <p:to>
                                        <p:strVal val="visible"/>
                                      </p:to>
                                    </p:set>
                                    <p:anim calcmode="lin" valueType="num">
                                      <p:cBhvr>
                                        <p:cTn id="52" dur="1000" fill="hold"/>
                                        <p:tgtEl>
                                          <p:spTgt spid="29703"/>
                                        </p:tgtEl>
                                        <p:attrNameLst>
                                          <p:attrName>ppt_x</p:attrName>
                                        </p:attrNameLst>
                                      </p:cBhvr>
                                      <p:tavLst>
                                        <p:tav tm="0">
                                          <p:val>
                                            <p:strVal val="#ppt_x-.2"/>
                                          </p:val>
                                        </p:tav>
                                        <p:tav tm="100000">
                                          <p:val>
                                            <p:strVal val="#ppt_x"/>
                                          </p:val>
                                        </p:tav>
                                      </p:tavLst>
                                    </p:anim>
                                    <p:anim calcmode="lin" valueType="num">
                                      <p:cBhvr>
                                        <p:cTn id="53" dur="1000" fill="hold"/>
                                        <p:tgtEl>
                                          <p:spTgt spid="29703"/>
                                        </p:tgtEl>
                                        <p:attrNameLst>
                                          <p:attrName>ppt_y</p:attrName>
                                        </p:attrNameLst>
                                      </p:cBhvr>
                                      <p:tavLst>
                                        <p:tav tm="0">
                                          <p:val>
                                            <p:strVal val="#ppt_y"/>
                                          </p:val>
                                        </p:tav>
                                        <p:tav tm="100000">
                                          <p:val>
                                            <p:strVal val="#ppt_y"/>
                                          </p:val>
                                        </p:tav>
                                      </p:tavLst>
                                    </p:anim>
                                    <p:animEffect transition="in" filter="wipe(right)" prLst="gradientSize: 0.1">
                                      <p:cBhvr>
                                        <p:cTn id="54" dur="1000"/>
                                        <p:tgtEl>
                                          <p:spTgt spid="29703"/>
                                        </p:tgtEl>
                                      </p:cBhvr>
                                    </p:animEffect>
                                  </p:childTnLst>
                                </p:cTn>
                              </p:par>
                            </p:childTnLst>
                          </p:cTn>
                        </p:par>
                      </p:childTnLst>
                    </p:cTn>
                  </p:par>
                  <p:par>
                    <p:cTn id="55" fill="hold">
                      <p:stCondLst>
                        <p:cond delay="indefinite"/>
                      </p:stCondLst>
                      <p:childTnLst>
                        <p:par>
                          <p:cTn id="56" fill="hold">
                            <p:stCondLst>
                              <p:cond delay="0"/>
                            </p:stCondLst>
                            <p:childTnLst>
                              <p:par>
                                <p:cTn id="57" presetID="12" presetClass="entr" presetSubtype="4" fill="hold" grpId="0" nodeType="clickEffect">
                                  <p:stCondLst>
                                    <p:cond delay="0"/>
                                  </p:stCondLst>
                                  <p:childTnLst>
                                    <p:set>
                                      <p:cBhvr>
                                        <p:cTn id="58" dur="1" fill="hold">
                                          <p:stCondLst>
                                            <p:cond delay="0"/>
                                          </p:stCondLst>
                                        </p:cTn>
                                        <p:tgtEl>
                                          <p:spTgt spid="29710"/>
                                        </p:tgtEl>
                                        <p:attrNameLst>
                                          <p:attrName>style.visibility</p:attrName>
                                        </p:attrNameLst>
                                      </p:cBhvr>
                                      <p:to>
                                        <p:strVal val="visible"/>
                                      </p:to>
                                    </p:set>
                                    <p:animEffect transition="in" filter="slide(fromBottom)">
                                      <p:cBhvr>
                                        <p:cTn id="59" dur="1000"/>
                                        <p:tgtEl>
                                          <p:spTgt spid="29710"/>
                                        </p:tgtEl>
                                      </p:cBhvr>
                                    </p:animEffect>
                                  </p:childTnLst>
                                </p:cTn>
                              </p:par>
                            </p:childTnLst>
                          </p:cTn>
                        </p:par>
                      </p:childTnLst>
                    </p:cTn>
                  </p:par>
                  <p:par>
                    <p:cTn id="60" fill="hold">
                      <p:stCondLst>
                        <p:cond delay="indefinite"/>
                      </p:stCondLst>
                      <p:childTnLst>
                        <p:par>
                          <p:cTn id="61" fill="hold">
                            <p:stCondLst>
                              <p:cond delay="0"/>
                            </p:stCondLst>
                            <p:childTnLst>
                              <p:par>
                                <p:cTn id="62" presetID="47" presetClass="entr" presetSubtype="0" fill="hold" grpId="0" nodeType="clickEffect">
                                  <p:stCondLst>
                                    <p:cond delay="0"/>
                                  </p:stCondLst>
                                  <p:childTnLst>
                                    <p:set>
                                      <p:cBhvr>
                                        <p:cTn id="63" dur="1" fill="hold">
                                          <p:stCondLst>
                                            <p:cond delay="0"/>
                                          </p:stCondLst>
                                        </p:cTn>
                                        <p:tgtEl>
                                          <p:spTgt spid="29713"/>
                                        </p:tgtEl>
                                        <p:attrNameLst>
                                          <p:attrName>style.visibility</p:attrName>
                                        </p:attrNameLst>
                                      </p:cBhvr>
                                      <p:to>
                                        <p:strVal val="visible"/>
                                      </p:to>
                                    </p:set>
                                    <p:animEffect transition="in" filter="fade">
                                      <p:cBhvr>
                                        <p:cTn id="64" dur="1000"/>
                                        <p:tgtEl>
                                          <p:spTgt spid="29713"/>
                                        </p:tgtEl>
                                      </p:cBhvr>
                                    </p:animEffect>
                                    <p:anim calcmode="lin" valueType="num">
                                      <p:cBhvr>
                                        <p:cTn id="65" dur="1000" fill="hold"/>
                                        <p:tgtEl>
                                          <p:spTgt spid="29713"/>
                                        </p:tgtEl>
                                        <p:attrNameLst>
                                          <p:attrName>ppt_x</p:attrName>
                                        </p:attrNameLst>
                                      </p:cBhvr>
                                      <p:tavLst>
                                        <p:tav tm="0">
                                          <p:val>
                                            <p:strVal val="#ppt_x"/>
                                          </p:val>
                                        </p:tav>
                                        <p:tav tm="100000">
                                          <p:val>
                                            <p:strVal val="#ppt_x"/>
                                          </p:val>
                                        </p:tav>
                                      </p:tavLst>
                                    </p:anim>
                                    <p:anim calcmode="lin" valueType="num">
                                      <p:cBhvr>
                                        <p:cTn id="66" dur="1000" fill="hold"/>
                                        <p:tgtEl>
                                          <p:spTgt spid="29713"/>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9" presetClass="entr" presetSubtype="0" fill="hold" grpId="0" nodeType="clickEffect">
                                  <p:stCondLst>
                                    <p:cond delay="0"/>
                                  </p:stCondLst>
                                  <p:childTnLst>
                                    <p:set>
                                      <p:cBhvr>
                                        <p:cTn id="70" dur="1" fill="hold">
                                          <p:stCondLst>
                                            <p:cond delay="0"/>
                                          </p:stCondLst>
                                        </p:cTn>
                                        <p:tgtEl>
                                          <p:spTgt spid="29705"/>
                                        </p:tgtEl>
                                        <p:attrNameLst>
                                          <p:attrName>style.visibility</p:attrName>
                                        </p:attrNameLst>
                                      </p:cBhvr>
                                      <p:to>
                                        <p:strVal val="visible"/>
                                      </p:to>
                                    </p:set>
                                    <p:anim calcmode="lin" valueType="num">
                                      <p:cBhvr>
                                        <p:cTn id="71" dur="1000" fill="hold"/>
                                        <p:tgtEl>
                                          <p:spTgt spid="29705"/>
                                        </p:tgtEl>
                                        <p:attrNameLst>
                                          <p:attrName>ppt_x</p:attrName>
                                        </p:attrNameLst>
                                      </p:cBhvr>
                                      <p:tavLst>
                                        <p:tav tm="0">
                                          <p:val>
                                            <p:strVal val="#ppt_x-.2"/>
                                          </p:val>
                                        </p:tav>
                                        <p:tav tm="100000">
                                          <p:val>
                                            <p:strVal val="#ppt_x"/>
                                          </p:val>
                                        </p:tav>
                                      </p:tavLst>
                                    </p:anim>
                                    <p:anim calcmode="lin" valueType="num">
                                      <p:cBhvr>
                                        <p:cTn id="72" dur="1000" fill="hold"/>
                                        <p:tgtEl>
                                          <p:spTgt spid="29705"/>
                                        </p:tgtEl>
                                        <p:attrNameLst>
                                          <p:attrName>ppt_y</p:attrName>
                                        </p:attrNameLst>
                                      </p:cBhvr>
                                      <p:tavLst>
                                        <p:tav tm="0">
                                          <p:val>
                                            <p:strVal val="#ppt_y"/>
                                          </p:val>
                                        </p:tav>
                                        <p:tav tm="100000">
                                          <p:val>
                                            <p:strVal val="#ppt_y"/>
                                          </p:val>
                                        </p:tav>
                                      </p:tavLst>
                                    </p:anim>
                                    <p:animEffect transition="in" filter="wipe(right)" prLst="gradientSize: 0.1">
                                      <p:cBhvr>
                                        <p:cTn id="73" dur="1000"/>
                                        <p:tgtEl>
                                          <p:spTgt spid="29705"/>
                                        </p:tgtEl>
                                      </p:cBhvr>
                                    </p:animEffect>
                                  </p:childTnLst>
                                </p:cTn>
                              </p:par>
                            </p:childTnLst>
                          </p:cTn>
                        </p:par>
                      </p:childTnLst>
                    </p:cTn>
                  </p:par>
                  <p:par>
                    <p:cTn id="74" fill="hold">
                      <p:stCondLst>
                        <p:cond delay="indefinite"/>
                      </p:stCondLst>
                      <p:childTnLst>
                        <p:par>
                          <p:cTn id="75" fill="hold">
                            <p:stCondLst>
                              <p:cond delay="0"/>
                            </p:stCondLst>
                            <p:childTnLst>
                              <p:par>
                                <p:cTn id="76" presetID="12" presetClass="entr" presetSubtype="4" fill="hold" grpId="0" nodeType="clickEffect">
                                  <p:stCondLst>
                                    <p:cond delay="0"/>
                                  </p:stCondLst>
                                  <p:childTnLst>
                                    <p:set>
                                      <p:cBhvr>
                                        <p:cTn id="77" dur="1" fill="hold">
                                          <p:stCondLst>
                                            <p:cond delay="0"/>
                                          </p:stCondLst>
                                        </p:cTn>
                                        <p:tgtEl>
                                          <p:spTgt spid="29714"/>
                                        </p:tgtEl>
                                        <p:attrNameLst>
                                          <p:attrName>style.visibility</p:attrName>
                                        </p:attrNameLst>
                                      </p:cBhvr>
                                      <p:to>
                                        <p:strVal val="visible"/>
                                      </p:to>
                                    </p:set>
                                    <p:animEffect transition="in" filter="slide(fromBottom)">
                                      <p:cBhvr>
                                        <p:cTn id="78" dur="1000"/>
                                        <p:tgtEl>
                                          <p:spTgt spid="29714"/>
                                        </p:tgtEl>
                                      </p:cBhvr>
                                    </p:animEffect>
                                  </p:childTnLst>
                                </p:cTn>
                              </p:par>
                            </p:childTnLst>
                          </p:cTn>
                        </p:par>
                      </p:childTnLst>
                    </p:cTn>
                  </p:par>
                  <p:par>
                    <p:cTn id="79" fill="hold">
                      <p:stCondLst>
                        <p:cond delay="indefinite"/>
                      </p:stCondLst>
                      <p:childTnLst>
                        <p:par>
                          <p:cTn id="80" fill="hold">
                            <p:stCondLst>
                              <p:cond delay="0"/>
                            </p:stCondLst>
                            <p:childTnLst>
                              <p:par>
                                <p:cTn id="81" presetID="15" presetClass="entr" presetSubtype="0" fill="hold" grpId="0" nodeType="clickEffect">
                                  <p:stCondLst>
                                    <p:cond delay="0"/>
                                  </p:stCondLst>
                                  <p:childTnLst>
                                    <p:set>
                                      <p:cBhvr>
                                        <p:cTn id="82" dur="1" fill="hold">
                                          <p:stCondLst>
                                            <p:cond delay="0"/>
                                          </p:stCondLst>
                                        </p:cTn>
                                        <p:tgtEl>
                                          <p:spTgt spid="29715"/>
                                        </p:tgtEl>
                                        <p:attrNameLst>
                                          <p:attrName>style.visibility</p:attrName>
                                        </p:attrNameLst>
                                      </p:cBhvr>
                                      <p:to>
                                        <p:strVal val="visible"/>
                                      </p:to>
                                    </p:set>
                                    <p:anim calcmode="lin" valueType="num">
                                      <p:cBhvr>
                                        <p:cTn id="83" dur="1000" fill="hold"/>
                                        <p:tgtEl>
                                          <p:spTgt spid="29715"/>
                                        </p:tgtEl>
                                        <p:attrNameLst>
                                          <p:attrName>ppt_w</p:attrName>
                                        </p:attrNameLst>
                                      </p:cBhvr>
                                      <p:tavLst>
                                        <p:tav tm="0">
                                          <p:val>
                                            <p:fltVal val="0"/>
                                          </p:val>
                                        </p:tav>
                                        <p:tav tm="100000">
                                          <p:val>
                                            <p:strVal val="#ppt_w"/>
                                          </p:val>
                                        </p:tav>
                                      </p:tavLst>
                                    </p:anim>
                                    <p:anim calcmode="lin" valueType="num">
                                      <p:cBhvr>
                                        <p:cTn id="84" dur="1000" fill="hold"/>
                                        <p:tgtEl>
                                          <p:spTgt spid="29715"/>
                                        </p:tgtEl>
                                        <p:attrNameLst>
                                          <p:attrName>ppt_h</p:attrName>
                                        </p:attrNameLst>
                                      </p:cBhvr>
                                      <p:tavLst>
                                        <p:tav tm="0">
                                          <p:val>
                                            <p:fltVal val="0"/>
                                          </p:val>
                                        </p:tav>
                                        <p:tav tm="100000">
                                          <p:val>
                                            <p:strVal val="#ppt_h"/>
                                          </p:val>
                                        </p:tav>
                                      </p:tavLst>
                                    </p:anim>
                                    <p:anim calcmode="lin" valueType="num">
                                      <p:cBhvr>
                                        <p:cTn id="85" dur="1000" fill="hold"/>
                                        <p:tgtEl>
                                          <p:spTgt spid="29715"/>
                                        </p:tgtEl>
                                        <p:attrNameLst>
                                          <p:attrName>ppt_x</p:attrName>
                                        </p:attrNameLst>
                                      </p:cBhvr>
                                      <p:tavLst>
                                        <p:tav tm="0" fmla="#ppt_x+(cos(-2*pi*(1-$))*-#ppt_x-sin(-2*pi*(1-$))*(1-#ppt_y))*(1-$)">
                                          <p:val>
                                            <p:fltVal val="0"/>
                                          </p:val>
                                        </p:tav>
                                        <p:tav tm="100000">
                                          <p:val>
                                            <p:fltVal val="1"/>
                                          </p:val>
                                        </p:tav>
                                      </p:tavLst>
                                    </p:anim>
                                    <p:anim calcmode="lin" valueType="num">
                                      <p:cBhvr>
                                        <p:cTn id="86" dur="1000" fill="hold"/>
                                        <p:tgtEl>
                                          <p:spTgt spid="2971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87" fill="hold">
                      <p:stCondLst>
                        <p:cond delay="indefinite"/>
                      </p:stCondLst>
                      <p:childTnLst>
                        <p:par>
                          <p:cTn id="88" fill="hold">
                            <p:stCondLst>
                              <p:cond delay="0"/>
                            </p:stCondLst>
                            <p:childTnLst>
                              <p:par>
                                <p:cTn id="89" presetID="29" presetClass="entr" presetSubtype="0" fill="hold" grpId="0" nodeType="clickEffect">
                                  <p:stCondLst>
                                    <p:cond delay="0"/>
                                  </p:stCondLst>
                                  <p:childTnLst>
                                    <p:set>
                                      <p:cBhvr>
                                        <p:cTn id="90" dur="1" fill="hold">
                                          <p:stCondLst>
                                            <p:cond delay="0"/>
                                          </p:stCondLst>
                                        </p:cTn>
                                        <p:tgtEl>
                                          <p:spTgt spid="29716"/>
                                        </p:tgtEl>
                                        <p:attrNameLst>
                                          <p:attrName>style.visibility</p:attrName>
                                        </p:attrNameLst>
                                      </p:cBhvr>
                                      <p:to>
                                        <p:strVal val="visible"/>
                                      </p:to>
                                    </p:set>
                                    <p:anim calcmode="lin" valueType="num">
                                      <p:cBhvr>
                                        <p:cTn id="91" dur="1000" fill="hold"/>
                                        <p:tgtEl>
                                          <p:spTgt spid="29716"/>
                                        </p:tgtEl>
                                        <p:attrNameLst>
                                          <p:attrName>ppt_x</p:attrName>
                                        </p:attrNameLst>
                                      </p:cBhvr>
                                      <p:tavLst>
                                        <p:tav tm="0">
                                          <p:val>
                                            <p:strVal val="#ppt_x-.2"/>
                                          </p:val>
                                        </p:tav>
                                        <p:tav tm="100000">
                                          <p:val>
                                            <p:strVal val="#ppt_x"/>
                                          </p:val>
                                        </p:tav>
                                      </p:tavLst>
                                    </p:anim>
                                    <p:anim calcmode="lin" valueType="num">
                                      <p:cBhvr>
                                        <p:cTn id="92" dur="1000" fill="hold"/>
                                        <p:tgtEl>
                                          <p:spTgt spid="29716"/>
                                        </p:tgtEl>
                                        <p:attrNameLst>
                                          <p:attrName>ppt_y</p:attrName>
                                        </p:attrNameLst>
                                      </p:cBhvr>
                                      <p:tavLst>
                                        <p:tav tm="0">
                                          <p:val>
                                            <p:strVal val="#ppt_y"/>
                                          </p:val>
                                        </p:tav>
                                        <p:tav tm="100000">
                                          <p:val>
                                            <p:strVal val="#ppt_y"/>
                                          </p:val>
                                        </p:tav>
                                      </p:tavLst>
                                    </p:anim>
                                    <p:animEffect transition="in" filter="wipe(right)" prLst="gradientSize: 0.1">
                                      <p:cBhvr>
                                        <p:cTn id="93" dur="1000"/>
                                        <p:tgtEl>
                                          <p:spTgt spid="29716"/>
                                        </p:tgtEl>
                                      </p:cBhvr>
                                    </p:animEffect>
                                  </p:childTnLst>
                                </p:cTn>
                              </p:par>
                            </p:childTnLst>
                          </p:cTn>
                        </p:par>
                      </p:childTnLst>
                    </p:cTn>
                  </p:par>
                  <p:par>
                    <p:cTn id="94" fill="hold">
                      <p:stCondLst>
                        <p:cond delay="indefinite"/>
                      </p:stCondLst>
                      <p:childTnLst>
                        <p:par>
                          <p:cTn id="95" fill="hold">
                            <p:stCondLst>
                              <p:cond delay="0"/>
                            </p:stCondLst>
                            <p:childTnLst>
                              <p:par>
                                <p:cTn id="96" presetID="1" presetClass="emph" presetSubtype="2" fill="hold" nodeType="clickEffect">
                                  <p:stCondLst>
                                    <p:cond delay="0"/>
                                  </p:stCondLst>
                                  <p:childTnLst>
                                    <p:animClr clrSpc="rgb" dir="cw">
                                      <p:cBhvr>
                                        <p:cTn id="97" dur="2000" fill="hold"/>
                                        <p:tgtEl>
                                          <p:spTgt spid="29707"/>
                                        </p:tgtEl>
                                        <p:attrNameLst>
                                          <p:attrName>fillcolor</p:attrName>
                                        </p:attrNameLst>
                                      </p:cBhvr>
                                      <p:to>
                                        <a:schemeClr val="accent2"/>
                                      </p:to>
                                    </p:animClr>
                                    <p:set>
                                      <p:cBhvr>
                                        <p:cTn id="98" dur="2000" fill="hold"/>
                                        <p:tgtEl>
                                          <p:spTgt spid="29707"/>
                                        </p:tgtEl>
                                        <p:attrNameLst>
                                          <p:attrName>fill.type</p:attrName>
                                        </p:attrNameLst>
                                      </p:cBhvr>
                                      <p:to>
                                        <p:strVal val="solid"/>
                                      </p:to>
                                    </p:set>
                                    <p:set>
                                      <p:cBhvr>
                                        <p:cTn id="99" dur="2000" fill="hold"/>
                                        <p:tgtEl>
                                          <p:spTgt spid="29707"/>
                                        </p:tgtEl>
                                        <p:attrNameLst>
                                          <p:attrName>fill.on</p:attrName>
                                        </p:attrNameLst>
                                      </p:cBhvr>
                                      <p:to>
                                        <p:strVal val="true"/>
                                      </p:to>
                                    </p:set>
                                  </p:childTnLst>
                                </p:cTn>
                              </p:par>
                            </p:childTnLst>
                          </p:cTn>
                        </p:par>
                      </p:childTnLst>
                    </p:cTn>
                  </p:par>
                  <p:par>
                    <p:cTn id="100" fill="hold">
                      <p:stCondLst>
                        <p:cond delay="indefinite"/>
                      </p:stCondLst>
                      <p:childTnLst>
                        <p:par>
                          <p:cTn id="101" fill="hold">
                            <p:stCondLst>
                              <p:cond delay="0"/>
                            </p:stCondLst>
                            <p:childTnLst>
                              <p:par>
                                <p:cTn id="102" presetID="1" presetClass="emph" presetSubtype="2" fill="hold" nodeType="clickEffect">
                                  <p:stCondLst>
                                    <p:cond delay="0"/>
                                  </p:stCondLst>
                                  <p:childTnLst>
                                    <p:animClr clrSpc="rgb" dir="cw">
                                      <p:cBhvr>
                                        <p:cTn id="103" dur="2000" fill="hold"/>
                                        <p:tgtEl>
                                          <p:spTgt spid="29709"/>
                                        </p:tgtEl>
                                        <p:attrNameLst>
                                          <p:attrName>fillcolor</p:attrName>
                                        </p:attrNameLst>
                                      </p:cBhvr>
                                      <p:to>
                                        <a:schemeClr val="accent2"/>
                                      </p:to>
                                    </p:animClr>
                                    <p:set>
                                      <p:cBhvr>
                                        <p:cTn id="104" dur="2000" fill="hold"/>
                                        <p:tgtEl>
                                          <p:spTgt spid="29709"/>
                                        </p:tgtEl>
                                        <p:attrNameLst>
                                          <p:attrName>fill.type</p:attrName>
                                        </p:attrNameLst>
                                      </p:cBhvr>
                                      <p:to>
                                        <p:strVal val="solid"/>
                                      </p:to>
                                    </p:set>
                                    <p:set>
                                      <p:cBhvr>
                                        <p:cTn id="105" dur="2000" fill="hold"/>
                                        <p:tgtEl>
                                          <p:spTgt spid="29709"/>
                                        </p:tgtEl>
                                        <p:attrNameLst>
                                          <p:attrName>fill.on</p:attrName>
                                        </p:attrNameLst>
                                      </p:cBhvr>
                                      <p:to>
                                        <p:strVal val="true"/>
                                      </p:to>
                                    </p:set>
                                  </p:childTnLst>
                                </p:cTn>
                              </p:par>
                            </p:childTnLst>
                          </p:cTn>
                        </p:par>
                      </p:childTnLst>
                    </p:cTn>
                  </p:par>
                  <p:par>
                    <p:cTn id="106" fill="hold">
                      <p:stCondLst>
                        <p:cond delay="indefinite"/>
                      </p:stCondLst>
                      <p:childTnLst>
                        <p:par>
                          <p:cTn id="107" fill="hold">
                            <p:stCondLst>
                              <p:cond delay="0"/>
                            </p:stCondLst>
                            <p:childTnLst>
                              <p:par>
                                <p:cTn id="108" presetID="1" presetClass="emph" presetSubtype="2" fill="hold" nodeType="clickEffect">
                                  <p:stCondLst>
                                    <p:cond delay="0"/>
                                  </p:stCondLst>
                                  <p:childTnLst>
                                    <p:animClr clrSpc="rgb" dir="cw">
                                      <p:cBhvr>
                                        <p:cTn id="109" dur="2000" fill="hold"/>
                                        <p:tgtEl>
                                          <p:spTgt spid="29710"/>
                                        </p:tgtEl>
                                        <p:attrNameLst>
                                          <p:attrName>fillcolor</p:attrName>
                                        </p:attrNameLst>
                                      </p:cBhvr>
                                      <p:to>
                                        <a:schemeClr val="accent2"/>
                                      </p:to>
                                    </p:animClr>
                                    <p:set>
                                      <p:cBhvr>
                                        <p:cTn id="110" dur="2000" fill="hold"/>
                                        <p:tgtEl>
                                          <p:spTgt spid="29710"/>
                                        </p:tgtEl>
                                        <p:attrNameLst>
                                          <p:attrName>fill.type</p:attrName>
                                        </p:attrNameLst>
                                      </p:cBhvr>
                                      <p:to>
                                        <p:strVal val="solid"/>
                                      </p:to>
                                    </p:set>
                                    <p:set>
                                      <p:cBhvr>
                                        <p:cTn id="111" dur="2000" fill="hold"/>
                                        <p:tgtEl>
                                          <p:spTgt spid="29710"/>
                                        </p:tgtEl>
                                        <p:attrNameLst>
                                          <p:attrName>fill.on</p:attrName>
                                        </p:attrNameLst>
                                      </p:cBhvr>
                                      <p:to>
                                        <p:strVal val="true"/>
                                      </p:to>
                                    </p:set>
                                  </p:childTnLst>
                                </p:cTn>
                              </p:par>
                            </p:childTnLst>
                          </p:cTn>
                        </p:par>
                      </p:childTnLst>
                    </p:cTn>
                  </p:par>
                  <p:par>
                    <p:cTn id="112" fill="hold">
                      <p:stCondLst>
                        <p:cond delay="indefinite"/>
                      </p:stCondLst>
                      <p:childTnLst>
                        <p:par>
                          <p:cTn id="113" fill="hold">
                            <p:stCondLst>
                              <p:cond delay="0"/>
                            </p:stCondLst>
                            <p:childTnLst>
                              <p:par>
                                <p:cTn id="114" presetID="1" presetClass="emph" presetSubtype="2" fill="hold" nodeType="clickEffect">
                                  <p:stCondLst>
                                    <p:cond delay="0"/>
                                  </p:stCondLst>
                                  <p:childTnLst>
                                    <p:animClr clrSpc="rgb" dir="cw">
                                      <p:cBhvr>
                                        <p:cTn id="115" dur="2000" fill="hold"/>
                                        <p:tgtEl>
                                          <p:spTgt spid="29714"/>
                                        </p:tgtEl>
                                        <p:attrNameLst>
                                          <p:attrName>fillcolor</p:attrName>
                                        </p:attrNameLst>
                                      </p:cBhvr>
                                      <p:to>
                                        <a:schemeClr val="accent2"/>
                                      </p:to>
                                    </p:animClr>
                                    <p:set>
                                      <p:cBhvr>
                                        <p:cTn id="116" dur="2000" fill="hold"/>
                                        <p:tgtEl>
                                          <p:spTgt spid="29714"/>
                                        </p:tgtEl>
                                        <p:attrNameLst>
                                          <p:attrName>fill.type</p:attrName>
                                        </p:attrNameLst>
                                      </p:cBhvr>
                                      <p:to>
                                        <p:strVal val="solid"/>
                                      </p:to>
                                    </p:set>
                                    <p:set>
                                      <p:cBhvr>
                                        <p:cTn id="117" dur="2000" fill="hold"/>
                                        <p:tgtEl>
                                          <p:spTgt spid="29714"/>
                                        </p:tgtEl>
                                        <p:attrNameLst>
                                          <p:attrName>fill.on</p:attrName>
                                        </p:attrNameLst>
                                      </p:cBhvr>
                                      <p:to>
                                        <p:strVal val="true"/>
                                      </p:to>
                                    </p:set>
                                  </p:childTnLst>
                                </p:cTn>
                              </p:par>
                            </p:childTnLst>
                          </p:cTn>
                        </p:par>
                      </p:childTnLst>
                    </p:cTn>
                  </p:par>
                  <p:par>
                    <p:cTn id="118" fill="hold">
                      <p:stCondLst>
                        <p:cond delay="indefinite"/>
                      </p:stCondLst>
                      <p:childTnLst>
                        <p:par>
                          <p:cTn id="119" fill="hold">
                            <p:stCondLst>
                              <p:cond delay="0"/>
                            </p:stCondLst>
                            <p:childTnLst>
                              <p:par>
                                <p:cTn id="120" presetID="29" presetClass="entr" presetSubtype="0" fill="hold" grpId="0" nodeType="clickEffect">
                                  <p:stCondLst>
                                    <p:cond delay="0"/>
                                  </p:stCondLst>
                                  <p:childTnLst>
                                    <p:set>
                                      <p:cBhvr>
                                        <p:cTn id="121" dur="1" fill="hold">
                                          <p:stCondLst>
                                            <p:cond delay="0"/>
                                          </p:stCondLst>
                                        </p:cTn>
                                        <p:tgtEl>
                                          <p:spTgt spid="29717"/>
                                        </p:tgtEl>
                                        <p:attrNameLst>
                                          <p:attrName>style.visibility</p:attrName>
                                        </p:attrNameLst>
                                      </p:cBhvr>
                                      <p:to>
                                        <p:strVal val="visible"/>
                                      </p:to>
                                    </p:set>
                                    <p:anim calcmode="lin" valueType="num">
                                      <p:cBhvr>
                                        <p:cTn id="122" dur="1000" fill="hold"/>
                                        <p:tgtEl>
                                          <p:spTgt spid="29717"/>
                                        </p:tgtEl>
                                        <p:attrNameLst>
                                          <p:attrName>ppt_x</p:attrName>
                                        </p:attrNameLst>
                                      </p:cBhvr>
                                      <p:tavLst>
                                        <p:tav tm="0">
                                          <p:val>
                                            <p:strVal val="#ppt_x-.2"/>
                                          </p:val>
                                        </p:tav>
                                        <p:tav tm="100000">
                                          <p:val>
                                            <p:strVal val="#ppt_x"/>
                                          </p:val>
                                        </p:tav>
                                      </p:tavLst>
                                    </p:anim>
                                    <p:anim calcmode="lin" valueType="num">
                                      <p:cBhvr>
                                        <p:cTn id="123" dur="1000" fill="hold"/>
                                        <p:tgtEl>
                                          <p:spTgt spid="29717"/>
                                        </p:tgtEl>
                                        <p:attrNameLst>
                                          <p:attrName>ppt_y</p:attrName>
                                        </p:attrNameLst>
                                      </p:cBhvr>
                                      <p:tavLst>
                                        <p:tav tm="0">
                                          <p:val>
                                            <p:strVal val="#ppt_y"/>
                                          </p:val>
                                        </p:tav>
                                        <p:tav tm="100000">
                                          <p:val>
                                            <p:strVal val="#ppt_y"/>
                                          </p:val>
                                        </p:tav>
                                      </p:tavLst>
                                    </p:anim>
                                    <p:animEffect transition="in" filter="wipe(right)" prLst="gradientSize: 0.1">
                                      <p:cBhvr>
                                        <p:cTn id="124" dur="1000"/>
                                        <p:tgtEl>
                                          <p:spTgt spid="29717"/>
                                        </p:tgtEl>
                                      </p:cBhvr>
                                    </p:animEffect>
                                  </p:childTnLst>
                                </p:cTn>
                              </p:par>
                            </p:childTnLst>
                          </p:cTn>
                        </p:par>
                      </p:childTnLst>
                    </p:cTn>
                  </p:par>
                  <p:par>
                    <p:cTn id="125" fill="hold">
                      <p:stCondLst>
                        <p:cond delay="indefinite"/>
                      </p:stCondLst>
                      <p:childTnLst>
                        <p:par>
                          <p:cTn id="126" fill="hold">
                            <p:stCondLst>
                              <p:cond delay="0"/>
                            </p:stCondLst>
                            <p:childTnLst>
                              <p:par>
                                <p:cTn id="127" presetID="1" presetClass="emph" presetSubtype="2" fill="hold" nodeType="clickEffect">
                                  <p:stCondLst>
                                    <p:cond delay="0"/>
                                  </p:stCondLst>
                                  <p:childTnLst>
                                    <p:animClr clrSpc="rgb" dir="cw">
                                      <p:cBhvr>
                                        <p:cTn id="128" dur="2000" fill="hold"/>
                                        <p:tgtEl>
                                          <p:spTgt spid="29706"/>
                                        </p:tgtEl>
                                        <p:attrNameLst>
                                          <p:attrName>fillcolor</p:attrName>
                                        </p:attrNameLst>
                                      </p:cBhvr>
                                      <p:to>
                                        <a:srgbClr val="6600CC"/>
                                      </p:to>
                                    </p:animClr>
                                    <p:set>
                                      <p:cBhvr>
                                        <p:cTn id="129" dur="2000" fill="hold"/>
                                        <p:tgtEl>
                                          <p:spTgt spid="29706"/>
                                        </p:tgtEl>
                                        <p:attrNameLst>
                                          <p:attrName>fill.type</p:attrName>
                                        </p:attrNameLst>
                                      </p:cBhvr>
                                      <p:to>
                                        <p:strVal val="solid"/>
                                      </p:to>
                                    </p:set>
                                    <p:set>
                                      <p:cBhvr>
                                        <p:cTn id="130" dur="2000" fill="hold"/>
                                        <p:tgtEl>
                                          <p:spTgt spid="29706"/>
                                        </p:tgtEl>
                                        <p:attrNameLst>
                                          <p:attrName>fill.on</p:attrName>
                                        </p:attrNameLst>
                                      </p:cBhvr>
                                      <p:to>
                                        <p:strVal val="true"/>
                                      </p:to>
                                    </p:set>
                                  </p:childTnLst>
                                </p:cTn>
                              </p:par>
                            </p:childTnLst>
                          </p:cTn>
                        </p:par>
                      </p:childTnLst>
                    </p:cTn>
                  </p:par>
                  <p:par>
                    <p:cTn id="131" fill="hold">
                      <p:stCondLst>
                        <p:cond delay="indefinite"/>
                      </p:stCondLst>
                      <p:childTnLst>
                        <p:par>
                          <p:cTn id="132" fill="hold">
                            <p:stCondLst>
                              <p:cond delay="0"/>
                            </p:stCondLst>
                            <p:childTnLst>
                              <p:par>
                                <p:cTn id="133" presetID="1" presetClass="emph" presetSubtype="2" fill="hold" nodeType="clickEffect">
                                  <p:stCondLst>
                                    <p:cond delay="0"/>
                                  </p:stCondLst>
                                  <p:childTnLst>
                                    <p:animClr clrSpc="rgb" dir="cw">
                                      <p:cBhvr>
                                        <p:cTn id="134" dur="2000" fill="hold"/>
                                        <p:tgtEl>
                                          <p:spTgt spid="29708"/>
                                        </p:tgtEl>
                                        <p:attrNameLst>
                                          <p:attrName>fillcolor</p:attrName>
                                        </p:attrNameLst>
                                      </p:cBhvr>
                                      <p:to>
                                        <a:srgbClr val="6600CC"/>
                                      </p:to>
                                    </p:animClr>
                                    <p:set>
                                      <p:cBhvr>
                                        <p:cTn id="135" dur="2000" fill="hold"/>
                                        <p:tgtEl>
                                          <p:spTgt spid="29708"/>
                                        </p:tgtEl>
                                        <p:attrNameLst>
                                          <p:attrName>fill.type</p:attrName>
                                        </p:attrNameLst>
                                      </p:cBhvr>
                                      <p:to>
                                        <p:strVal val="solid"/>
                                      </p:to>
                                    </p:set>
                                    <p:set>
                                      <p:cBhvr>
                                        <p:cTn id="136" dur="2000" fill="hold"/>
                                        <p:tgtEl>
                                          <p:spTgt spid="29708"/>
                                        </p:tgtEl>
                                        <p:attrNameLst>
                                          <p:attrName>fill.on</p:attrName>
                                        </p:attrNameLst>
                                      </p:cBhvr>
                                      <p:to>
                                        <p:strVal val="true"/>
                                      </p:to>
                                    </p:set>
                                  </p:childTnLst>
                                </p:cTn>
                              </p:par>
                            </p:childTnLst>
                          </p:cTn>
                        </p:par>
                      </p:childTnLst>
                    </p:cTn>
                  </p:par>
                  <p:par>
                    <p:cTn id="137" fill="hold">
                      <p:stCondLst>
                        <p:cond delay="indefinite"/>
                      </p:stCondLst>
                      <p:childTnLst>
                        <p:par>
                          <p:cTn id="138" fill="hold">
                            <p:stCondLst>
                              <p:cond delay="0"/>
                            </p:stCondLst>
                            <p:childTnLst>
                              <p:par>
                                <p:cTn id="139" presetID="1" presetClass="emph" presetSubtype="2" fill="hold" nodeType="clickEffect">
                                  <p:stCondLst>
                                    <p:cond delay="0"/>
                                  </p:stCondLst>
                                  <p:childTnLst>
                                    <p:animClr clrSpc="rgb" dir="cw">
                                      <p:cBhvr>
                                        <p:cTn id="140" dur="2000" fill="hold"/>
                                        <p:tgtEl>
                                          <p:spTgt spid="29711"/>
                                        </p:tgtEl>
                                        <p:attrNameLst>
                                          <p:attrName>fillcolor</p:attrName>
                                        </p:attrNameLst>
                                      </p:cBhvr>
                                      <p:to>
                                        <a:srgbClr val="6600CC"/>
                                      </p:to>
                                    </p:animClr>
                                    <p:set>
                                      <p:cBhvr>
                                        <p:cTn id="141" dur="2000" fill="hold"/>
                                        <p:tgtEl>
                                          <p:spTgt spid="29711"/>
                                        </p:tgtEl>
                                        <p:attrNameLst>
                                          <p:attrName>fill.type</p:attrName>
                                        </p:attrNameLst>
                                      </p:cBhvr>
                                      <p:to>
                                        <p:strVal val="solid"/>
                                      </p:to>
                                    </p:set>
                                    <p:set>
                                      <p:cBhvr>
                                        <p:cTn id="142" dur="2000" fill="hold"/>
                                        <p:tgtEl>
                                          <p:spTgt spid="29711"/>
                                        </p:tgtEl>
                                        <p:attrNameLst>
                                          <p:attrName>fill.on</p:attrName>
                                        </p:attrNameLst>
                                      </p:cBhvr>
                                      <p:to>
                                        <p:strVal val="true"/>
                                      </p:to>
                                    </p:set>
                                  </p:childTnLst>
                                </p:cTn>
                              </p:par>
                            </p:childTnLst>
                          </p:cTn>
                        </p:par>
                      </p:childTnLst>
                    </p:cTn>
                  </p:par>
                  <p:par>
                    <p:cTn id="143" fill="hold">
                      <p:stCondLst>
                        <p:cond delay="indefinite"/>
                      </p:stCondLst>
                      <p:childTnLst>
                        <p:par>
                          <p:cTn id="144" fill="hold">
                            <p:stCondLst>
                              <p:cond delay="0"/>
                            </p:stCondLst>
                            <p:childTnLst>
                              <p:par>
                                <p:cTn id="145" presetID="1" presetClass="emph" presetSubtype="2" fill="hold" nodeType="clickEffect">
                                  <p:stCondLst>
                                    <p:cond delay="0"/>
                                  </p:stCondLst>
                                  <p:childTnLst>
                                    <p:animClr clrSpc="rgb" dir="cw">
                                      <p:cBhvr>
                                        <p:cTn id="146" dur="2000" fill="hold"/>
                                        <p:tgtEl>
                                          <p:spTgt spid="29713"/>
                                        </p:tgtEl>
                                        <p:attrNameLst>
                                          <p:attrName>fillcolor</p:attrName>
                                        </p:attrNameLst>
                                      </p:cBhvr>
                                      <p:to>
                                        <a:srgbClr val="6600CC"/>
                                      </p:to>
                                    </p:animClr>
                                    <p:set>
                                      <p:cBhvr>
                                        <p:cTn id="147" dur="2000" fill="hold"/>
                                        <p:tgtEl>
                                          <p:spTgt spid="29713"/>
                                        </p:tgtEl>
                                        <p:attrNameLst>
                                          <p:attrName>fill.type</p:attrName>
                                        </p:attrNameLst>
                                      </p:cBhvr>
                                      <p:to>
                                        <p:strVal val="solid"/>
                                      </p:to>
                                    </p:set>
                                    <p:set>
                                      <p:cBhvr>
                                        <p:cTn id="148" dur="2000" fill="hold"/>
                                        <p:tgtEl>
                                          <p:spTgt spid="29713"/>
                                        </p:tgtEl>
                                        <p:attrNameLst>
                                          <p:attrName>fill.on</p:attrName>
                                        </p:attrNameLst>
                                      </p:cBhvr>
                                      <p:to>
                                        <p:strVal val="true"/>
                                      </p:to>
                                    </p:set>
                                  </p:childTnLst>
                                </p:cTn>
                              </p:par>
                            </p:childTnLst>
                          </p:cTn>
                        </p:par>
                      </p:childTnLst>
                    </p:cTn>
                  </p:par>
                  <p:par>
                    <p:cTn id="149" fill="hold">
                      <p:stCondLst>
                        <p:cond delay="indefinite"/>
                      </p:stCondLst>
                      <p:childTnLst>
                        <p:par>
                          <p:cTn id="150" fill="hold">
                            <p:stCondLst>
                              <p:cond delay="0"/>
                            </p:stCondLst>
                            <p:childTnLst>
                              <p:par>
                                <p:cTn id="151" presetID="29" presetClass="entr" presetSubtype="0" fill="hold" grpId="0" nodeType="clickEffect">
                                  <p:stCondLst>
                                    <p:cond delay="0"/>
                                  </p:stCondLst>
                                  <p:childTnLst>
                                    <p:set>
                                      <p:cBhvr>
                                        <p:cTn id="152" dur="1" fill="hold">
                                          <p:stCondLst>
                                            <p:cond delay="0"/>
                                          </p:stCondLst>
                                        </p:cTn>
                                        <p:tgtEl>
                                          <p:spTgt spid="29720"/>
                                        </p:tgtEl>
                                        <p:attrNameLst>
                                          <p:attrName>style.visibility</p:attrName>
                                        </p:attrNameLst>
                                      </p:cBhvr>
                                      <p:to>
                                        <p:strVal val="visible"/>
                                      </p:to>
                                    </p:set>
                                    <p:anim calcmode="lin" valueType="num">
                                      <p:cBhvr>
                                        <p:cTn id="153" dur="1000" fill="hold"/>
                                        <p:tgtEl>
                                          <p:spTgt spid="29720"/>
                                        </p:tgtEl>
                                        <p:attrNameLst>
                                          <p:attrName>ppt_x</p:attrName>
                                        </p:attrNameLst>
                                      </p:cBhvr>
                                      <p:tavLst>
                                        <p:tav tm="0">
                                          <p:val>
                                            <p:strVal val="#ppt_x-.2"/>
                                          </p:val>
                                        </p:tav>
                                        <p:tav tm="100000">
                                          <p:val>
                                            <p:strVal val="#ppt_x"/>
                                          </p:val>
                                        </p:tav>
                                      </p:tavLst>
                                    </p:anim>
                                    <p:anim calcmode="lin" valueType="num">
                                      <p:cBhvr>
                                        <p:cTn id="154" dur="1000" fill="hold"/>
                                        <p:tgtEl>
                                          <p:spTgt spid="29720"/>
                                        </p:tgtEl>
                                        <p:attrNameLst>
                                          <p:attrName>ppt_y</p:attrName>
                                        </p:attrNameLst>
                                      </p:cBhvr>
                                      <p:tavLst>
                                        <p:tav tm="0">
                                          <p:val>
                                            <p:strVal val="#ppt_y"/>
                                          </p:val>
                                        </p:tav>
                                        <p:tav tm="100000">
                                          <p:val>
                                            <p:strVal val="#ppt_y"/>
                                          </p:val>
                                        </p:tav>
                                      </p:tavLst>
                                    </p:anim>
                                    <p:animEffect transition="in" filter="wipe(right)" prLst="gradientSize: 0.1">
                                      <p:cBhvr>
                                        <p:cTn id="155" dur="1000"/>
                                        <p:tgtEl>
                                          <p:spTgt spid="29720"/>
                                        </p:tgtEl>
                                      </p:cBhvr>
                                    </p:animEffect>
                                  </p:childTnLst>
                                </p:cTn>
                              </p:par>
                            </p:childTnLst>
                          </p:cTn>
                        </p:par>
                      </p:childTnLst>
                    </p:cTn>
                  </p:par>
                  <p:par>
                    <p:cTn id="156" fill="hold">
                      <p:stCondLst>
                        <p:cond delay="indefinite"/>
                      </p:stCondLst>
                      <p:childTnLst>
                        <p:par>
                          <p:cTn id="157" fill="hold">
                            <p:stCondLst>
                              <p:cond delay="0"/>
                            </p:stCondLst>
                            <p:childTnLst>
                              <p:par>
                                <p:cTn id="158" presetID="47" presetClass="entr" presetSubtype="0" fill="hold" grpId="0" nodeType="clickEffect">
                                  <p:stCondLst>
                                    <p:cond delay="0"/>
                                  </p:stCondLst>
                                  <p:childTnLst>
                                    <p:set>
                                      <p:cBhvr>
                                        <p:cTn id="159" dur="1" fill="hold">
                                          <p:stCondLst>
                                            <p:cond delay="0"/>
                                          </p:stCondLst>
                                        </p:cTn>
                                        <p:tgtEl>
                                          <p:spTgt spid="29721"/>
                                        </p:tgtEl>
                                        <p:attrNameLst>
                                          <p:attrName>style.visibility</p:attrName>
                                        </p:attrNameLst>
                                      </p:cBhvr>
                                      <p:to>
                                        <p:strVal val="visible"/>
                                      </p:to>
                                    </p:set>
                                    <p:animEffect transition="in" filter="fade">
                                      <p:cBhvr>
                                        <p:cTn id="160" dur="1000"/>
                                        <p:tgtEl>
                                          <p:spTgt spid="29721"/>
                                        </p:tgtEl>
                                      </p:cBhvr>
                                    </p:animEffect>
                                    <p:anim calcmode="lin" valueType="num">
                                      <p:cBhvr>
                                        <p:cTn id="161" dur="1000" fill="hold"/>
                                        <p:tgtEl>
                                          <p:spTgt spid="29721"/>
                                        </p:tgtEl>
                                        <p:attrNameLst>
                                          <p:attrName>ppt_x</p:attrName>
                                        </p:attrNameLst>
                                      </p:cBhvr>
                                      <p:tavLst>
                                        <p:tav tm="0">
                                          <p:val>
                                            <p:strVal val="#ppt_x"/>
                                          </p:val>
                                        </p:tav>
                                        <p:tav tm="100000">
                                          <p:val>
                                            <p:strVal val="#ppt_x"/>
                                          </p:val>
                                        </p:tav>
                                      </p:tavLst>
                                    </p:anim>
                                    <p:anim calcmode="lin" valueType="num">
                                      <p:cBhvr>
                                        <p:cTn id="162" dur="1000" fill="hold"/>
                                        <p:tgtEl>
                                          <p:spTgt spid="29721"/>
                                        </p:tgtEl>
                                        <p:attrNameLst>
                                          <p:attrName>ppt_y</p:attrName>
                                        </p:attrNameLst>
                                      </p:cBhvr>
                                      <p:tavLst>
                                        <p:tav tm="0">
                                          <p:val>
                                            <p:strVal val="#ppt_y-.1"/>
                                          </p:val>
                                        </p:tav>
                                        <p:tav tm="100000">
                                          <p:val>
                                            <p:strVal val="#ppt_y"/>
                                          </p:val>
                                        </p:tav>
                                      </p:tavLst>
                                    </p:anim>
                                  </p:childTnLst>
                                </p:cTn>
                              </p:par>
                            </p:childTnLst>
                          </p:cTn>
                        </p:par>
                      </p:childTnLst>
                    </p:cTn>
                  </p:par>
                  <p:par>
                    <p:cTn id="163" fill="hold">
                      <p:stCondLst>
                        <p:cond delay="indefinite"/>
                      </p:stCondLst>
                      <p:childTnLst>
                        <p:par>
                          <p:cTn id="164" fill="hold">
                            <p:stCondLst>
                              <p:cond delay="0"/>
                            </p:stCondLst>
                            <p:childTnLst>
                              <p:par>
                                <p:cTn id="165" presetID="47" presetClass="entr" presetSubtype="0" fill="hold" grpId="0" nodeType="clickEffect">
                                  <p:stCondLst>
                                    <p:cond delay="0"/>
                                  </p:stCondLst>
                                  <p:childTnLst>
                                    <p:set>
                                      <p:cBhvr>
                                        <p:cTn id="166" dur="1" fill="hold">
                                          <p:stCondLst>
                                            <p:cond delay="0"/>
                                          </p:stCondLst>
                                        </p:cTn>
                                        <p:tgtEl>
                                          <p:spTgt spid="29723"/>
                                        </p:tgtEl>
                                        <p:attrNameLst>
                                          <p:attrName>style.visibility</p:attrName>
                                        </p:attrNameLst>
                                      </p:cBhvr>
                                      <p:to>
                                        <p:strVal val="visible"/>
                                      </p:to>
                                    </p:set>
                                    <p:animEffect transition="in" filter="fade">
                                      <p:cBhvr>
                                        <p:cTn id="167" dur="1000"/>
                                        <p:tgtEl>
                                          <p:spTgt spid="29723"/>
                                        </p:tgtEl>
                                      </p:cBhvr>
                                    </p:animEffect>
                                    <p:anim calcmode="lin" valueType="num">
                                      <p:cBhvr>
                                        <p:cTn id="168" dur="1000" fill="hold"/>
                                        <p:tgtEl>
                                          <p:spTgt spid="29723"/>
                                        </p:tgtEl>
                                        <p:attrNameLst>
                                          <p:attrName>ppt_x</p:attrName>
                                        </p:attrNameLst>
                                      </p:cBhvr>
                                      <p:tavLst>
                                        <p:tav tm="0">
                                          <p:val>
                                            <p:strVal val="#ppt_x"/>
                                          </p:val>
                                        </p:tav>
                                        <p:tav tm="100000">
                                          <p:val>
                                            <p:strVal val="#ppt_x"/>
                                          </p:val>
                                        </p:tav>
                                      </p:tavLst>
                                    </p:anim>
                                    <p:anim calcmode="lin" valueType="num">
                                      <p:cBhvr>
                                        <p:cTn id="169" dur="1000" fill="hold"/>
                                        <p:tgtEl>
                                          <p:spTgt spid="29723"/>
                                        </p:tgtEl>
                                        <p:attrNameLst>
                                          <p:attrName>ppt_y</p:attrName>
                                        </p:attrNameLst>
                                      </p:cBhvr>
                                      <p:tavLst>
                                        <p:tav tm="0">
                                          <p:val>
                                            <p:strVal val="#ppt_y-.1"/>
                                          </p:val>
                                        </p:tav>
                                        <p:tav tm="100000">
                                          <p:val>
                                            <p:strVal val="#ppt_y"/>
                                          </p:val>
                                        </p:tav>
                                      </p:tavLst>
                                    </p:anim>
                                  </p:childTnLst>
                                </p:cTn>
                              </p:par>
                            </p:childTnLst>
                          </p:cTn>
                        </p:par>
                      </p:childTnLst>
                    </p:cTn>
                  </p:par>
                  <p:par>
                    <p:cTn id="170" fill="hold">
                      <p:stCondLst>
                        <p:cond delay="indefinite"/>
                      </p:stCondLst>
                      <p:childTnLst>
                        <p:par>
                          <p:cTn id="171" fill="hold">
                            <p:stCondLst>
                              <p:cond delay="0"/>
                            </p:stCondLst>
                            <p:childTnLst>
                              <p:par>
                                <p:cTn id="172" presetID="42" presetClass="path" presetSubtype="0" accel="50000" decel="50000" fill="hold" grpId="1" nodeType="clickEffect">
                                  <p:stCondLst>
                                    <p:cond delay="0"/>
                                  </p:stCondLst>
                                  <p:childTnLst>
                                    <p:animMotion origin="layout" path="M 4.72222E-6 -4.34783E-7 L 0.12378 0.43871 " pathEditMode="relative" rAng="0" ptsTypes="AA">
                                      <p:cBhvr>
                                        <p:cTn id="173" dur="2000" fill="hold"/>
                                        <p:tgtEl>
                                          <p:spTgt spid="29706"/>
                                        </p:tgtEl>
                                        <p:attrNameLst>
                                          <p:attrName>ppt_x</p:attrName>
                                          <p:attrName>ppt_y</p:attrName>
                                        </p:attrNameLst>
                                      </p:cBhvr>
                                      <p:rCtr x="6200" y="21900"/>
                                    </p:animMotion>
                                  </p:childTnLst>
                                </p:cTn>
                              </p:par>
                            </p:childTnLst>
                          </p:cTn>
                        </p:par>
                      </p:childTnLst>
                    </p:cTn>
                  </p:par>
                  <p:par>
                    <p:cTn id="174" fill="hold">
                      <p:stCondLst>
                        <p:cond delay="indefinite"/>
                      </p:stCondLst>
                      <p:childTnLst>
                        <p:par>
                          <p:cTn id="175" fill="hold">
                            <p:stCondLst>
                              <p:cond delay="0"/>
                            </p:stCondLst>
                            <p:childTnLst>
                              <p:par>
                                <p:cTn id="176" presetID="42" presetClass="path" presetSubtype="0" accel="50000" decel="50000" fill="hold" grpId="1" nodeType="clickEffect">
                                  <p:stCondLst>
                                    <p:cond delay="0"/>
                                  </p:stCondLst>
                                  <p:childTnLst>
                                    <p:animMotion origin="layout" path="M 8.33333E-7 -4.34783E-7 L 0.15712 0.43871 " pathEditMode="relative" rAng="0" ptsTypes="AA">
                                      <p:cBhvr>
                                        <p:cTn id="177" dur="2000" fill="hold"/>
                                        <p:tgtEl>
                                          <p:spTgt spid="29707"/>
                                        </p:tgtEl>
                                        <p:attrNameLst>
                                          <p:attrName>ppt_x</p:attrName>
                                          <p:attrName>ppt_y</p:attrName>
                                        </p:attrNameLst>
                                      </p:cBhvr>
                                      <p:rCtr x="7800" y="21900"/>
                                    </p:animMotion>
                                  </p:childTnLst>
                                </p:cTn>
                              </p:par>
                            </p:childTnLst>
                          </p:cTn>
                        </p:par>
                      </p:childTnLst>
                    </p:cTn>
                  </p:par>
                  <p:par>
                    <p:cTn id="178" fill="hold">
                      <p:stCondLst>
                        <p:cond delay="indefinite"/>
                      </p:stCondLst>
                      <p:childTnLst>
                        <p:par>
                          <p:cTn id="179" fill="hold">
                            <p:stCondLst>
                              <p:cond delay="0"/>
                            </p:stCondLst>
                            <p:childTnLst>
                              <p:par>
                                <p:cTn id="180" presetID="42" presetClass="path" presetSubtype="0" accel="50000" decel="50000" fill="hold" grpId="1" nodeType="clickEffect">
                                  <p:stCondLst>
                                    <p:cond delay="0"/>
                                  </p:stCondLst>
                                  <p:childTnLst>
                                    <p:animMotion origin="layout" path="M 1.66667E-6 2.48844E-6 L 0.12135 0.40726 " pathEditMode="relative" rAng="0" ptsTypes="AA">
                                      <p:cBhvr>
                                        <p:cTn id="181" dur="2000" fill="hold"/>
                                        <p:tgtEl>
                                          <p:spTgt spid="29708"/>
                                        </p:tgtEl>
                                        <p:attrNameLst>
                                          <p:attrName>ppt_x</p:attrName>
                                          <p:attrName>ppt_y</p:attrName>
                                        </p:attrNameLst>
                                      </p:cBhvr>
                                      <p:rCtr x="6100" y="20400"/>
                                    </p:animMotion>
                                  </p:childTnLst>
                                </p:cTn>
                              </p:par>
                            </p:childTnLst>
                          </p:cTn>
                        </p:par>
                      </p:childTnLst>
                    </p:cTn>
                  </p:par>
                  <p:par>
                    <p:cTn id="182" fill="hold">
                      <p:stCondLst>
                        <p:cond delay="indefinite"/>
                      </p:stCondLst>
                      <p:childTnLst>
                        <p:par>
                          <p:cTn id="183" fill="hold">
                            <p:stCondLst>
                              <p:cond delay="0"/>
                            </p:stCondLst>
                            <p:childTnLst>
                              <p:par>
                                <p:cTn id="184" presetID="42" presetClass="path" presetSubtype="0" accel="50000" decel="50000" fill="hold" grpId="1" nodeType="clickEffect">
                                  <p:stCondLst>
                                    <p:cond delay="0"/>
                                  </p:stCondLst>
                                  <p:childTnLst>
                                    <p:animMotion origin="layout" path="M -2.77778E-7 2.48844E-6 L 0.05851 0.40726 " pathEditMode="relative" rAng="0" ptsTypes="AA">
                                      <p:cBhvr>
                                        <p:cTn id="185" dur="2000" fill="hold"/>
                                        <p:tgtEl>
                                          <p:spTgt spid="29709"/>
                                        </p:tgtEl>
                                        <p:attrNameLst>
                                          <p:attrName>ppt_x</p:attrName>
                                          <p:attrName>ppt_y</p:attrName>
                                        </p:attrNameLst>
                                      </p:cBhvr>
                                      <p:rCtr x="2900" y="20400"/>
                                    </p:animMotion>
                                  </p:childTnLst>
                                </p:cTn>
                              </p:par>
                            </p:childTnLst>
                          </p:cTn>
                        </p:par>
                      </p:childTnLst>
                    </p:cTn>
                  </p:par>
                  <p:par>
                    <p:cTn id="186" fill="hold">
                      <p:stCondLst>
                        <p:cond delay="indefinite"/>
                      </p:stCondLst>
                      <p:childTnLst>
                        <p:par>
                          <p:cTn id="187" fill="hold">
                            <p:stCondLst>
                              <p:cond delay="0"/>
                            </p:stCondLst>
                            <p:childTnLst>
                              <p:par>
                                <p:cTn id="188" presetID="42" presetClass="path" presetSubtype="0" accel="50000" decel="50000" fill="hold" grpId="1" nodeType="clickEffect">
                                  <p:stCondLst>
                                    <p:cond delay="0"/>
                                  </p:stCondLst>
                                  <p:childTnLst>
                                    <p:animMotion origin="layout" path="M -0.00799 -0.00185 L -0.01042 0.37396 " pathEditMode="relative" rAng="0" ptsTypes="AA">
                                      <p:cBhvr>
                                        <p:cTn id="189" dur="2000" fill="hold"/>
                                        <p:tgtEl>
                                          <p:spTgt spid="29711"/>
                                        </p:tgtEl>
                                        <p:attrNameLst>
                                          <p:attrName>ppt_x</p:attrName>
                                          <p:attrName>ppt_y</p:attrName>
                                        </p:attrNameLst>
                                      </p:cBhvr>
                                      <p:rCtr x="-100" y="18800"/>
                                    </p:animMotion>
                                  </p:childTnLst>
                                </p:cTn>
                              </p:par>
                            </p:childTnLst>
                          </p:cTn>
                        </p:par>
                      </p:childTnLst>
                    </p:cTn>
                  </p:par>
                  <p:par>
                    <p:cTn id="190" fill="hold">
                      <p:stCondLst>
                        <p:cond delay="indefinite"/>
                      </p:stCondLst>
                      <p:childTnLst>
                        <p:par>
                          <p:cTn id="191" fill="hold">
                            <p:stCondLst>
                              <p:cond delay="0"/>
                            </p:stCondLst>
                            <p:childTnLst>
                              <p:par>
                                <p:cTn id="192" presetID="42" presetClass="path" presetSubtype="0" accel="50000" decel="50000" fill="hold" grpId="1" nodeType="clickEffect">
                                  <p:stCondLst>
                                    <p:cond delay="0"/>
                                  </p:stCondLst>
                                  <p:childTnLst>
                                    <p:animMotion origin="layout" path="M -2.22222E-6 -4.58834E-6 L 0.01111 0.37581 " pathEditMode="relative" rAng="0" ptsTypes="AA">
                                      <p:cBhvr>
                                        <p:cTn id="193" dur="2000" fill="hold"/>
                                        <p:tgtEl>
                                          <p:spTgt spid="29710"/>
                                        </p:tgtEl>
                                        <p:attrNameLst>
                                          <p:attrName>ppt_x</p:attrName>
                                          <p:attrName>ppt_y</p:attrName>
                                        </p:attrNameLst>
                                      </p:cBhvr>
                                      <p:rCtr x="600" y="18800"/>
                                    </p:animMotion>
                                  </p:childTnLst>
                                </p:cTn>
                              </p:par>
                            </p:childTnLst>
                          </p:cTn>
                        </p:par>
                      </p:childTnLst>
                    </p:cTn>
                  </p:par>
                  <p:par>
                    <p:cTn id="194" fill="hold">
                      <p:stCondLst>
                        <p:cond delay="indefinite"/>
                      </p:stCondLst>
                      <p:childTnLst>
                        <p:par>
                          <p:cTn id="195" fill="hold">
                            <p:stCondLst>
                              <p:cond delay="0"/>
                            </p:stCondLst>
                            <p:childTnLst>
                              <p:par>
                                <p:cTn id="196" presetID="42" presetClass="path" presetSubtype="0" accel="50000" decel="50000" fill="hold" grpId="1" nodeType="clickEffect">
                                  <p:stCondLst>
                                    <p:cond delay="0"/>
                                  </p:stCondLst>
                                  <p:childTnLst>
                                    <p:animMotion origin="layout" path="M -1.66667E-6 2.39593E-6 L 0.00677 0.3654 " pathEditMode="relative" rAng="0" ptsTypes="AA">
                                      <p:cBhvr>
                                        <p:cTn id="197" dur="2000" fill="hold"/>
                                        <p:tgtEl>
                                          <p:spTgt spid="29713"/>
                                        </p:tgtEl>
                                        <p:attrNameLst>
                                          <p:attrName>ppt_x</p:attrName>
                                          <p:attrName>ppt_y</p:attrName>
                                        </p:attrNameLst>
                                      </p:cBhvr>
                                      <p:rCtr x="300" y="18300"/>
                                    </p:animMotion>
                                  </p:childTnLst>
                                </p:cTn>
                              </p:par>
                            </p:childTnLst>
                          </p:cTn>
                        </p:par>
                      </p:childTnLst>
                    </p:cTn>
                  </p:par>
                  <p:par>
                    <p:cTn id="198" fill="hold">
                      <p:stCondLst>
                        <p:cond delay="indefinite"/>
                      </p:stCondLst>
                      <p:childTnLst>
                        <p:par>
                          <p:cTn id="199" fill="hold">
                            <p:stCondLst>
                              <p:cond delay="0"/>
                            </p:stCondLst>
                            <p:childTnLst>
                              <p:par>
                                <p:cTn id="200" presetID="42" presetClass="path" presetSubtype="0" accel="50000" decel="50000" fill="hold" grpId="1" nodeType="clickEffect">
                                  <p:stCondLst>
                                    <p:cond delay="0"/>
                                  </p:stCondLst>
                                  <p:childTnLst>
                                    <p:animMotion origin="layout" path="M -4.44444E-6 2.39593E-6 L 0.01389 0.3654 " pathEditMode="relative" rAng="0" ptsTypes="AA">
                                      <p:cBhvr>
                                        <p:cTn id="201" dur="2000" fill="hold"/>
                                        <p:tgtEl>
                                          <p:spTgt spid="29714"/>
                                        </p:tgtEl>
                                        <p:attrNameLst>
                                          <p:attrName>ppt_x</p:attrName>
                                          <p:attrName>ppt_y</p:attrName>
                                        </p:attrNameLst>
                                      </p:cBhvr>
                                      <p:rCtr x="700" y="18300"/>
                                    </p:animMotion>
                                  </p:childTnLst>
                                </p:cTn>
                              </p:par>
                            </p:childTnLst>
                          </p:cTn>
                        </p:par>
                      </p:childTnLst>
                    </p:cTn>
                  </p:par>
                  <p:par>
                    <p:cTn id="202" fill="hold">
                      <p:stCondLst>
                        <p:cond delay="indefinite"/>
                      </p:stCondLst>
                      <p:childTnLst>
                        <p:par>
                          <p:cTn id="203" fill="hold">
                            <p:stCondLst>
                              <p:cond delay="0"/>
                            </p:stCondLst>
                            <p:childTnLst>
                              <p:par>
                                <p:cTn id="204" presetID="29" presetClass="entr" presetSubtype="0" fill="hold" grpId="0" nodeType="clickEffect">
                                  <p:stCondLst>
                                    <p:cond delay="0"/>
                                  </p:stCondLst>
                                  <p:childTnLst>
                                    <p:set>
                                      <p:cBhvr>
                                        <p:cTn id="205" dur="1" fill="hold">
                                          <p:stCondLst>
                                            <p:cond delay="0"/>
                                          </p:stCondLst>
                                        </p:cTn>
                                        <p:tgtEl>
                                          <p:spTgt spid="29724"/>
                                        </p:tgtEl>
                                        <p:attrNameLst>
                                          <p:attrName>style.visibility</p:attrName>
                                        </p:attrNameLst>
                                      </p:cBhvr>
                                      <p:to>
                                        <p:strVal val="visible"/>
                                      </p:to>
                                    </p:set>
                                    <p:anim calcmode="lin" valueType="num">
                                      <p:cBhvr>
                                        <p:cTn id="206" dur="1000" fill="hold"/>
                                        <p:tgtEl>
                                          <p:spTgt spid="29724"/>
                                        </p:tgtEl>
                                        <p:attrNameLst>
                                          <p:attrName>ppt_x</p:attrName>
                                        </p:attrNameLst>
                                      </p:cBhvr>
                                      <p:tavLst>
                                        <p:tav tm="0">
                                          <p:val>
                                            <p:strVal val="#ppt_x-.2"/>
                                          </p:val>
                                        </p:tav>
                                        <p:tav tm="100000">
                                          <p:val>
                                            <p:strVal val="#ppt_x"/>
                                          </p:val>
                                        </p:tav>
                                      </p:tavLst>
                                    </p:anim>
                                    <p:anim calcmode="lin" valueType="num">
                                      <p:cBhvr>
                                        <p:cTn id="207" dur="1000" fill="hold"/>
                                        <p:tgtEl>
                                          <p:spTgt spid="29724"/>
                                        </p:tgtEl>
                                        <p:attrNameLst>
                                          <p:attrName>ppt_y</p:attrName>
                                        </p:attrNameLst>
                                      </p:cBhvr>
                                      <p:tavLst>
                                        <p:tav tm="0">
                                          <p:val>
                                            <p:strVal val="#ppt_y"/>
                                          </p:val>
                                        </p:tav>
                                        <p:tav tm="100000">
                                          <p:val>
                                            <p:strVal val="#ppt_y"/>
                                          </p:val>
                                        </p:tav>
                                      </p:tavLst>
                                    </p:anim>
                                    <p:animEffect transition="in" filter="wipe(right)" prLst="gradientSize: 0.1">
                                      <p:cBhvr>
                                        <p:cTn id="208" dur="1000"/>
                                        <p:tgtEl>
                                          <p:spTgt spid="29724"/>
                                        </p:tgtEl>
                                      </p:cBhvr>
                                    </p:animEffect>
                                  </p:childTnLst>
                                </p:cTn>
                              </p:par>
                            </p:childTnLst>
                          </p:cTn>
                        </p:par>
                      </p:childTnLst>
                    </p:cTn>
                  </p:par>
                  <p:par>
                    <p:cTn id="209" fill="hold">
                      <p:stCondLst>
                        <p:cond delay="indefinite"/>
                      </p:stCondLst>
                      <p:childTnLst>
                        <p:par>
                          <p:cTn id="210" fill="hold">
                            <p:stCondLst>
                              <p:cond delay="0"/>
                            </p:stCondLst>
                            <p:childTnLst>
                              <p:par>
                                <p:cTn id="211" presetID="29" presetClass="entr" presetSubtype="0" fill="hold" grpId="0" nodeType="clickEffect">
                                  <p:stCondLst>
                                    <p:cond delay="0"/>
                                  </p:stCondLst>
                                  <p:childTnLst>
                                    <p:set>
                                      <p:cBhvr>
                                        <p:cTn id="212" dur="1" fill="hold">
                                          <p:stCondLst>
                                            <p:cond delay="0"/>
                                          </p:stCondLst>
                                        </p:cTn>
                                        <p:tgtEl>
                                          <p:spTgt spid="29725"/>
                                        </p:tgtEl>
                                        <p:attrNameLst>
                                          <p:attrName>style.visibility</p:attrName>
                                        </p:attrNameLst>
                                      </p:cBhvr>
                                      <p:to>
                                        <p:strVal val="visible"/>
                                      </p:to>
                                    </p:set>
                                    <p:anim calcmode="lin" valueType="num">
                                      <p:cBhvr>
                                        <p:cTn id="213" dur="1000" fill="hold"/>
                                        <p:tgtEl>
                                          <p:spTgt spid="29725"/>
                                        </p:tgtEl>
                                        <p:attrNameLst>
                                          <p:attrName>ppt_x</p:attrName>
                                        </p:attrNameLst>
                                      </p:cBhvr>
                                      <p:tavLst>
                                        <p:tav tm="0">
                                          <p:val>
                                            <p:strVal val="#ppt_x-.2"/>
                                          </p:val>
                                        </p:tav>
                                        <p:tav tm="100000">
                                          <p:val>
                                            <p:strVal val="#ppt_x"/>
                                          </p:val>
                                        </p:tav>
                                      </p:tavLst>
                                    </p:anim>
                                    <p:anim calcmode="lin" valueType="num">
                                      <p:cBhvr>
                                        <p:cTn id="214" dur="1000" fill="hold"/>
                                        <p:tgtEl>
                                          <p:spTgt spid="29725"/>
                                        </p:tgtEl>
                                        <p:attrNameLst>
                                          <p:attrName>ppt_y</p:attrName>
                                        </p:attrNameLst>
                                      </p:cBhvr>
                                      <p:tavLst>
                                        <p:tav tm="0">
                                          <p:val>
                                            <p:strVal val="#ppt_y"/>
                                          </p:val>
                                        </p:tav>
                                        <p:tav tm="100000">
                                          <p:val>
                                            <p:strVal val="#ppt_y"/>
                                          </p:val>
                                        </p:tav>
                                      </p:tavLst>
                                    </p:anim>
                                    <p:animEffect transition="in" filter="wipe(right)" prLst="gradientSize: 0.1">
                                      <p:cBhvr>
                                        <p:cTn id="215" dur="1000"/>
                                        <p:tgtEl>
                                          <p:spTgt spid="29725"/>
                                        </p:tgtEl>
                                      </p:cBhvr>
                                    </p:animEffect>
                                  </p:childTnLst>
                                </p:cTn>
                              </p:par>
                            </p:childTnLst>
                          </p:cTn>
                        </p:par>
                      </p:childTnLst>
                    </p:cTn>
                  </p:par>
                  <p:par>
                    <p:cTn id="216" fill="hold">
                      <p:stCondLst>
                        <p:cond delay="indefinite"/>
                      </p:stCondLst>
                      <p:childTnLst>
                        <p:par>
                          <p:cTn id="217" fill="hold">
                            <p:stCondLst>
                              <p:cond delay="0"/>
                            </p:stCondLst>
                            <p:childTnLst>
                              <p:par>
                                <p:cTn id="218" presetID="29" presetClass="entr" presetSubtype="0" fill="hold" grpId="0" nodeType="clickEffect">
                                  <p:stCondLst>
                                    <p:cond delay="0"/>
                                  </p:stCondLst>
                                  <p:childTnLst>
                                    <p:set>
                                      <p:cBhvr>
                                        <p:cTn id="219" dur="1" fill="hold">
                                          <p:stCondLst>
                                            <p:cond delay="0"/>
                                          </p:stCondLst>
                                        </p:cTn>
                                        <p:tgtEl>
                                          <p:spTgt spid="29718"/>
                                        </p:tgtEl>
                                        <p:attrNameLst>
                                          <p:attrName>style.visibility</p:attrName>
                                        </p:attrNameLst>
                                      </p:cBhvr>
                                      <p:to>
                                        <p:strVal val="visible"/>
                                      </p:to>
                                    </p:set>
                                    <p:anim calcmode="lin" valueType="num">
                                      <p:cBhvr>
                                        <p:cTn id="220" dur="1000" fill="hold"/>
                                        <p:tgtEl>
                                          <p:spTgt spid="29718"/>
                                        </p:tgtEl>
                                        <p:attrNameLst>
                                          <p:attrName>ppt_x</p:attrName>
                                        </p:attrNameLst>
                                      </p:cBhvr>
                                      <p:tavLst>
                                        <p:tav tm="0">
                                          <p:val>
                                            <p:strVal val="#ppt_x-.2"/>
                                          </p:val>
                                        </p:tav>
                                        <p:tav tm="100000">
                                          <p:val>
                                            <p:strVal val="#ppt_x"/>
                                          </p:val>
                                        </p:tav>
                                      </p:tavLst>
                                    </p:anim>
                                    <p:anim calcmode="lin" valueType="num">
                                      <p:cBhvr>
                                        <p:cTn id="221" dur="1000" fill="hold"/>
                                        <p:tgtEl>
                                          <p:spTgt spid="29718"/>
                                        </p:tgtEl>
                                        <p:attrNameLst>
                                          <p:attrName>ppt_y</p:attrName>
                                        </p:attrNameLst>
                                      </p:cBhvr>
                                      <p:tavLst>
                                        <p:tav tm="0">
                                          <p:val>
                                            <p:strVal val="#ppt_y"/>
                                          </p:val>
                                        </p:tav>
                                        <p:tav tm="100000">
                                          <p:val>
                                            <p:strVal val="#ppt_y"/>
                                          </p:val>
                                        </p:tav>
                                      </p:tavLst>
                                    </p:anim>
                                    <p:animEffect transition="in" filter="wipe(right)" prLst="gradientSize: 0.1">
                                      <p:cBhvr>
                                        <p:cTn id="222" dur="1000"/>
                                        <p:tgtEl>
                                          <p:spTgt spid="29718"/>
                                        </p:tgtEl>
                                      </p:cBhvr>
                                    </p:animEffect>
                                  </p:childTnLst>
                                </p:cTn>
                              </p:par>
                            </p:childTnLst>
                          </p:cTn>
                        </p:par>
                      </p:childTnLst>
                    </p:cTn>
                  </p:par>
                  <p:par>
                    <p:cTn id="223" fill="hold">
                      <p:stCondLst>
                        <p:cond delay="indefinite"/>
                      </p:stCondLst>
                      <p:childTnLst>
                        <p:par>
                          <p:cTn id="224" fill="hold">
                            <p:stCondLst>
                              <p:cond delay="0"/>
                            </p:stCondLst>
                            <p:childTnLst>
                              <p:par>
                                <p:cTn id="225" presetID="31" presetClass="entr" presetSubtype="0" fill="hold" grpId="0" nodeType="clickEffect">
                                  <p:stCondLst>
                                    <p:cond delay="0"/>
                                  </p:stCondLst>
                                  <p:iterate type="lt">
                                    <p:tmPct val="5000"/>
                                  </p:iterate>
                                  <p:childTnLst>
                                    <p:set>
                                      <p:cBhvr>
                                        <p:cTn id="226" dur="1" fill="hold">
                                          <p:stCondLst>
                                            <p:cond delay="0"/>
                                          </p:stCondLst>
                                        </p:cTn>
                                        <p:tgtEl>
                                          <p:spTgt spid="29719"/>
                                        </p:tgtEl>
                                        <p:attrNameLst>
                                          <p:attrName>style.visibility</p:attrName>
                                        </p:attrNameLst>
                                      </p:cBhvr>
                                      <p:to>
                                        <p:strVal val="visible"/>
                                      </p:to>
                                    </p:set>
                                    <p:anim calcmode="lin" valueType="num">
                                      <p:cBhvr>
                                        <p:cTn id="227" dur="1000" fill="hold"/>
                                        <p:tgtEl>
                                          <p:spTgt spid="29719"/>
                                        </p:tgtEl>
                                        <p:attrNameLst>
                                          <p:attrName>ppt_w</p:attrName>
                                        </p:attrNameLst>
                                      </p:cBhvr>
                                      <p:tavLst>
                                        <p:tav tm="0">
                                          <p:val>
                                            <p:fltVal val="0"/>
                                          </p:val>
                                        </p:tav>
                                        <p:tav tm="100000">
                                          <p:val>
                                            <p:strVal val="#ppt_w"/>
                                          </p:val>
                                        </p:tav>
                                      </p:tavLst>
                                    </p:anim>
                                    <p:anim calcmode="lin" valueType="num">
                                      <p:cBhvr>
                                        <p:cTn id="228" dur="1000" fill="hold"/>
                                        <p:tgtEl>
                                          <p:spTgt spid="29719"/>
                                        </p:tgtEl>
                                        <p:attrNameLst>
                                          <p:attrName>ppt_h</p:attrName>
                                        </p:attrNameLst>
                                      </p:cBhvr>
                                      <p:tavLst>
                                        <p:tav tm="0">
                                          <p:val>
                                            <p:fltVal val="0"/>
                                          </p:val>
                                        </p:tav>
                                        <p:tav tm="100000">
                                          <p:val>
                                            <p:strVal val="#ppt_h"/>
                                          </p:val>
                                        </p:tav>
                                      </p:tavLst>
                                    </p:anim>
                                    <p:anim calcmode="lin" valueType="num">
                                      <p:cBhvr>
                                        <p:cTn id="229" dur="1000" fill="hold"/>
                                        <p:tgtEl>
                                          <p:spTgt spid="29719"/>
                                        </p:tgtEl>
                                        <p:attrNameLst>
                                          <p:attrName>style.rotation</p:attrName>
                                        </p:attrNameLst>
                                      </p:cBhvr>
                                      <p:tavLst>
                                        <p:tav tm="0">
                                          <p:val>
                                            <p:fltVal val="90"/>
                                          </p:val>
                                        </p:tav>
                                        <p:tav tm="100000">
                                          <p:val>
                                            <p:fltVal val="0"/>
                                          </p:val>
                                        </p:tav>
                                      </p:tavLst>
                                    </p:anim>
                                    <p:animEffect transition="in" filter="fade">
                                      <p:cBhvr>
                                        <p:cTn id="230" dur="1000"/>
                                        <p:tgtEl>
                                          <p:spTgt spid="29719"/>
                                        </p:tgtEl>
                                      </p:cBhvr>
                                    </p:animEffect>
                                  </p:childTnLst>
                                </p:cTn>
                              </p:par>
                            </p:childTnLst>
                          </p:cTn>
                        </p:par>
                      </p:childTnLst>
                    </p:cTn>
                  </p:par>
                  <p:par>
                    <p:cTn id="231" fill="hold">
                      <p:stCondLst>
                        <p:cond delay="indefinite"/>
                      </p:stCondLst>
                      <p:childTnLst>
                        <p:par>
                          <p:cTn id="232" fill="hold">
                            <p:stCondLst>
                              <p:cond delay="0"/>
                            </p:stCondLst>
                            <p:childTnLst>
                              <p:par>
                                <p:cTn id="233" presetID="15" presetClass="entr" presetSubtype="0" fill="hold" grpId="0" nodeType="clickEffect">
                                  <p:stCondLst>
                                    <p:cond delay="0"/>
                                  </p:stCondLst>
                                  <p:childTnLst>
                                    <p:set>
                                      <p:cBhvr>
                                        <p:cTn id="234" dur="1" fill="hold">
                                          <p:stCondLst>
                                            <p:cond delay="0"/>
                                          </p:stCondLst>
                                        </p:cTn>
                                        <p:tgtEl>
                                          <p:spTgt spid="29727"/>
                                        </p:tgtEl>
                                        <p:attrNameLst>
                                          <p:attrName>style.visibility</p:attrName>
                                        </p:attrNameLst>
                                      </p:cBhvr>
                                      <p:to>
                                        <p:strVal val="visible"/>
                                      </p:to>
                                    </p:set>
                                    <p:anim calcmode="lin" valueType="num">
                                      <p:cBhvr>
                                        <p:cTn id="235" dur="1000" fill="hold"/>
                                        <p:tgtEl>
                                          <p:spTgt spid="29727"/>
                                        </p:tgtEl>
                                        <p:attrNameLst>
                                          <p:attrName>ppt_w</p:attrName>
                                        </p:attrNameLst>
                                      </p:cBhvr>
                                      <p:tavLst>
                                        <p:tav tm="0">
                                          <p:val>
                                            <p:fltVal val="0"/>
                                          </p:val>
                                        </p:tav>
                                        <p:tav tm="100000">
                                          <p:val>
                                            <p:strVal val="#ppt_w"/>
                                          </p:val>
                                        </p:tav>
                                      </p:tavLst>
                                    </p:anim>
                                    <p:anim calcmode="lin" valueType="num">
                                      <p:cBhvr>
                                        <p:cTn id="236" dur="1000" fill="hold"/>
                                        <p:tgtEl>
                                          <p:spTgt spid="29727"/>
                                        </p:tgtEl>
                                        <p:attrNameLst>
                                          <p:attrName>ppt_h</p:attrName>
                                        </p:attrNameLst>
                                      </p:cBhvr>
                                      <p:tavLst>
                                        <p:tav tm="0">
                                          <p:val>
                                            <p:fltVal val="0"/>
                                          </p:val>
                                        </p:tav>
                                        <p:tav tm="100000">
                                          <p:val>
                                            <p:strVal val="#ppt_h"/>
                                          </p:val>
                                        </p:tav>
                                      </p:tavLst>
                                    </p:anim>
                                    <p:anim calcmode="lin" valueType="num">
                                      <p:cBhvr>
                                        <p:cTn id="237" dur="1000" fill="hold"/>
                                        <p:tgtEl>
                                          <p:spTgt spid="29727"/>
                                        </p:tgtEl>
                                        <p:attrNameLst>
                                          <p:attrName>ppt_x</p:attrName>
                                        </p:attrNameLst>
                                      </p:cBhvr>
                                      <p:tavLst>
                                        <p:tav tm="0" fmla="#ppt_x+(cos(-2*pi*(1-$))*-#ppt_x-sin(-2*pi*(1-$))*(1-#ppt_y))*(1-$)">
                                          <p:val>
                                            <p:fltVal val="0"/>
                                          </p:val>
                                        </p:tav>
                                        <p:tav tm="100000">
                                          <p:val>
                                            <p:fltVal val="1"/>
                                          </p:val>
                                        </p:tav>
                                      </p:tavLst>
                                    </p:anim>
                                    <p:anim calcmode="lin" valueType="num">
                                      <p:cBhvr>
                                        <p:cTn id="238" dur="1000" fill="hold"/>
                                        <p:tgtEl>
                                          <p:spTgt spid="2972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39" fill="hold">
                      <p:stCondLst>
                        <p:cond delay="indefinite"/>
                      </p:stCondLst>
                      <p:childTnLst>
                        <p:par>
                          <p:cTn id="240" fill="hold">
                            <p:stCondLst>
                              <p:cond delay="0"/>
                            </p:stCondLst>
                            <p:childTnLst>
                              <p:par>
                                <p:cTn id="241" presetID="40" presetClass="entr" presetSubtype="0" fill="hold" grpId="0" nodeType="clickEffect">
                                  <p:stCondLst>
                                    <p:cond delay="0"/>
                                  </p:stCondLst>
                                  <p:iterate type="lt">
                                    <p:tmPct val="10000"/>
                                  </p:iterate>
                                  <p:childTnLst>
                                    <p:set>
                                      <p:cBhvr>
                                        <p:cTn id="242" dur="1" fill="hold">
                                          <p:stCondLst>
                                            <p:cond delay="0"/>
                                          </p:stCondLst>
                                        </p:cTn>
                                        <p:tgtEl>
                                          <p:spTgt spid="29726"/>
                                        </p:tgtEl>
                                        <p:attrNameLst>
                                          <p:attrName>style.visibility</p:attrName>
                                        </p:attrNameLst>
                                      </p:cBhvr>
                                      <p:to>
                                        <p:strVal val="visible"/>
                                      </p:to>
                                    </p:set>
                                    <p:animEffect transition="in" filter="fade">
                                      <p:cBhvr>
                                        <p:cTn id="243" dur="500"/>
                                        <p:tgtEl>
                                          <p:spTgt spid="29726"/>
                                        </p:tgtEl>
                                      </p:cBhvr>
                                    </p:animEffect>
                                    <p:anim calcmode="lin" valueType="num">
                                      <p:cBhvr>
                                        <p:cTn id="244" dur="500" fill="hold"/>
                                        <p:tgtEl>
                                          <p:spTgt spid="29726"/>
                                        </p:tgtEl>
                                        <p:attrNameLst>
                                          <p:attrName>ppt_x</p:attrName>
                                        </p:attrNameLst>
                                      </p:cBhvr>
                                      <p:tavLst>
                                        <p:tav tm="0">
                                          <p:val>
                                            <p:strVal val="#ppt_x-.1"/>
                                          </p:val>
                                        </p:tav>
                                        <p:tav tm="100000">
                                          <p:val>
                                            <p:strVal val="#ppt_x"/>
                                          </p:val>
                                        </p:tav>
                                      </p:tavLst>
                                    </p:anim>
                                    <p:anim calcmode="lin" valueType="num">
                                      <p:cBhvr>
                                        <p:cTn id="245" dur="500" fill="hold"/>
                                        <p:tgtEl>
                                          <p:spTgt spid="297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1" grpId="0"/>
      <p:bldP spid="29702" grpId="0"/>
      <p:bldP spid="29703" grpId="0"/>
      <p:bldP spid="29705" grpId="0"/>
      <p:bldP spid="29706" grpId="0"/>
      <p:bldP spid="29706" grpId="1"/>
      <p:bldP spid="29707" grpId="0"/>
      <p:bldP spid="29707" grpId="1"/>
      <p:bldP spid="29708" grpId="0"/>
      <p:bldP spid="29708" grpId="1"/>
      <p:bldP spid="29709" grpId="0"/>
      <p:bldP spid="29709" grpId="1"/>
      <p:bldP spid="29710" grpId="0"/>
      <p:bldP spid="29710" grpId="1"/>
      <p:bldP spid="29711" grpId="0"/>
      <p:bldP spid="29711" grpId="1"/>
      <p:bldP spid="29713" grpId="0"/>
      <p:bldP spid="29713" grpId="1"/>
      <p:bldP spid="29714" grpId="0"/>
      <p:bldP spid="29714" grpId="1"/>
      <p:bldP spid="29715" grpId="0"/>
      <p:bldP spid="29716" grpId="0"/>
      <p:bldP spid="29717" grpId="0"/>
      <p:bldP spid="29718" grpId="0"/>
      <p:bldP spid="29719" grpId="0"/>
      <p:bldP spid="29720" grpId="0"/>
      <p:bldP spid="29721" grpId="0"/>
      <p:bldP spid="29723" grpId="0"/>
      <p:bldP spid="29724" grpId="0"/>
      <p:bldP spid="29725" grpId="0"/>
      <p:bldP spid="29726" grpId="0"/>
      <p:bldP spid="2972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4"/>
          <p:cNvSpPr>
            <a:spLocks noChangeArrowheads="1"/>
          </p:cNvSpPr>
          <p:nvPr/>
        </p:nvSpPr>
        <p:spPr bwMode="auto">
          <a:xfrm>
            <a:off x="3355975" y="908050"/>
            <a:ext cx="2854325" cy="519113"/>
          </a:xfrm>
          <a:prstGeom prst="rect">
            <a:avLst/>
          </a:prstGeom>
          <a:noFill/>
          <a:ln w="9525">
            <a:noFill/>
            <a:miter lim="800000"/>
            <a:headEnd/>
            <a:tailEnd/>
          </a:ln>
          <a:effectLst/>
        </p:spPr>
        <p:txBody>
          <a:bodyPr wrap="none">
            <a:spAutoFit/>
          </a:bodyPr>
          <a:lstStyle/>
          <a:p>
            <a:r>
              <a:rPr lang="ar-SA" sz="2800" b="1" dirty="0">
                <a:solidFill>
                  <a:srgbClr val="FFFF00"/>
                </a:solidFill>
                <a:effectLst>
                  <a:outerShdw blurRad="38100" dist="38100" dir="2700000" algn="tl">
                    <a:srgbClr val="000000"/>
                  </a:outerShdw>
                </a:effectLst>
              </a:rPr>
              <a:t> </a:t>
            </a:r>
            <a:r>
              <a:rPr lang="ar-JO" sz="2800" b="1" dirty="0">
                <a:solidFill>
                  <a:srgbClr val="FFFF00"/>
                </a:solidFill>
                <a:effectLst>
                  <a:outerShdw blurRad="38100" dist="38100" dir="2700000" algn="tl">
                    <a:srgbClr val="000000"/>
                  </a:outerShdw>
                </a:effectLst>
              </a:rPr>
              <a:t>أنواع</a:t>
            </a:r>
            <a:r>
              <a:rPr lang="ar-SA" sz="2800" b="1" dirty="0">
                <a:solidFill>
                  <a:srgbClr val="FFFF00"/>
                </a:solidFill>
                <a:effectLst>
                  <a:outerShdw blurRad="38100" dist="38100" dir="2700000" algn="tl">
                    <a:srgbClr val="000000"/>
                  </a:outerShdw>
                </a:effectLst>
              </a:rPr>
              <a:t> المفعول المطلق </a:t>
            </a:r>
            <a:endParaRPr lang="en-US" sz="2800" b="1" dirty="0">
              <a:solidFill>
                <a:srgbClr val="FFFF00"/>
              </a:solidFill>
              <a:effectLst>
                <a:outerShdw blurRad="38100" dist="38100" dir="2700000" algn="tl">
                  <a:srgbClr val="000000"/>
                </a:outerShdw>
              </a:effectLst>
            </a:endParaRPr>
          </a:p>
        </p:txBody>
      </p:sp>
      <p:sp>
        <p:nvSpPr>
          <p:cNvPr id="31749" name="Text Box 5"/>
          <p:cNvSpPr txBox="1">
            <a:spLocks noChangeArrowheads="1"/>
          </p:cNvSpPr>
          <p:nvPr/>
        </p:nvSpPr>
        <p:spPr bwMode="auto">
          <a:xfrm>
            <a:off x="7092950" y="1916113"/>
            <a:ext cx="1727200" cy="457200"/>
          </a:xfrm>
          <a:prstGeom prst="rect">
            <a:avLst/>
          </a:prstGeom>
          <a:noFill/>
          <a:ln w="9525">
            <a:noFill/>
            <a:miter lim="800000"/>
            <a:headEnd/>
            <a:tailEnd/>
          </a:ln>
          <a:effectLst/>
        </p:spPr>
        <p:txBody>
          <a:bodyPr>
            <a:spAutoFit/>
          </a:bodyPr>
          <a:lstStyle/>
          <a:p>
            <a:pPr>
              <a:spcBef>
                <a:spcPct val="50000"/>
              </a:spcBef>
            </a:pPr>
            <a:r>
              <a:rPr lang="ar-JO" sz="2400" b="1" dirty="0">
                <a:effectLst>
                  <a:outerShdw blurRad="38100" dist="38100" dir="2700000" algn="tl">
                    <a:srgbClr val="000000"/>
                  </a:outerShdw>
                </a:effectLst>
              </a:rPr>
              <a:t>1- </a:t>
            </a:r>
            <a:r>
              <a:rPr lang="ar-SA" sz="2400" b="1" dirty="0">
                <a:solidFill>
                  <a:srgbClr val="FF0000"/>
                </a:solidFill>
                <a:effectLst>
                  <a:outerShdw blurRad="38100" dist="38100" dir="2700000" algn="tl">
                    <a:srgbClr val="000000"/>
                  </a:outerShdw>
                </a:effectLst>
              </a:rPr>
              <a:t>توكيد الفعل</a:t>
            </a:r>
            <a:endParaRPr lang="en-US" sz="2400" b="1" dirty="0">
              <a:solidFill>
                <a:srgbClr val="FF0000"/>
              </a:solidFill>
              <a:effectLst>
                <a:outerShdw blurRad="38100" dist="38100" dir="2700000" algn="tl">
                  <a:srgbClr val="000000"/>
                </a:outerShdw>
              </a:effectLst>
            </a:endParaRPr>
          </a:p>
        </p:txBody>
      </p:sp>
      <p:sp>
        <p:nvSpPr>
          <p:cNvPr id="31750" name="Text Box 6"/>
          <p:cNvSpPr txBox="1">
            <a:spLocks noChangeArrowheads="1"/>
          </p:cNvSpPr>
          <p:nvPr/>
        </p:nvSpPr>
        <p:spPr bwMode="auto">
          <a:xfrm>
            <a:off x="4067175" y="1916113"/>
            <a:ext cx="1798638" cy="457200"/>
          </a:xfrm>
          <a:prstGeom prst="rect">
            <a:avLst/>
          </a:prstGeom>
          <a:noFill/>
          <a:ln w="9525">
            <a:noFill/>
            <a:miter lim="800000"/>
            <a:headEnd/>
            <a:tailEnd/>
          </a:ln>
          <a:effectLst/>
        </p:spPr>
        <p:txBody>
          <a:bodyPr>
            <a:spAutoFit/>
          </a:bodyPr>
          <a:lstStyle/>
          <a:p>
            <a:pPr>
              <a:spcBef>
                <a:spcPct val="50000"/>
              </a:spcBef>
            </a:pPr>
            <a:r>
              <a:rPr lang="ar-JO" sz="2400" b="1" dirty="0">
                <a:effectLst>
                  <a:outerShdw blurRad="38100" dist="38100" dir="2700000" algn="tl">
                    <a:srgbClr val="000000"/>
                  </a:outerShdw>
                </a:effectLst>
              </a:rPr>
              <a:t>2- </a:t>
            </a:r>
            <a:r>
              <a:rPr lang="ar-SY" sz="2400" b="1" dirty="0">
                <a:solidFill>
                  <a:srgbClr val="FF0000"/>
                </a:solidFill>
                <a:effectLst>
                  <a:outerShdw blurRad="38100" dist="38100" dir="2700000" algn="tl">
                    <a:srgbClr val="000000"/>
                  </a:outerShdw>
                </a:effectLst>
              </a:rPr>
              <a:t>بيان </a:t>
            </a:r>
            <a:r>
              <a:rPr lang="ar-JO" sz="2400" b="1" dirty="0">
                <a:solidFill>
                  <a:srgbClr val="FF0000"/>
                </a:solidFill>
                <a:effectLst>
                  <a:outerShdw blurRad="38100" dist="38100" dir="2700000" algn="tl">
                    <a:srgbClr val="000000"/>
                  </a:outerShdw>
                </a:effectLst>
              </a:rPr>
              <a:t>ال</a:t>
            </a:r>
            <a:r>
              <a:rPr lang="ar-SY" sz="2400" b="1" dirty="0">
                <a:solidFill>
                  <a:srgbClr val="FF0000"/>
                </a:solidFill>
                <a:effectLst>
                  <a:outerShdw blurRad="38100" dist="38100" dir="2700000" algn="tl">
                    <a:srgbClr val="000000"/>
                  </a:outerShdw>
                </a:effectLst>
              </a:rPr>
              <a:t>نوع</a:t>
            </a:r>
            <a:r>
              <a:rPr lang="ar-SA" sz="2400" b="1" dirty="0">
                <a:solidFill>
                  <a:srgbClr val="FF0000"/>
                </a:solidFill>
                <a:effectLst>
                  <a:outerShdw blurRad="38100" dist="38100" dir="2700000" algn="tl">
                    <a:srgbClr val="000000"/>
                  </a:outerShdw>
                </a:effectLst>
              </a:rPr>
              <a:t>ِ</a:t>
            </a:r>
            <a:endParaRPr lang="en-US" sz="2400" b="1" dirty="0">
              <a:solidFill>
                <a:srgbClr val="FF0000"/>
              </a:solidFill>
              <a:effectLst>
                <a:outerShdw blurRad="38100" dist="38100" dir="2700000" algn="tl">
                  <a:srgbClr val="000000"/>
                </a:outerShdw>
              </a:effectLst>
            </a:endParaRPr>
          </a:p>
        </p:txBody>
      </p:sp>
      <p:sp>
        <p:nvSpPr>
          <p:cNvPr id="31751" name="Text Box 7"/>
          <p:cNvSpPr txBox="1">
            <a:spLocks noChangeArrowheads="1"/>
          </p:cNvSpPr>
          <p:nvPr/>
        </p:nvSpPr>
        <p:spPr bwMode="auto">
          <a:xfrm>
            <a:off x="1476375" y="1916113"/>
            <a:ext cx="1511300" cy="457200"/>
          </a:xfrm>
          <a:prstGeom prst="rect">
            <a:avLst/>
          </a:prstGeom>
          <a:noFill/>
          <a:ln w="9525">
            <a:noFill/>
            <a:miter lim="800000"/>
            <a:headEnd/>
            <a:tailEnd/>
          </a:ln>
          <a:effectLst/>
        </p:spPr>
        <p:txBody>
          <a:bodyPr>
            <a:spAutoFit/>
          </a:bodyPr>
          <a:lstStyle/>
          <a:p>
            <a:pPr algn="ctr"/>
            <a:r>
              <a:rPr lang="ar-JO" sz="2400" b="1" dirty="0">
                <a:effectLst>
                  <a:outerShdw blurRad="38100" dist="38100" dir="2700000" algn="tl">
                    <a:srgbClr val="000000"/>
                  </a:outerShdw>
                </a:effectLst>
              </a:rPr>
              <a:t>3- </a:t>
            </a:r>
            <a:r>
              <a:rPr lang="ar-SA" sz="2400" b="1" dirty="0">
                <a:solidFill>
                  <a:srgbClr val="FF0000"/>
                </a:solidFill>
                <a:effectLst>
                  <a:outerShdw blurRad="38100" dist="38100" dir="2700000" algn="tl">
                    <a:srgbClr val="000000"/>
                  </a:outerShdw>
                </a:effectLst>
              </a:rPr>
              <a:t>بيان </a:t>
            </a:r>
            <a:r>
              <a:rPr lang="ar-JO" sz="2400" b="1" dirty="0">
                <a:solidFill>
                  <a:srgbClr val="FF0000"/>
                </a:solidFill>
                <a:effectLst>
                  <a:outerShdw blurRad="38100" dist="38100" dir="2700000" algn="tl">
                    <a:srgbClr val="000000"/>
                  </a:outerShdw>
                </a:effectLst>
              </a:rPr>
              <a:t>ال</a:t>
            </a:r>
            <a:r>
              <a:rPr lang="ar-SA" sz="2400" b="1" dirty="0">
                <a:solidFill>
                  <a:srgbClr val="FF0000"/>
                </a:solidFill>
                <a:effectLst>
                  <a:outerShdw blurRad="38100" dist="38100" dir="2700000" algn="tl">
                    <a:srgbClr val="000000"/>
                  </a:outerShdw>
                </a:effectLst>
              </a:rPr>
              <a:t>عدد</a:t>
            </a:r>
          </a:p>
        </p:txBody>
      </p:sp>
      <p:sp>
        <p:nvSpPr>
          <p:cNvPr id="31752" name="Rectangle 8"/>
          <p:cNvSpPr>
            <a:spLocks noChangeArrowheads="1"/>
          </p:cNvSpPr>
          <p:nvPr/>
        </p:nvSpPr>
        <p:spPr bwMode="auto">
          <a:xfrm>
            <a:off x="8391525" y="2565400"/>
            <a:ext cx="596900" cy="457200"/>
          </a:xfrm>
          <a:prstGeom prst="rect">
            <a:avLst/>
          </a:prstGeom>
          <a:noFill/>
          <a:ln w="9525">
            <a:noFill/>
            <a:miter lim="800000"/>
            <a:headEnd/>
            <a:tailEnd/>
          </a:ln>
          <a:effectLst/>
        </p:spPr>
        <p:txBody>
          <a:bodyPr wrap="none" anchor="ctr">
            <a:spAutoFit/>
          </a:bodyPr>
          <a:lstStyle/>
          <a:p>
            <a:r>
              <a:rPr lang="ar-SY" sz="2400" b="1" dirty="0">
                <a:solidFill>
                  <a:srgbClr val="FFFF00"/>
                </a:solidFill>
                <a:effectLst>
                  <a:outerShdw blurRad="38100" dist="38100" dir="2700000" algn="tl">
                    <a:srgbClr val="000000"/>
                  </a:outerShdw>
                </a:effectLst>
              </a:rPr>
              <a:t>نجح</a:t>
            </a:r>
            <a:r>
              <a:rPr lang="ar-SA" sz="2400" b="1" dirty="0">
                <a:solidFill>
                  <a:srgbClr val="FFFF00"/>
                </a:solidFill>
                <a:effectLst>
                  <a:outerShdw blurRad="38100" dist="38100" dir="2700000" algn="tl">
                    <a:srgbClr val="000000"/>
                  </a:outerShdw>
                </a:effectLst>
              </a:rPr>
              <a:t>َ</a:t>
            </a:r>
            <a:endParaRPr lang="en-US" sz="2400" b="1" dirty="0">
              <a:effectLst>
                <a:outerShdw blurRad="38100" dist="38100" dir="2700000" algn="tl">
                  <a:srgbClr val="000000"/>
                </a:outerShdw>
              </a:effectLst>
            </a:endParaRPr>
          </a:p>
        </p:txBody>
      </p:sp>
      <p:sp>
        <p:nvSpPr>
          <p:cNvPr id="31753" name="Rectangle 9"/>
          <p:cNvSpPr>
            <a:spLocks noChangeArrowheads="1"/>
          </p:cNvSpPr>
          <p:nvPr/>
        </p:nvSpPr>
        <p:spPr bwMode="auto">
          <a:xfrm>
            <a:off x="5378450" y="2565400"/>
            <a:ext cx="685800" cy="457200"/>
          </a:xfrm>
          <a:prstGeom prst="rect">
            <a:avLst/>
          </a:prstGeom>
          <a:noFill/>
          <a:ln w="9525">
            <a:noFill/>
            <a:miter lim="800000"/>
            <a:headEnd/>
            <a:tailEnd/>
          </a:ln>
          <a:effectLst/>
        </p:spPr>
        <p:txBody>
          <a:bodyPr wrap="none" anchor="ctr">
            <a:spAutoFit/>
          </a:bodyPr>
          <a:lstStyle/>
          <a:p>
            <a:r>
              <a:rPr lang="ar-SY" sz="2400" b="1" dirty="0">
                <a:solidFill>
                  <a:srgbClr val="FFFF00"/>
                </a:solidFill>
                <a:effectLst>
                  <a:outerShdw blurRad="38100" dist="38100" dir="2700000" algn="tl">
                    <a:srgbClr val="000000"/>
                  </a:outerShdw>
                </a:effectLst>
              </a:rPr>
              <a:t>وثب</a:t>
            </a:r>
            <a:r>
              <a:rPr lang="ar-SA" sz="2400" b="1" dirty="0">
                <a:solidFill>
                  <a:srgbClr val="FFFF00"/>
                </a:solidFill>
                <a:effectLst>
                  <a:outerShdw blurRad="38100" dist="38100" dir="2700000" algn="tl">
                    <a:srgbClr val="000000"/>
                  </a:outerShdw>
                </a:effectLst>
              </a:rPr>
              <a:t>ْ</a:t>
            </a:r>
            <a:r>
              <a:rPr lang="ar-SY" sz="2400" b="1" dirty="0">
                <a:solidFill>
                  <a:srgbClr val="FFFF00"/>
                </a:solidFill>
                <a:effectLst>
                  <a:outerShdw blurRad="38100" dist="38100" dir="2700000" algn="tl">
                    <a:srgbClr val="000000"/>
                  </a:outerShdw>
                </a:effectLst>
              </a:rPr>
              <a:t>ت</a:t>
            </a:r>
            <a:r>
              <a:rPr lang="ar-SA" sz="2400" b="1" dirty="0">
                <a:solidFill>
                  <a:srgbClr val="FFFF00"/>
                </a:solidFill>
                <a:effectLst>
                  <a:outerShdw blurRad="38100" dist="38100" dir="2700000" algn="tl">
                    <a:srgbClr val="000000"/>
                  </a:outerShdw>
                </a:effectLst>
              </a:rPr>
              <a:t>ُ</a:t>
            </a:r>
            <a:endParaRPr lang="en-US" sz="2400" b="1" dirty="0">
              <a:effectLst>
                <a:outerShdw blurRad="38100" dist="38100" dir="2700000" algn="tl">
                  <a:srgbClr val="000000"/>
                </a:outerShdw>
              </a:effectLst>
            </a:endParaRPr>
          </a:p>
        </p:txBody>
      </p:sp>
      <p:sp>
        <p:nvSpPr>
          <p:cNvPr id="31754" name="Rectangle 10"/>
          <p:cNvSpPr>
            <a:spLocks noChangeArrowheads="1"/>
          </p:cNvSpPr>
          <p:nvPr/>
        </p:nvSpPr>
        <p:spPr bwMode="auto">
          <a:xfrm>
            <a:off x="2500313" y="2636838"/>
            <a:ext cx="581025" cy="384175"/>
          </a:xfrm>
          <a:prstGeom prst="rect">
            <a:avLst/>
          </a:prstGeom>
          <a:noFill/>
          <a:ln w="9525">
            <a:noFill/>
            <a:miter lim="800000"/>
            <a:headEnd/>
            <a:tailEnd/>
          </a:ln>
          <a:effectLst/>
        </p:spPr>
        <p:txBody>
          <a:bodyPr wrap="none">
            <a:spAutoFit/>
          </a:bodyPr>
          <a:lstStyle/>
          <a:p>
            <a:pPr>
              <a:lnSpc>
                <a:spcPct val="80000"/>
              </a:lnSpc>
              <a:spcBef>
                <a:spcPct val="20000"/>
              </a:spcBef>
              <a:buClr>
                <a:schemeClr val="hlink"/>
              </a:buClr>
              <a:buSzPct val="65000"/>
              <a:buFont typeface="Wingdings" pitchFamily="2" charset="2"/>
              <a:buNone/>
            </a:pPr>
            <a:r>
              <a:rPr lang="ar-SA" sz="2400" b="1" dirty="0">
                <a:solidFill>
                  <a:srgbClr val="FFFF00"/>
                </a:solidFill>
                <a:effectLst>
                  <a:outerShdw blurRad="38100" dist="38100" dir="2700000" algn="tl">
                    <a:srgbClr val="000000"/>
                  </a:outerShdw>
                </a:effectLst>
              </a:rPr>
              <a:t>دقت</a:t>
            </a:r>
          </a:p>
        </p:txBody>
      </p:sp>
      <p:sp>
        <p:nvSpPr>
          <p:cNvPr id="31755" name="Rectangle 11"/>
          <p:cNvSpPr>
            <a:spLocks noChangeArrowheads="1"/>
          </p:cNvSpPr>
          <p:nvPr/>
        </p:nvSpPr>
        <p:spPr bwMode="auto">
          <a:xfrm>
            <a:off x="7019925" y="2565400"/>
            <a:ext cx="730250" cy="457200"/>
          </a:xfrm>
          <a:prstGeom prst="rect">
            <a:avLst/>
          </a:prstGeom>
          <a:noFill/>
          <a:ln w="9525">
            <a:noFill/>
            <a:miter lim="800000"/>
            <a:headEnd/>
            <a:tailEnd/>
          </a:ln>
          <a:effectLst/>
        </p:spPr>
        <p:txBody>
          <a:bodyPr wrap="none">
            <a:spAutoFit/>
          </a:bodyPr>
          <a:lstStyle/>
          <a:p>
            <a:r>
              <a:rPr lang="ar-SY" sz="2400" b="1" dirty="0">
                <a:solidFill>
                  <a:srgbClr val="FF0000"/>
                </a:solidFill>
                <a:effectLst>
                  <a:outerShdw blurRad="38100" dist="38100" dir="2700000" algn="tl">
                    <a:srgbClr val="000000"/>
                  </a:outerShdw>
                </a:effectLst>
              </a:rPr>
              <a:t>نجاحاً</a:t>
            </a:r>
            <a:endParaRPr lang="en-US" sz="2400" b="1" dirty="0">
              <a:solidFill>
                <a:srgbClr val="FF0000"/>
              </a:solidFill>
              <a:effectLst>
                <a:outerShdw blurRad="38100" dist="38100" dir="2700000" algn="tl">
                  <a:srgbClr val="000000"/>
                </a:outerShdw>
              </a:effectLst>
            </a:endParaRPr>
          </a:p>
        </p:txBody>
      </p:sp>
      <p:sp>
        <p:nvSpPr>
          <p:cNvPr id="31756" name="Rectangle 12"/>
          <p:cNvSpPr>
            <a:spLocks noChangeArrowheads="1"/>
          </p:cNvSpPr>
          <p:nvPr/>
        </p:nvSpPr>
        <p:spPr bwMode="auto">
          <a:xfrm>
            <a:off x="7667625" y="2565400"/>
            <a:ext cx="823913" cy="457200"/>
          </a:xfrm>
          <a:prstGeom prst="rect">
            <a:avLst/>
          </a:prstGeom>
          <a:noFill/>
          <a:ln w="9525">
            <a:noFill/>
            <a:miter lim="800000"/>
            <a:headEnd/>
            <a:tailEnd/>
          </a:ln>
          <a:effectLst/>
        </p:spPr>
        <p:txBody>
          <a:bodyPr wrap="none">
            <a:spAutoFit/>
          </a:bodyPr>
          <a:lstStyle/>
          <a:p>
            <a:r>
              <a:rPr lang="ar-SY" sz="2400" b="1" dirty="0">
                <a:effectLst>
                  <a:outerShdw blurRad="38100" dist="38100" dir="2700000" algn="tl">
                    <a:srgbClr val="000000"/>
                  </a:outerShdw>
                </a:effectLst>
              </a:rPr>
              <a:t>الط</a:t>
            </a:r>
            <a:r>
              <a:rPr lang="ar-SA" sz="2400" b="1" dirty="0">
                <a:effectLst>
                  <a:outerShdw blurRad="38100" dist="38100" dir="2700000" algn="tl">
                    <a:srgbClr val="000000"/>
                  </a:outerShdw>
                </a:effectLst>
              </a:rPr>
              <a:t>َّ</a:t>
            </a:r>
            <a:r>
              <a:rPr lang="ar-SY" sz="2400" b="1" dirty="0">
                <a:effectLst>
                  <a:outerShdw blurRad="38100" dist="38100" dir="2700000" algn="tl">
                    <a:srgbClr val="000000"/>
                  </a:outerShdw>
                </a:effectLst>
              </a:rPr>
              <a:t>الب</a:t>
            </a:r>
            <a:r>
              <a:rPr lang="ar-SA" sz="2400" b="1" dirty="0">
                <a:effectLst>
                  <a:outerShdw blurRad="38100" dist="38100" dir="2700000" algn="tl">
                    <a:srgbClr val="000000"/>
                  </a:outerShdw>
                </a:effectLst>
              </a:rPr>
              <a:t>ُ</a:t>
            </a:r>
            <a:endParaRPr lang="en-US" sz="2400" b="1" dirty="0">
              <a:effectLst>
                <a:outerShdw blurRad="38100" dist="38100" dir="2700000" algn="tl">
                  <a:srgbClr val="000000"/>
                </a:outerShdw>
              </a:effectLst>
            </a:endParaRPr>
          </a:p>
        </p:txBody>
      </p:sp>
      <p:sp>
        <p:nvSpPr>
          <p:cNvPr id="31757" name="Rectangle 13"/>
          <p:cNvSpPr>
            <a:spLocks noChangeArrowheads="1"/>
          </p:cNvSpPr>
          <p:nvPr/>
        </p:nvSpPr>
        <p:spPr bwMode="auto">
          <a:xfrm>
            <a:off x="4140200" y="2565400"/>
            <a:ext cx="663575" cy="457200"/>
          </a:xfrm>
          <a:prstGeom prst="rect">
            <a:avLst/>
          </a:prstGeom>
          <a:noFill/>
          <a:ln w="9525">
            <a:noFill/>
            <a:miter lim="800000"/>
            <a:headEnd/>
            <a:tailEnd/>
          </a:ln>
          <a:effectLst/>
        </p:spPr>
        <p:txBody>
          <a:bodyPr wrap="none">
            <a:spAutoFit/>
          </a:bodyPr>
          <a:lstStyle/>
          <a:p>
            <a:r>
              <a:rPr lang="ar-JO" sz="2400" b="1" dirty="0">
                <a:effectLst>
                  <a:outerShdw blurRad="38100" dist="38100" dir="2700000" algn="tl">
                    <a:srgbClr val="000000"/>
                  </a:outerShdw>
                </a:effectLst>
              </a:rPr>
              <a:t>النمر</a:t>
            </a:r>
            <a:endParaRPr lang="en-US" sz="2400" b="1" dirty="0">
              <a:effectLst>
                <a:outerShdw blurRad="38100" dist="38100" dir="2700000" algn="tl">
                  <a:srgbClr val="000000"/>
                </a:outerShdw>
              </a:effectLst>
            </a:endParaRPr>
          </a:p>
        </p:txBody>
      </p:sp>
      <p:sp>
        <p:nvSpPr>
          <p:cNvPr id="31758" name="Rectangle 14"/>
          <p:cNvSpPr>
            <a:spLocks noChangeArrowheads="1"/>
          </p:cNvSpPr>
          <p:nvPr/>
        </p:nvSpPr>
        <p:spPr bwMode="auto">
          <a:xfrm>
            <a:off x="4716463" y="2565400"/>
            <a:ext cx="677862" cy="457200"/>
          </a:xfrm>
          <a:prstGeom prst="rect">
            <a:avLst/>
          </a:prstGeom>
          <a:noFill/>
          <a:ln w="9525">
            <a:noFill/>
            <a:miter lim="800000"/>
            <a:headEnd/>
            <a:tailEnd/>
          </a:ln>
          <a:effectLst/>
        </p:spPr>
        <p:txBody>
          <a:bodyPr wrap="none">
            <a:spAutoFit/>
          </a:bodyPr>
          <a:lstStyle/>
          <a:p>
            <a:r>
              <a:rPr lang="ar-SY" sz="2400" b="1" dirty="0">
                <a:solidFill>
                  <a:srgbClr val="FF0000"/>
                </a:solidFill>
                <a:effectLst>
                  <a:outerShdw blurRad="38100" dist="38100" dir="2700000" algn="tl">
                    <a:srgbClr val="000000"/>
                  </a:outerShdw>
                </a:effectLst>
              </a:rPr>
              <a:t>وثبةَ</a:t>
            </a:r>
            <a:r>
              <a:rPr lang="ar-JO" b="1" dirty="0">
                <a:solidFill>
                  <a:srgbClr val="FF0000"/>
                </a:solidFill>
                <a:effectLst>
                  <a:outerShdw blurRad="38100" dist="38100" dir="2700000" algn="tl">
                    <a:srgbClr val="000000"/>
                  </a:outerShdw>
                </a:effectLst>
              </a:rPr>
              <a:t> َ</a:t>
            </a:r>
            <a:endParaRPr lang="en-US" b="1" dirty="0">
              <a:solidFill>
                <a:srgbClr val="FF0000"/>
              </a:solidFill>
              <a:effectLst>
                <a:outerShdw blurRad="38100" dist="38100" dir="2700000" algn="tl">
                  <a:srgbClr val="000000"/>
                </a:outerShdw>
              </a:effectLst>
            </a:endParaRPr>
          </a:p>
        </p:txBody>
      </p:sp>
      <p:sp>
        <p:nvSpPr>
          <p:cNvPr id="31759" name="Rectangle 15"/>
          <p:cNvSpPr>
            <a:spLocks noChangeArrowheads="1"/>
          </p:cNvSpPr>
          <p:nvPr/>
        </p:nvSpPr>
        <p:spPr bwMode="auto">
          <a:xfrm>
            <a:off x="1116013" y="2565400"/>
            <a:ext cx="712787" cy="457200"/>
          </a:xfrm>
          <a:prstGeom prst="rect">
            <a:avLst/>
          </a:prstGeom>
          <a:noFill/>
          <a:ln w="9525">
            <a:noFill/>
            <a:miter lim="800000"/>
            <a:headEnd/>
            <a:tailEnd/>
          </a:ln>
          <a:effectLst/>
        </p:spPr>
        <p:txBody>
          <a:bodyPr wrap="none">
            <a:spAutoFit/>
          </a:bodyPr>
          <a:lstStyle/>
          <a:p>
            <a:r>
              <a:rPr lang="ar-SA" sz="2400" b="1" dirty="0">
                <a:solidFill>
                  <a:srgbClr val="FF0000"/>
                </a:solidFill>
                <a:effectLst>
                  <a:outerShdw blurRad="38100" dist="38100" dir="2700000" algn="tl">
                    <a:srgbClr val="000000"/>
                  </a:outerShdw>
                </a:effectLst>
              </a:rPr>
              <a:t>دقتين</a:t>
            </a:r>
            <a:endParaRPr lang="en-US" sz="2400" b="1" dirty="0">
              <a:solidFill>
                <a:srgbClr val="FF0000"/>
              </a:solidFill>
              <a:effectLst>
                <a:outerShdw blurRad="38100" dist="38100" dir="2700000" algn="tl">
                  <a:srgbClr val="000000"/>
                </a:outerShdw>
              </a:effectLst>
            </a:endParaRPr>
          </a:p>
        </p:txBody>
      </p:sp>
      <p:sp>
        <p:nvSpPr>
          <p:cNvPr id="31760" name="Rectangle 16"/>
          <p:cNvSpPr>
            <a:spLocks noChangeArrowheads="1"/>
          </p:cNvSpPr>
          <p:nvPr/>
        </p:nvSpPr>
        <p:spPr bwMode="auto">
          <a:xfrm>
            <a:off x="1763713" y="2565400"/>
            <a:ext cx="871537" cy="457200"/>
          </a:xfrm>
          <a:prstGeom prst="rect">
            <a:avLst/>
          </a:prstGeom>
          <a:noFill/>
          <a:ln w="9525">
            <a:noFill/>
            <a:miter lim="800000"/>
            <a:headEnd/>
            <a:tailEnd/>
          </a:ln>
          <a:effectLst/>
        </p:spPr>
        <p:txBody>
          <a:bodyPr wrap="none">
            <a:spAutoFit/>
          </a:bodyPr>
          <a:lstStyle/>
          <a:p>
            <a:r>
              <a:rPr lang="ar-SA" sz="2400" b="1" dirty="0">
                <a:effectLst>
                  <a:outerShdw blurRad="38100" dist="38100" dir="2700000" algn="tl">
                    <a:srgbClr val="000000"/>
                  </a:outerShdw>
                </a:effectLst>
              </a:rPr>
              <a:t>الساعة</a:t>
            </a:r>
            <a:endParaRPr lang="en-US" sz="2400" b="1" dirty="0">
              <a:effectLst>
                <a:outerShdw blurRad="38100" dist="38100" dir="2700000" algn="tl">
                  <a:srgbClr val="000000"/>
                </a:outerShdw>
              </a:effectLst>
            </a:endParaRPr>
          </a:p>
        </p:txBody>
      </p:sp>
      <p:sp>
        <p:nvSpPr>
          <p:cNvPr id="31761" name="Oval 17"/>
          <p:cNvSpPr>
            <a:spLocks noChangeArrowheads="1"/>
          </p:cNvSpPr>
          <p:nvPr/>
        </p:nvSpPr>
        <p:spPr bwMode="auto">
          <a:xfrm>
            <a:off x="7019925" y="2492375"/>
            <a:ext cx="720725" cy="649288"/>
          </a:xfrm>
          <a:prstGeom prst="ellipse">
            <a:avLst/>
          </a:prstGeom>
          <a:noFill/>
          <a:ln w="9525">
            <a:solidFill>
              <a:schemeClr val="tx1"/>
            </a:solidFill>
            <a:round/>
            <a:headEnd/>
            <a:tailEnd/>
          </a:ln>
          <a:effectLst/>
        </p:spPr>
        <p:txBody>
          <a:bodyPr wrap="none" anchor="ctr"/>
          <a:lstStyle/>
          <a:p>
            <a:endParaRPr lang="ar-SA" dirty="0"/>
          </a:p>
        </p:txBody>
      </p:sp>
      <p:sp>
        <p:nvSpPr>
          <p:cNvPr id="31762" name="Line 18"/>
          <p:cNvSpPr>
            <a:spLocks noChangeShapeType="1"/>
          </p:cNvSpPr>
          <p:nvPr/>
        </p:nvSpPr>
        <p:spPr bwMode="auto">
          <a:xfrm flipH="1">
            <a:off x="8351838" y="2997200"/>
            <a:ext cx="792162" cy="0"/>
          </a:xfrm>
          <a:prstGeom prst="line">
            <a:avLst/>
          </a:prstGeom>
          <a:noFill/>
          <a:ln w="9525">
            <a:solidFill>
              <a:schemeClr val="tx1"/>
            </a:solidFill>
            <a:round/>
            <a:headEnd/>
            <a:tailEnd/>
          </a:ln>
          <a:effectLst/>
        </p:spPr>
        <p:txBody>
          <a:bodyPr/>
          <a:lstStyle/>
          <a:p>
            <a:endParaRPr lang="ar-SA" dirty="0"/>
          </a:p>
        </p:txBody>
      </p:sp>
      <p:sp>
        <p:nvSpPr>
          <p:cNvPr id="31763" name="Line 19"/>
          <p:cNvSpPr>
            <a:spLocks noChangeShapeType="1"/>
          </p:cNvSpPr>
          <p:nvPr/>
        </p:nvSpPr>
        <p:spPr bwMode="auto">
          <a:xfrm>
            <a:off x="5435600" y="2997200"/>
            <a:ext cx="647700" cy="0"/>
          </a:xfrm>
          <a:prstGeom prst="line">
            <a:avLst/>
          </a:prstGeom>
          <a:noFill/>
          <a:ln w="9525">
            <a:solidFill>
              <a:schemeClr val="tx1"/>
            </a:solidFill>
            <a:round/>
            <a:headEnd/>
            <a:tailEnd/>
          </a:ln>
          <a:effectLst/>
        </p:spPr>
        <p:txBody>
          <a:bodyPr/>
          <a:lstStyle/>
          <a:p>
            <a:endParaRPr lang="ar-SA" dirty="0"/>
          </a:p>
        </p:txBody>
      </p:sp>
      <p:sp>
        <p:nvSpPr>
          <p:cNvPr id="31764" name="Line 20"/>
          <p:cNvSpPr>
            <a:spLocks noChangeShapeType="1"/>
          </p:cNvSpPr>
          <p:nvPr/>
        </p:nvSpPr>
        <p:spPr bwMode="auto">
          <a:xfrm flipH="1">
            <a:off x="2555875" y="2997200"/>
            <a:ext cx="576263" cy="0"/>
          </a:xfrm>
          <a:prstGeom prst="line">
            <a:avLst/>
          </a:prstGeom>
          <a:noFill/>
          <a:ln w="9525">
            <a:solidFill>
              <a:schemeClr val="tx1"/>
            </a:solidFill>
            <a:round/>
            <a:headEnd/>
            <a:tailEnd/>
          </a:ln>
          <a:effectLst/>
        </p:spPr>
        <p:txBody>
          <a:bodyPr/>
          <a:lstStyle/>
          <a:p>
            <a:endParaRPr lang="ar-SA" dirty="0"/>
          </a:p>
        </p:txBody>
      </p:sp>
      <p:sp>
        <p:nvSpPr>
          <p:cNvPr id="31765" name="Oval 21"/>
          <p:cNvSpPr>
            <a:spLocks noChangeArrowheads="1"/>
          </p:cNvSpPr>
          <p:nvPr/>
        </p:nvSpPr>
        <p:spPr bwMode="auto">
          <a:xfrm>
            <a:off x="4787900" y="2492375"/>
            <a:ext cx="647700" cy="576263"/>
          </a:xfrm>
          <a:prstGeom prst="ellipse">
            <a:avLst/>
          </a:prstGeom>
          <a:noFill/>
          <a:ln w="9525">
            <a:solidFill>
              <a:schemeClr val="tx1"/>
            </a:solidFill>
            <a:round/>
            <a:headEnd/>
            <a:tailEnd/>
          </a:ln>
          <a:effectLst/>
        </p:spPr>
        <p:txBody>
          <a:bodyPr wrap="none" anchor="ctr"/>
          <a:lstStyle/>
          <a:p>
            <a:endParaRPr lang="ar-SA" dirty="0"/>
          </a:p>
        </p:txBody>
      </p:sp>
      <p:sp>
        <p:nvSpPr>
          <p:cNvPr id="31766" name="Oval 22"/>
          <p:cNvSpPr>
            <a:spLocks noChangeArrowheads="1"/>
          </p:cNvSpPr>
          <p:nvPr/>
        </p:nvSpPr>
        <p:spPr bwMode="auto">
          <a:xfrm>
            <a:off x="1116013" y="2492375"/>
            <a:ext cx="647700" cy="576263"/>
          </a:xfrm>
          <a:prstGeom prst="ellipse">
            <a:avLst/>
          </a:prstGeom>
          <a:noFill/>
          <a:ln w="9525">
            <a:solidFill>
              <a:schemeClr val="tx1"/>
            </a:solidFill>
            <a:round/>
            <a:headEnd/>
            <a:tailEnd/>
          </a:ln>
          <a:effectLst/>
        </p:spPr>
        <p:txBody>
          <a:bodyPr wrap="none" anchor="ctr"/>
          <a:lstStyle/>
          <a:p>
            <a:endParaRPr lang="ar-SA" dirty="0"/>
          </a:p>
        </p:txBody>
      </p:sp>
      <p:sp>
        <p:nvSpPr>
          <p:cNvPr id="31767" name="AutoShape 23"/>
          <p:cNvSpPr>
            <a:spLocks noChangeArrowheads="1"/>
          </p:cNvSpPr>
          <p:nvPr/>
        </p:nvSpPr>
        <p:spPr bwMode="auto">
          <a:xfrm>
            <a:off x="6877050" y="3716338"/>
            <a:ext cx="2124075" cy="2520950"/>
          </a:xfrm>
          <a:prstGeom prst="upArrowCallout">
            <a:avLst>
              <a:gd name="adj1" fmla="val 25000"/>
              <a:gd name="adj2" fmla="val 25000"/>
              <a:gd name="adj3" fmla="val 19781"/>
              <a:gd name="adj4" fmla="val 66667"/>
            </a:avLst>
          </a:prstGeom>
          <a:noFill/>
          <a:ln w="9525">
            <a:solidFill>
              <a:srgbClr val="FF0000"/>
            </a:solidFill>
            <a:miter lim="800000"/>
            <a:headEnd/>
            <a:tailEnd/>
          </a:ln>
          <a:effectLst/>
        </p:spPr>
        <p:txBody>
          <a:bodyPr wrap="none" anchor="ctr"/>
          <a:lstStyle/>
          <a:p>
            <a:endParaRPr lang="ar-SA" dirty="0"/>
          </a:p>
        </p:txBody>
      </p:sp>
      <p:sp>
        <p:nvSpPr>
          <p:cNvPr id="31769" name="Rectangle 25"/>
          <p:cNvSpPr>
            <a:spLocks noChangeArrowheads="1"/>
          </p:cNvSpPr>
          <p:nvPr/>
        </p:nvSpPr>
        <p:spPr bwMode="auto">
          <a:xfrm>
            <a:off x="6732588" y="4797425"/>
            <a:ext cx="2255837" cy="1006475"/>
          </a:xfrm>
          <a:prstGeom prst="rect">
            <a:avLst/>
          </a:prstGeom>
          <a:noFill/>
          <a:ln w="9525">
            <a:noFill/>
            <a:miter lim="800000"/>
            <a:headEnd/>
            <a:tailEnd/>
          </a:ln>
          <a:effectLst/>
        </p:spPr>
        <p:txBody>
          <a:bodyPr>
            <a:spAutoFit/>
          </a:bodyPr>
          <a:lstStyle/>
          <a:p>
            <a:r>
              <a:rPr lang="ar-SA" sz="2000" b="1" dirty="0"/>
              <a:t>تجد </a:t>
            </a:r>
            <a:r>
              <a:rPr lang="ar-JO" sz="2000" b="1" dirty="0"/>
              <a:t>أن </a:t>
            </a:r>
            <a:r>
              <a:rPr lang="ar-JO" sz="2000" b="1" dirty="0">
                <a:solidFill>
                  <a:srgbClr val="FF0000"/>
                </a:solidFill>
              </a:rPr>
              <a:t>نجاحا</a:t>
            </a:r>
            <a:r>
              <a:rPr lang="ar-JO" sz="2000" b="1" dirty="0"/>
              <a:t> لم تأتي</a:t>
            </a:r>
          </a:p>
          <a:p>
            <a:r>
              <a:rPr lang="ar-JO" sz="2000" b="1" dirty="0"/>
              <a:t> لإضافة معنا جديدا وإنما </a:t>
            </a:r>
          </a:p>
          <a:p>
            <a:r>
              <a:rPr lang="ar-JO" sz="2000" b="1" dirty="0"/>
              <a:t>     </a:t>
            </a:r>
            <a:r>
              <a:rPr lang="ar-JO" sz="2000" b="1" dirty="0">
                <a:solidFill>
                  <a:srgbClr val="00FF00"/>
                </a:solidFill>
              </a:rPr>
              <a:t>لتوكيد الفعل</a:t>
            </a:r>
            <a:endParaRPr lang="en-US" sz="2000" b="1" dirty="0">
              <a:solidFill>
                <a:srgbClr val="00FF00"/>
              </a:solidFill>
            </a:endParaRPr>
          </a:p>
        </p:txBody>
      </p:sp>
      <p:sp>
        <p:nvSpPr>
          <p:cNvPr id="31770" name="AutoShape 26"/>
          <p:cNvSpPr>
            <a:spLocks noChangeArrowheads="1"/>
          </p:cNvSpPr>
          <p:nvPr/>
        </p:nvSpPr>
        <p:spPr bwMode="auto">
          <a:xfrm>
            <a:off x="4140200" y="3716338"/>
            <a:ext cx="2124075" cy="2449512"/>
          </a:xfrm>
          <a:prstGeom prst="upArrowCallout">
            <a:avLst>
              <a:gd name="adj1" fmla="val 25000"/>
              <a:gd name="adj2" fmla="val 25000"/>
              <a:gd name="adj3" fmla="val 19220"/>
              <a:gd name="adj4" fmla="val 66667"/>
            </a:avLst>
          </a:prstGeom>
          <a:noFill/>
          <a:ln w="9525">
            <a:solidFill>
              <a:srgbClr val="FF0000"/>
            </a:solidFill>
            <a:miter lim="800000"/>
            <a:headEnd/>
            <a:tailEnd/>
          </a:ln>
          <a:effectLst/>
        </p:spPr>
        <p:txBody>
          <a:bodyPr wrap="none" anchor="ctr"/>
          <a:lstStyle/>
          <a:p>
            <a:endParaRPr lang="ar-SA" dirty="0"/>
          </a:p>
        </p:txBody>
      </p:sp>
      <p:sp>
        <p:nvSpPr>
          <p:cNvPr id="31771" name="AutoShape 27"/>
          <p:cNvSpPr>
            <a:spLocks noChangeArrowheads="1"/>
          </p:cNvSpPr>
          <p:nvPr/>
        </p:nvSpPr>
        <p:spPr bwMode="auto">
          <a:xfrm>
            <a:off x="1187450" y="3716338"/>
            <a:ext cx="2124075" cy="2520950"/>
          </a:xfrm>
          <a:prstGeom prst="upArrowCallout">
            <a:avLst>
              <a:gd name="adj1" fmla="val 25000"/>
              <a:gd name="adj2" fmla="val 25000"/>
              <a:gd name="adj3" fmla="val 19781"/>
              <a:gd name="adj4" fmla="val 66667"/>
            </a:avLst>
          </a:prstGeom>
          <a:noFill/>
          <a:ln w="9525">
            <a:solidFill>
              <a:srgbClr val="FF0000"/>
            </a:solidFill>
            <a:miter lim="800000"/>
            <a:headEnd/>
            <a:tailEnd/>
          </a:ln>
          <a:effectLst/>
        </p:spPr>
        <p:txBody>
          <a:bodyPr wrap="none" anchor="ctr"/>
          <a:lstStyle/>
          <a:p>
            <a:endParaRPr lang="ar-SA" dirty="0"/>
          </a:p>
        </p:txBody>
      </p:sp>
      <p:sp>
        <p:nvSpPr>
          <p:cNvPr id="31773" name="Rectangle 29"/>
          <p:cNvSpPr>
            <a:spLocks noChangeArrowheads="1"/>
          </p:cNvSpPr>
          <p:nvPr/>
        </p:nvSpPr>
        <p:spPr bwMode="auto">
          <a:xfrm>
            <a:off x="4211638" y="4652963"/>
            <a:ext cx="1963737" cy="1311275"/>
          </a:xfrm>
          <a:prstGeom prst="rect">
            <a:avLst/>
          </a:prstGeom>
          <a:noFill/>
          <a:ln w="9525">
            <a:noFill/>
            <a:miter lim="800000"/>
            <a:headEnd/>
            <a:tailEnd/>
          </a:ln>
          <a:effectLst/>
        </p:spPr>
        <p:txBody>
          <a:bodyPr wrap="none">
            <a:spAutoFit/>
          </a:bodyPr>
          <a:lstStyle/>
          <a:p>
            <a:r>
              <a:rPr lang="ar-SA" sz="2000" b="1" dirty="0">
                <a:effectLst>
                  <a:outerShdw blurRad="38100" dist="38100" dir="2700000" algn="tl">
                    <a:srgbClr val="000000"/>
                  </a:outerShdw>
                </a:effectLst>
              </a:rPr>
              <a:t>تجد أن </a:t>
            </a:r>
            <a:r>
              <a:rPr lang="ar-JO" sz="2000" b="1" dirty="0">
                <a:solidFill>
                  <a:srgbClr val="FF0000"/>
                </a:solidFill>
                <a:effectLst>
                  <a:outerShdw blurRad="38100" dist="38100" dir="2700000" algn="tl">
                    <a:srgbClr val="000000"/>
                  </a:outerShdw>
                </a:effectLst>
              </a:rPr>
              <a:t>وثبة</a:t>
            </a:r>
            <a:r>
              <a:rPr lang="ar-JO" sz="2000" b="1" dirty="0">
                <a:effectLst>
                  <a:outerShdw blurRad="38100" dist="38100" dir="2700000" algn="tl">
                    <a:srgbClr val="000000"/>
                  </a:outerShdw>
                </a:effectLst>
              </a:rPr>
              <a:t> قد أفادت</a:t>
            </a:r>
          </a:p>
          <a:p>
            <a:r>
              <a:rPr lang="ar-JO" sz="2000" b="1" dirty="0">
                <a:effectLst>
                  <a:outerShdw blurRad="38100" dist="38100" dir="2700000" algn="tl">
                    <a:srgbClr val="000000"/>
                  </a:outerShdw>
                </a:effectLst>
              </a:rPr>
              <a:t> معنا جديدا حيث تحدد</a:t>
            </a:r>
          </a:p>
          <a:p>
            <a:r>
              <a:rPr lang="ar-JO" sz="2000" b="1" dirty="0">
                <a:effectLst>
                  <a:outerShdw blurRad="38100" dist="38100" dir="2700000" algn="tl">
                    <a:srgbClr val="000000"/>
                  </a:outerShdw>
                </a:effectLst>
              </a:rPr>
              <a:t> نوع الوثب وهذا</a:t>
            </a:r>
          </a:p>
          <a:p>
            <a:r>
              <a:rPr lang="ar-JO" sz="2000" b="1" dirty="0">
                <a:effectLst>
                  <a:outerShdw blurRad="38100" dist="38100" dir="2700000" algn="tl">
                    <a:srgbClr val="000000"/>
                  </a:outerShdw>
                </a:effectLst>
              </a:rPr>
              <a:t>      </a:t>
            </a:r>
            <a:r>
              <a:rPr lang="ar-JO" sz="2000" b="1" dirty="0">
                <a:solidFill>
                  <a:srgbClr val="00FF00"/>
                </a:solidFill>
                <a:effectLst>
                  <a:outerShdw blurRad="38100" dist="38100" dir="2700000" algn="tl">
                    <a:srgbClr val="000000"/>
                  </a:outerShdw>
                </a:effectLst>
              </a:rPr>
              <a:t>لبيان النوع</a:t>
            </a:r>
            <a:r>
              <a:rPr lang="ar-JO" sz="2000" b="1" dirty="0">
                <a:effectLst>
                  <a:outerShdw blurRad="38100" dist="38100" dir="2700000" algn="tl">
                    <a:srgbClr val="000000"/>
                  </a:outerShdw>
                </a:effectLst>
              </a:rPr>
              <a:t> </a:t>
            </a:r>
            <a:endParaRPr lang="ar-SA" sz="2000" b="1" dirty="0">
              <a:effectLst>
                <a:outerShdw blurRad="38100" dist="38100" dir="2700000" algn="tl">
                  <a:srgbClr val="000000"/>
                </a:outerShdw>
              </a:effectLst>
            </a:endParaRPr>
          </a:p>
        </p:txBody>
      </p:sp>
      <p:sp>
        <p:nvSpPr>
          <p:cNvPr id="31775" name="Rectangle 31"/>
          <p:cNvSpPr>
            <a:spLocks noChangeArrowheads="1"/>
          </p:cNvSpPr>
          <p:nvPr/>
        </p:nvSpPr>
        <p:spPr bwMode="auto">
          <a:xfrm>
            <a:off x="1187450" y="4868863"/>
            <a:ext cx="2066925" cy="1006475"/>
          </a:xfrm>
          <a:prstGeom prst="rect">
            <a:avLst/>
          </a:prstGeom>
          <a:noFill/>
          <a:ln w="9525">
            <a:noFill/>
            <a:miter lim="800000"/>
            <a:headEnd/>
            <a:tailEnd/>
          </a:ln>
          <a:effectLst/>
        </p:spPr>
        <p:txBody>
          <a:bodyPr wrap="none">
            <a:spAutoFit/>
          </a:bodyPr>
          <a:lstStyle/>
          <a:p>
            <a:r>
              <a:rPr lang="ar-SA" sz="2000" b="1" dirty="0">
                <a:effectLst>
                  <a:outerShdw blurRad="38100" dist="38100" dir="2700000" algn="tl">
                    <a:srgbClr val="000000"/>
                  </a:outerShdw>
                </a:effectLst>
              </a:rPr>
              <a:t>تجد أن </a:t>
            </a:r>
            <a:r>
              <a:rPr lang="ar-JO" sz="2000" b="1" dirty="0">
                <a:solidFill>
                  <a:srgbClr val="FF0000"/>
                </a:solidFill>
                <a:effectLst>
                  <a:outerShdw blurRad="38100" dist="38100" dir="2700000" algn="tl">
                    <a:srgbClr val="000000"/>
                  </a:outerShdw>
                </a:effectLst>
              </a:rPr>
              <a:t>دقتين </a:t>
            </a:r>
            <a:r>
              <a:rPr lang="ar-JO" sz="2000" b="1" dirty="0">
                <a:effectLst>
                  <a:outerShdw blurRad="38100" dist="38100" dir="2700000" algn="tl">
                    <a:srgbClr val="000000"/>
                  </a:outerShdw>
                </a:effectLst>
              </a:rPr>
              <a:t> قد أفادت</a:t>
            </a:r>
          </a:p>
          <a:p>
            <a:r>
              <a:rPr lang="ar-JO" sz="2000" b="1" dirty="0">
                <a:effectLst>
                  <a:outerShdw blurRad="38100" dist="38100" dir="2700000" algn="tl">
                    <a:srgbClr val="000000"/>
                  </a:outerShdw>
                </a:effectLst>
              </a:rPr>
              <a:t> عدد مرات الفعل وهذا</a:t>
            </a:r>
          </a:p>
          <a:p>
            <a:r>
              <a:rPr lang="ar-JO" sz="2000" b="1" dirty="0">
                <a:effectLst>
                  <a:outerShdw blurRad="38100" dist="38100" dir="2700000" algn="tl">
                    <a:srgbClr val="000000"/>
                  </a:outerShdw>
                </a:effectLst>
              </a:rPr>
              <a:t>      </a:t>
            </a:r>
            <a:r>
              <a:rPr lang="ar-JO" sz="2000" b="1" dirty="0">
                <a:solidFill>
                  <a:srgbClr val="00FF00"/>
                </a:solidFill>
                <a:effectLst>
                  <a:outerShdw blurRad="38100" dist="38100" dir="2700000" algn="tl">
                    <a:srgbClr val="000000"/>
                  </a:outerShdw>
                </a:effectLst>
              </a:rPr>
              <a:t>لبيان العدد</a:t>
            </a:r>
            <a:r>
              <a:rPr lang="ar-JO" sz="2000" b="1" dirty="0">
                <a:effectLst>
                  <a:outerShdw blurRad="38100" dist="38100" dir="2700000" algn="tl">
                    <a:srgbClr val="000000"/>
                  </a:outerShdw>
                </a:effectLst>
              </a:rPr>
              <a:t> </a:t>
            </a:r>
            <a:endParaRPr lang="ar-SA" sz="2000" b="1" dirty="0">
              <a:effectLst>
                <a:outerShdw blurRad="38100" dist="38100" dir="2700000" algn="tl">
                  <a:srgbClr val="000000"/>
                </a:outerShdw>
              </a:effectLst>
            </a:endParaRPr>
          </a:p>
        </p:txBody>
      </p:sp>
      <p:sp>
        <p:nvSpPr>
          <p:cNvPr id="31777" name="Text Box 33"/>
          <p:cNvSpPr txBox="1">
            <a:spLocks noChangeArrowheads="1"/>
          </p:cNvSpPr>
          <p:nvPr/>
        </p:nvSpPr>
        <p:spPr bwMode="auto">
          <a:xfrm>
            <a:off x="2484438" y="3284538"/>
            <a:ext cx="647700" cy="396875"/>
          </a:xfrm>
          <a:prstGeom prst="rect">
            <a:avLst/>
          </a:prstGeom>
          <a:noFill/>
          <a:ln w="9525">
            <a:noFill/>
            <a:miter lim="800000"/>
            <a:headEnd/>
            <a:tailEnd/>
          </a:ln>
          <a:effectLst/>
        </p:spPr>
        <p:txBody>
          <a:bodyPr>
            <a:spAutoFit/>
          </a:bodyPr>
          <a:lstStyle/>
          <a:p>
            <a:pPr>
              <a:spcBef>
                <a:spcPct val="50000"/>
              </a:spcBef>
            </a:pPr>
            <a:r>
              <a:rPr lang="ar-JO" sz="2000" b="1" dirty="0">
                <a:solidFill>
                  <a:srgbClr val="FFFF00"/>
                </a:solidFill>
                <a:effectLst>
                  <a:outerShdw blurRad="38100" dist="38100" dir="2700000" algn="tl">
                    <a:srgbClr val="000000"/>
                  </a:outerShdw>
                </a:effectLst>
              </a:rPr>
              <a:t>الفعل</a:t>
            </a:r>
            <a:r>
              <a:rPr lang="ar-JO" sz="2000" b="1" dirty="0">
                <a:effectLst>
                  <a:outerShdw blurRad="38100" dist="38100" dir="2700000" algn="tl">
                    <a:srgbClr val="000000"/>
                  </a:outerShdw>
                </a:effectLst>
              </a:rPr>
              <a:t> </a:t>
            </a:r>
            <a:endParaRPr lang="en-US" sz="2000" b="1" dirty="0">
              <a:effectLst>
                <a:outerShdw blurRad="38100" dist="38100" dir="2700000" algn="tl">
                  <a:srgbClr val="000000"/>
                </a:outerShdw>
              </a:effectLst>
            </a:endParaRPr>
          </a:p>
        </p:txBody>
      </p:sp>
      <p:sp>
        <p:nvSpPr>
          <p:cNvPr id="31778" name="Text Box 34"/>
          <p:cNvSpPr txBox="1">
            <a:spLocks noChangeArrowheads="1"/>
          </p:cNvSpPr>
          <p:nvPr/>
        </p:nvSpPr>
        <p:spPr bwMode="auto">
          <a:xfrm>
            <a:off x="5435600" y="3357563"/>
            <a:ext cx="647700" cy="396875"/>
          </a:xfrm>
          <a:prstGeom prst="rect">
            <a:avLst/>
          </a:prstGeom>
          <a:noFill/>
          <a:ln w="9525">
            <a:noFill/>
            <a:miter lim="800000"/>
            <a:headEnd/>
            <a:tailEnd/>
          </a:ln>
          <a:effectLst/>
        </p:spPr>
        <p:txBody>
          <a:bodyPr>
            <a:spAutoFit/>
          </a:bodyPr>
          <a:lstStyle/>
          <a:p>
            <a:pPr>
              <a:spcBef>
                <a:spcPct val="50000"/>
              </a:spcBef>
            </a:pPr>
            <a:r>
              <a:rPr lang="ar-JO" sz="2000" b="1" dirty="0">
                <a:solidFill>
                  <a:srgbClr val="FFFF00"/>
                </a:solidFill>
                <a:effectLst>
                  <a:outerShdw blurRad="38100" dist="38100" dir="2700000" algn="tl">
                    <a:srgbClr val="000000"/>
                  </a:outerShdw>
                </a:effectLst>
              </a:rPr>
              <a:t>الفعل</a:t>
            </a:r>
            <a:r>
              <a:rPr lang="ar-JO" sz="2000" b="1" dirty="0">
                <a:effectLst>
                  <a:outerShdw blurRad="38100" dist="38100" dir="2700000" algn="tl">
                    <a:srgbClr val="000000"/>
                  </a:outerShdw>
                </a:effectLst>
              </a:rPr>
              <a:t> </a:t>
            </a:r>
            <a:endParaRPr lang="en-US" sz="2000" b="1" dirty="0">
              <a:effectLst>
                <a:outerShdw blurRad="38100" dist="38100" dir="2700000" algn="tl">
                  <a:srgbClr val="000000"/>
                </a:outerShdw>
              </a:effectLst>
            </a:endParaRPr>
          </a:p>
        </p:txBody>
      </p:sp>
      <p:sp>
        <p:nvSpPr>
          <p:cNvPr id="31779" name="Text Box 35"/>
          <p:cNvSpPr txBox="1">
            <a:spLocks noChangeArrowheads="1"/>
          </p:cNvSpPr>
          <p:nvPr/>
        </p:nvSpPr>
        <p:spPr bwMode="auto">
          <a:xfrm>
            <a:off x="8316913" y="3357563"/>
            <a:ext cx="647700" cy="396875"/>
          </a:xfrm>
          <a:prstGeom prst="rect">
            <a:avLst/>
          </a:prstGeom>
          <a:noFill/>
          <a:ln w="9525">
            <a:noFill/>
            <a:miter lim="800000"/>
            <a:headEnd/>
            <a:tailEnd/>
          </a:ln>
          <a:effectLst/>
        </p:spPr>
        <p:txBody>
          <a:bodyPr>
            <a:spAutoFit/>
          </a:bodyPr>
          <a:lstStyle/>
          <a:p>
            <a:pPr>
              <a:spcBef>
                <a:spcPct val="50000"/>
              </a:spcBef>
            </a:pPr>
            <a:r>
              <a:rPr lang="ar-JO" sz="2000" b="1" dirty="0">
                <a:solidFill>
                  <a:srgbClr val="FFFF00"/>
                </a:solidFill>
                <a:effectLst>
                  <a:outerShdw blurRad="38100" dist="38100" dir="2700000" algn="tl">
                    <a:srgbClr val="000000"/>
                  </a:outerShdw>
                </a:effectLst>
              </a:rPr>
              <a:t>الفعل</a:t>
            </a:r>
            <a:r>
              <a:rPr lang="ar-JO" sz="2000" b="1" dirty="0">
                <a:effectLst>
                  <a:outerShdw blurRad="38100" dist="38100" dir="2700000" algn="tl">
                    <a:srgbClr val="000000"/>
                  </a:outerShdw>
                </a:effectLst>
              </a:rPr>
              <a:t> </a:t>
            </a:r>
            <a:endParaRPr lang="en-US" sz="2000" b="1" dirty="0">
              <a:effectLst>
                <a:outerShdw blurRad="38100" dist="38100" dir="2700000" algn="tl">
                  <a:srgbClr val="000000"/>
                </a:outerShdw>
              </a:effectLst>
            </a:endParaRPr>
          </a:p>
        </p:txBody>
      </p:sp>
      <p:sp>
        <p:nvSpPr>
          <p:cNvPr id="31780" name="Rectangle 36"/>
          <p:cNvSpPr>
            <a:spLocks noChangeArrowheads="1"/>
          </p:cNvSpPr>
          <p:nvPr/>
        </p:nvSpPr>
        <p:spPr bwMode="auto">
          <a:xfrm>
            <a:off x="6443663" y="3357563"/>
            <a:ext cx="1320800" cy="366712"/>
          </a:xfrm>
          <a:prstGeom prst="rect">
            <a:avLst/>
          </a:prstGeom>
          <a:noFill/>
          <a:ln w="9525">
            <a:noFill/>
            <a:miter lim="800000"/>
            <a:headEnd/>
            <a:tailEnd/>
          </a:ln>
          <a:effectLst/>
        </p:spPr>
        <p:txBody>
          <a:bodyPr wrap="none">
            <a:spAutoFit/>
          </a:bodyPr>
          <a:lstStyle/>
          <a:p>
            <a:r>
              <a:rPr lang="ar-SA" b="1" dirty="0">
                <a:solidFill>
                  <a:srgbClr val="FFFF00"/>
                </a:solidFill>
                <a:effectLst>
                  <a:outerShdw blurRad="38100" dist="38100" dir="2700000" algn="tl">
                    <a:srgbClr val="000000"/>
                  </a:outerShdw>
                </a:effectLst>
              </a:rPr>
              <a:t>المفعول المطلق</a:t>
            </a:r>
            <a:endParaRPr lang="en-US" b="1" dirty="0">
              <a:solidFill>
                <a:srgbClr val="FFFF00"/>
              </a:solidFill>
              <a:effectLst>
                <a:outerShdw blurRad="38100" dist="38100" dir="2700000" algn="tl">
                  <a:srgbClr val="000000"/>
                </a:outerShdw>
              </a:effectLst>
            </a:endParaRPr>
          </a:p>
        </p:txBody>
      </p:sp>
      <p:sp>
        <p:nvSpPr>
          <p:cNvPr id="31781" name="Rectangle 37"/>
          <p:cNvSpPr>
            <a:spLocks noChangeArrowheads="1"/>
          </p:cNvSpPr>
          <p:nvPr/>
        </p:nvSpPr>
        <p:spPr bwMode="auto">
          <a:xfrm>
            <a:off x="611188" y="3284538"/>
            <a:ext cx="1320800" cy="366712"/>
          </a:xfrm>
          <a:prstGeom prst="rect">
            <a:avLst/>
          </a:prstGeom>
          <a:noFill/>
          <a:ln w="9525">
            <a:noFill/>
            <a:miter lim="800000"/>
            <a:headEnd/>
            <a:tailEnd/>
          </a:ln>
          <a:effectLst/>
        </p:spPr>
        <p:txBody>
          <a:bodyPr wrap="none">
            <a:spAutoFit/>
          </a:bodyPr>
          <a:lstStyle/>
          <a:p>
            <a:r>
              <a:rPr lang="ar-SA" b="1" dirty="0">
                <a:solidFill>
                  <a:srgbClr val="FFFF00"/>
                </a:solidFill>
                <a:effectLst>
                  <a:outerShdw blurRad="38100" dist="38100" dir="2700000" algn="tl">
                    <a:srgbClr val="000000"/>
                  </a:outerShdw>
                </a:effectLst>
              </a:rPr>
              <a:t>المفعول المطلق</a:t>
            </a:r>
            <a:endParaRPr lang="en-US" b="1" dirty="0">
              <a:solidFill>
                <a:srgbClr val="FFFF00"/>
              </a:solidFill>
              <a:effectLst>
                <a:outerShdw blurRad="38100" dist="38100" dir="2700000" algn="tl">
                  <a:srgbClr val="000000"/>
                </a:outerShdw>
              </a:effectLst>
            </a:endParaRPr>
          </a:p>
        </p:txBody>
      </p:sp>
      <p:sp>
        <p:nvSpPr>
          <p:cNvPr id="31782" name="Rectangle 38"/>
          <p:cNvSpPr>
            <a:spLocks noChangeArrowheads="1"/>
          </p:cNvSpPr>
          <p:nvPr/>
        </p:nvSpPr>
        <p:spPr bwMode="auto">
          <a:xfrm>
            <a:off x="3924300" y="3357563"/>
            <a:ext cx="1320800" cy="366712"/>
          </a:xfrm>
          <a:prstGeom prst="rect">
            <a:avLst/>
          </a:prstGeom>
          <a:noFill/>
          <a:ln w="9525">
            <a:noFill/>
            <a:miter lim="800000"/>
            <a:headEnd/>
            <a:tailEnd/>
          </a:ln>
          <a:effectLst/>
        </p:spPr>
        <p:txBody>
          <a:bodyPr wrap="none">
            <a:spAutoFit/>
          </a:bodyPr>
          <a:lstStyle/>
          <a:p>
            <a:r>
              <a:rPr lang="ar-SA" b="1" dirty="0">
                <a:solidFill>
                  <a:srgbClr val="FFFF00"/>
                </a:solidFill>
                <a:effectLst>
                  <a:outerShdw blurRad="38100" dist="38100" dir="2700000" algn="tl">
                    <a:srgbClr val="000000"/>
                  </a:outerShdw>
                </a:effectLst>
              </a:rPr>
              <a:t>المفعول المطلق</a:t>
            </a:r>
            <a:endParaRPr lang="en-US" b="1" dirty="0">
              <a:solidFill>
                <a:srgbClr val="FFFF00"/>
              </a:solidFill>
              <a:effectLst>
                <a:outerShdw blurRad="38100" dist="38100" dir="2700000" algn="tl">
                  <a:srgbClr val="000000"/>
                </a:outerShdw>
              </a:effectLst>
            </a:endParaRPr>
          </a:p>
        </p:txBody>
      </p:sp>
      <p:sp>
        <p:nvSpPr>
          <p:cNvPr id="31783" name="Line 39"/>
          <p:cNvSpPr>
            <a:spLocks noChangeShapeType="1"/>
          </p:cNvSpPr>
          <p:nvPr/>
        </p:nvSpPr>
        <p:spPr bwMode="auto">
          <a:xfrm>
            <a:off x="8675688" y="2924175"/>
            <a:ext cx="0" cy="433388"/>
          </a:xfrm>
          <a:prstGeom prst="line">
            <a:avLst/>
          </a:prstGeom>
          <a:noFill/>
          <a:ln w="9525">
            <a:solidFill>
              <a:schemeClr val="tx1"/>
            </a:solidFill>
            <a:round/>
            <a:headEnd/>
            <a:tailEnd type="triangle" w="med" len="med"/>
          </a:ln>
          <a:effectLst/>
        </p:spPr>
        <p:txBody>
          <a:bodyPr/>
          <a:lstStyle/>
          <a:p>
            <a:endParaRPr lang="ar-SA" dirty="0"/>
          </a:p>
        </p:txBody>
      </p:sp>
      <p:sp>
        <p:nvSpPr>
          <p:cNvPr id="31784" name="Line 40"/>
          <p:cNvSpPr>
            <a:spLocks noChangeShapeType="1"/>
          </p:cNvSpPr>
          <p:nvPr/>
        </p:nvSpPr>
        <p:spPr bwMode="auto">
          <a:xfrm>
            <a:off x="7380288" y="2997200"/>
            <a:ext cx="0" cy="360363"/>
          </a:xfrm>
          <a:prstGeom prst="line">
            <a:avLst/>
          </a:prstGeom>
          <a:noFill/>
          <a:ln w="9525">
            <a:solidFill>
              <a:schemeClr val="tx1"/>
            </a:solidFill>
            <a:round/>
            <a:headEnd/>
            <a:tailEnd type="triangle" w="med" len="med"/>
          </a:ln>
          <a:effectLst/>
        </p:spPr>
        <p:txBody>
          <a:bodyPr/>
          <a:lstStyle/>
          <a:p>
            <a:endParaRPr lang="ar-SA" dirty="0"/>
          </a:p>
        </p:txBody>
      </p:sp>
      <p:sp>
        <p:nvSpPr>
          <p:cNvPr id="31785" name="Line 41"/>
          <p:cNvSpPr>
            <a:spLocks noChangeShapeType="1"/>
          </p:cNvSpPr>
          <p:nvPr/>
        </p:nvSpPr>
        <p:spPr bwMode="auto">
          <a:xfrm>
            <a:off x="5724525" y="2924175"/>
            <a:ext cx="0" cy="504825"/>
          </a:xfrm>
          <a:prstGeom prst="line">
            <a:avLst/>
          </a:prstGeom>
          <a:noFill/>
          <a:ln w="9525">
            <a:solidFill>
              <a:schemeClr val="tx1"/>
            </a:solidFill>
            <a:round/>
            <a:headEnd/>
            <a:tailEnd type="triangle" w="med" len="med"/>
          </a:ln>
          <a:effectLst/>
        </p:spPr>
        <p:txBody>
          <a:bodyPr/>
          <a:lstStyle/>
          <a:p>
            <a:endParaRPr lang="ar-SA" dirty="0"/>
          </a:p>
        </p:txBody>
      </p:sp>
      <p:sp>
        <p:nvSpPr>
          <p:cNvPr id="31786" name="Line 42"/>
          <p:cNvSpPr>
            <a:spLocks noChangeShapeType="1"/>
          </p:cNvSpPr>
          <p:nvPr/>
        </p:nvSpPr>
        <p:spPr bwMode="auto">
          <a:xfrm flipH="1">
            <a:off x="4716463" y="2924175"/>
            <a:ext cx="431800" cy="433388"/>
          </a:xfrm>
          <a:prstGeom prst="line">
            <a:avLst/>
          </a:prstGeom>
          <a:noFill/>
          <a:ln w="9525">
            <a:solidFill>
              <a:schemeClr val="tx1"/>
            </a:solidFill>
            <a:round/>
            <a:headEnd/>
            <a:tailEnd type="triangle" w="med" len="med"/>
          </a:ln>
          <a:effectLst/>
        </p:spPr>
        <p:txBody>
          <a:bodyPr/>
          <a:lstStyle/>
          <a:p>
            <a:endParaRPr lang="ar-SA" dirty="0"/>
          </a:p>
        </p:txBody>
      </p:sp>
      <p:sp>
        <p:nvSpPr>
          <p:cNvPr id="31787" name="Line 43"/>
          <p:cNvSpPr>
            <a:spLocks noChangeShapeType="1"/>
          </p:cNvSpPr>
          <p:nvPr/>
        </p:nvSpPr>
        <p:spPr bwMode="auto">
          <a:xfrm>
            <a:off x="2771775" y="2924175"/>
            <a:ext cx="0" cy="360363"/>
          </a:xfrm>
          <a:prstGeom prst="line">
            <a:avLst/>
          </a:prstGeom>
          <a:noFill/>
          <a:ln w="9525">
            <a:solidFill>
              <a:schemeClr val="tx1"/>
            </a:solidFill>
            <a:round/>
            <a:headEnd/>
            <a:tailEnd type="triangle" w="med" len="med"/>
          </a:ln>
          <a:effectLst/>
        </p:spPr>
        <p:txBody>
          <a:bodyPr/>
          <a:lstStyle/>
          <a:p>
            <a:endParaRPr lang="ar-SA" dirty="0"/>
          </a:p>
        </p:txBody>
      </p:sp>
      <p:sp>
        <p:nvSpPr>
          <p:cNvPr id="31788" name="Line 44"/>
          <p:cNvSpPr>
            <a:spLocks noChangeShapeType="1"/>
          </p:cNvSpPr>
          <p:nvPr/>
        </p:nvSpPr>
        <p:spPr bwMode="auto">
          <a:xfrm>
            <a:off x="1476375" y="2997200"/>
            <a:ext cx="0" cy="360363"/>
          </a:xfrm>
          <a:prstGeom prst="line">
            <a:avLst/>
          </a:prstGeom>
          <a:noFill/>
          <a:ln w="9525">
            <a:solidFill>
              <a:schemeClr val="tx1"/>
            </a:solidFill>
            <a:round/>
            <a:headEnd/>
            <a:tailEnd type="triangle" w="med" len="med"/>
          </a:ln>
          <a:effectLst/>
        </p:spPr>
        <p:txBody>
          <a:bodyPr/>
          <a:lstStyle/>
          <a:p>
            <a:endParaRPr lang="ar-SA"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1748"/>
                                        </p:tgtEl>
                                        <p:attrNameLst>
                                          <p:attrName>style.visibility</p:attrName>
                                        </p:attrNameLst>
                                      </p:cBhvr>
                                      <p:to>
                                        <p:strVal val="visible"/>
                                      </p:to>
                                    </p:set>
                                    <p:anim calcmode="lin" valueType="num">
                                      <p:cBhvr>
                                        <p:cTn id="7" dur="1000" fill="hold"/>
                                        <p:tgtEl>
                                          <p:spTgt spid="31748"/>
                                        </p:tgtEl>
                                        <p:attrNameLst>
                                          <p:attrName>ppt_x</p:attrName>
                                        </p:attrNameLst>
                                      </p:cBhvr>
                                      <p:tavLst>
                                        <p:tav tm="0">
                                          <p:val>
                                            <p:strVal val="#ppt_x-.2"/>
                                          </p:val>
                                        </p:tav>
                                        <p:tav tm="100000">
                                          <p:val>
                                            <p:strVal val="#ppt_x"/>
                                          </p:val>
                                        </p:tav>
                                      </p:tavLst>
                                    </p:anim>
                                    <p:anim calcmode="lin" valueType="num">
                                      <p:cBhvr>
                                        <p:cTn id="8" dur="1000" fill="hold"/>
                                        <p:tgtEl>
                                          <p:spTgt spid="31748"/>
                                        </p:tgtEl>
                                        <p:attrNameLst>
                                          <p:attrName>ppt_y</p:attrName>
                                        </p:attrNameLst>
                                      </p:cBhvr>
                                      <p:tavLst>
                                        <p:tav tm="0">
                                          <p:val>
                                            <p:strVal val="#ppt_y"/>
                                          </p:val>
                                        </p:tav>
                                        <p:tav tm="100000">
                                          <p:val>
                                            <p:strVal val="#ppt_y"/>
                                          </p:val>
                                        </p:tav>
                                      </p:tavLst>
                                    </p:anim>
                                    <p:animEffect transition="in" filter="wipe(right)" prLst="gradientSize: 0.1">
                                      <p:cBhvr>
                                        <p:cTn id="9" dur="1000"/>
                                        <p:tgtEl>
                                          <p:spTgt spid="31748"/>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1749"/>
                                        </p:tgtEl>
                                        <p:attrNameLst>
                                          <p:attrName>style.visibility</p:attrName>
                                        </p:attrNameLst>
                                      </p:cBhvr>
                                      <p:to>
                                        <p:strVal val="visible"/>
                                      </p:to>
                                    </p:set>
                                    <p:animEffect transition="in" filter="fade">
                                      <p:cBhvr>
                                        <p:cTn id="14" dur="1000"/>
                                        <p:tgtEl>
                                          <p:spTgt spid="31749"/>
                                        </p:tgtEl>
                                      </p:cBhvr>
                                    </p:animEffect>
                                    <p:anim calcmode="lin" valueType="num">
                                      <p:cBhvr>
                                        <p:cTn id="15" dur="1000" fill="hold"/>
                                        <p:tgtEl>
                                          <p:spTgt spid="31749"/>
                                        </p:tgtEl>
                                        <p:attrNameLst>
                                          <p:attrName>ppt_x</p:attrName>
                                        </p:attrNameLst>
                                      </p:cBhvr>
                                      <p:tavLst>
                                        <p:tav tm="0">
                                          <p:val>
                                            <p:strVal val="#ppt_x"/>
                                          </p:val>
                                        </p:tav>
                                        <p:tav tm="100000">
                                          <p:val>
                                            <p:strVal val="#ppt_x"/>
                                          </p:val>
                                        </p:tav>
                                      </p:tavLst>
                                    </p:anim>
                                    <p:anim calcmode="lin" valueType="num">
                                      <p:cBhvr>
                                        <p:cTn id="16" dur="1000" fill="hold"/>
                                        <p:tgtEl>
                                          <p:spTgt spid="3174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1750"/>
                                        </p:tgtEl>
                                        <p:attrNameLst>
                                          <p:attrName>style.visibility</p:attrName>
                                        </p:attrNameLst>
                                      </p:cBhvr>
                                      <p:to>
                                        <p:strVal val="visible"/>
                                      </p:to>
                                    </p:set>
                                    <p:animEffect transition="in" filter="fade">
                                      <p:cBhvr>
                                        <p:cTn id="21" dur="1000"/>
                                        <p:tgtEl>
                                          <p:spTgt spid="31750"/>
                                        </p:tgtEl>
                                      </p:cBhvr>
                                    </p:animEffect>
                                    <p:anim calcmode="lin" valueType="num">
                                      <p:cBhvr>
                                        <p:cTn id="22" dur="1000" fill="hold"/>
                                        <p:tgtEl>
                                          <p:spTgt spid="31750"/>
                                        </p:tgtEl>
                                        <p:attrNameLst>
                                          <p:attrName>ppt_x</p:attrName>
                                        </p:attrNameLst>
                                      </p:cBhvr>
                                      <p:tavLst>
                                        <p:tav tm="0">
                                          <p:val>
                                            <p:strVal val="#ppt_x"/>
                                          </p:val>
                                        </p:tav>
                                        <p:tav tm="100000">
                                          <p:val>
                                            <p:strVal val="#ppt_x"/>
                                          </p:val>
                                        </p:tav>
                                      </p:tavLst>
                                    </p:anim>
                                    <p:anim calcmode="lin" valueType="num">
                                      <p:cBhvr>
                                        <p:cTn id="23" dur="1000" fill="hold"/>
                                        <p:tgtEl>
                                          <p:spTgt spid="3175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1751"/>
                                        </p:tgtEl>
                                        <p:attrNameLst>
                                          <p:attrName>style.visibility</p:attrName>
                                        </p:attrNameLst>
                                      </p:cBhvr>
                                      <p:to>
                                        <p:strVal val="visible"/>
                                      </p:to>
                                    </p:set>
                                    <p:animEffect transition="in" filter="fade">
                                      <p:cBhvr>
                                        <p:cTn id="28" dur="1000"/>
                                        <p:tgtEl>
                                          <p:spTgt spid="31751"/>
                                        </p:tgtEl>
                                      </p:cBhvr>
                                    </p:animEffect>
                                    <p:anim calcmode="lin" valueType="num">
                                      <p:cBhvr>
                                        <p:cTn id="29" dur="1000" fill="hold"/>
                                        <p:tgtEl>
                                          <p:spTgt spid="31751"/>
                                        </p:tgtEl>
                                        <p:attrNameLst>
                                          <p:attrName>ppt_x</p:attrName>
                                        </p:attrNameLst>
                                      </p:cBhvr>
                                      <p:tavLst>
                                        <p:tav tm="0">
                                          <p:val>
                                            <p:strVal val="#ppt_x"/>
                                          </p:val>
                                        </p:tav>
                                        <p:tav tm="100000">
                                          <p:val>
                                            <p:strVal val="#ppt_x"/>
                                          </p:val>
                                        </p:tav>
                                      </p:tavLst>
                                    </p:anim>
                                    <p:anim calcmode="lin" valueType="num">
                                      <p:cBhvr>
                                        <p:cTn id="30" dur="1000" fill="hold"/>
                                        <p:tgtEl>
                                          <p:spTgt spid="31751"/>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6" presetClass="emph" presetSubtype="0" fill="hold" grpId="1" nodeType="clickEffect">
                                  <p:stCondLst>
                                    <p:cond delay="0"/>
                                  </p:stCondLst>
                                  <p:childTnLst>
                                    <p:animScale>
                                      <p:cBhvr>
                                        <p:cTn id="34" dur="2000" fill="hold"/>
                                        <p:tgtEl>
                                          <p:spTgt spid="31749"/>
                                        </p:tgtEl>
                                      </p:cBhvr>
                                      <p:by x="150000" y="150000"/>
                                    </p:animScale>
                                  </p:childTnLst>
                                </p:cTn>
                              </p:par>
                            </p:childTnLst>
                          </p:cTn>
                        </p:par>
                      </p:childTnLst>
                    </p:cTn>
                  </p:par>
                  <p:par>
                    <p:cTn id="35" fill="hold">
                      <p:stCondLst>
                        <p:cond delay="indefinite"/>
                      </p:stCondLst>
                      <p:childTnLst>
                        <p:par>
                          <p:cTn id="36" fill="hold">
                            <p:stCondLst>
                              <p:cond delay="0"/>
                            </p:stCondLst>
                            <p:childTnLst>
                              <p:par>
                                <p:cTn id="37" presetID="47" presetClass="entr" presetSubtype="0" fill="hold" grpId="0" nodeType="clickEffect">
                                  <p:stCondLst>
                                    <p:cond delay="0"/>
                                  </p:stCondLst>
                                  <p:childTnLst>
                                    <p:set>
                                      <p:cBhvr>
                                        <p:cTn id="38" dur="1" fill="hold">
                                          <p:stCondLst>
                                            <p:cond delay="0"/>
                                          </p:stCondLst>
                                        </p:cTn>
                                        <p:tgtEl>
                                          <p:spTgt spid="31752"/>
                                        </p:tgtEl>
                                        <p:attrNameLst>
                                          <p:attrName>style.visibility</p:attrName>
                                        </p:attrNameLst>
                                      </p:cBhvr>
                                      <p:to>
                                        <p:strVal val="visible"/>
                                      </p:to>
                                    </p:set>
                                    <p:animEffect transition="in" filter="fade">
                                      <p:cBhvr>
                                        <p:cTn id="39" dur="1000"/>
                                        <p:tgtEl>
                                          <p:spTgt spid="31752"/>
                                        </p:tgtEl>
                                      </p:cBhvr>
                                    </p:animEffect>
                                    <p:anim calcmode="lin" valueType="num">
                                      <p:cBhvr>
                                        <p:cTn id="40" dur="1000" fill="hold"/>
                                        <p:tgtEl>
                                          <p:spTgt spid="31752"/>
                                        </p:tgtEl>
                                        <p:attrNameLst>
                                          <p:attrName>ppt_x</p:attrName>
                                        </p:attrNameLst>
                                      </p:cBhvr>
                                      <p:tavLst>
                                        <p:tav tm="0">
                                          <p:val>
                                            <p:strVal val="#ppt_x"/>
                                          </p:val>
                                        </p:tav>
                                        <p:tav tm="100000">
                                          <p:val>
                                            <p:strVal val="#ppt_x"/>
                                          </p:val>
                                        </p:tav>
                                      </p:tavLst>
                                    </p:anim>
                                    <p:anim calcmode="lin" valueType="num">
                                      <p:cBhvr>
                                        <p:cTn id="41" dur="1000" fill="hold"/>
                                        <p:tgtEl>
                                          <p:spTgt spid="31752"/>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7" presetClass="entr" presetSubtype="0" fill="hold" grpId="0" nodeType="clickEffect">
                                  <p:stCondLst>
                                    <p:cond delay="0"/>
                                  </p:stCondLst>
                                  <p:childTnLst>
                                    <p:set>
                                      <p:cBhvr>
                                        <p:cTn id="45" dur="1" fill="hold">
                                          <p:stCondLst>
                                            <p:cond delay="0"/>
                                          </p:stCondLst>
                                        </p:cTn>
                                        <p:tgtEl>
                                          <p:spTgt spid="31756"/>
                                        </p:tgtEl>
                                        <p:attrNameLst>
                                          <p:attrName>style.visibility</p:attrName>
                                        </p:attrNameLst>
                                      </p:cBhvr>
                                      <p:to>
                                        <p:strVal val="visible"/>
                                      </p:to>
                                    </p:set>
                                    <p:animEffect transition="in" filter="fade">
                                      <p:cBhvr>
                                        <p:cTn id="46" dur="1000"/>
                                        <p:tgtEl>
                                          <p:spTgt spid="31756"/>
                                        </p:tgtEl>
                                      </p:cBhvr>
                                    </p:animEffect>
                                    <p:anim calcmode="lin" valueType="num">
                                      <p:cBhvr>
                                        <p:cTn id="47" dur="1000" fill="hold"/>
                                        <p:tgtEl>
                                          <p:spTgt spid="31756"/>
                                        </p:tgtEl>
                                        <p:attrNameLst>
                                          <p:attrName>ppt_x</p:attrName>
                                        </p:attrNameLst>
                                      </p:cBhvr>
                                      <p:tavLst>
                                        <p:tav tm="0">
                                          <p:val>
                                            <p:strVal val="#ppt_x"/>
                                          </p:val>
                                        </p:tav>
                                        <p:tav tm="100000">
                                          <p:val>
                                            <p:strVal val="#ppt_x"/>
                                          </p:val>
                                        </p:tav>
                                      </p:tavLst>
                                    </p:anim>
                                    <p:anim calcmode="lin" valueType="num">
                                      <p:cBhvr>
                                        <p:cTn id="48" dur="1000" fill="hold"/>
                                        <p:tgtEl>
                                          <p:spTgt spid="31756"/>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7" presetClass="entr" presetSubtype="0" fill="hold" grpId="0" nodeType="clickEffect">
                                  <p:stCondLst>
                                    <p:cond delay="0"/>
                                  </p:stCondLst>
                                  <p:childTnLst>
                                    <p:set>
                                      <p:cBhvr>
                                        <p:cTn id="52" dur="1" fill="hold">
                                          <p:stCondLst>
                                            <p:cond delay="0"/>
                                          </p:stCondLst>
                                        </p:cTn>
                                        <p:tgtEl>
                                          <p:spTgt spid="31755"/>
                                        </p:tgtEl>
                                        <p:attrNameLst>
                                          <p:attrName>style.visibility</p:attrName>
                                        </p:attrNameLst>
                                      </p:cBhvr>
                                      <p:to>
                                        <p:strVal val="visible"/>
                                      </p:to>
                                    </p:set>
                                    <p:animEffect transition="in" filter="fade">
                                      <p:cBhvr>
                                        <p:cTn id="53" dur="1000"/>
                                        <p:tgtEl>
                                          <p:spTgt spid="31755"/>
                                        </p:tgtEl>
                                      </p:cBhvr>
                                    </p:animEffect>
                                    <p:anim calcmode="lin" valueType="num">
                                      <p:cBhvr>
                                        <p:cTn id="54" dur="1000" fill="hold"/>
                                        <p:tgtEl>
                                          <p:spTgt spid="31755"/>
                                        </p:tgtEl>
                                        <p:attrNameLst>
                                          <p:attrName>ppt_x</p:attrName>
                                        </p:attrNameLst>
                                      </p:cBhvr>
                                      <p:tavLst>
                                        <p:tav tm="0">
                                          <p:val>
                                            <p:strVal val="#ppt_x"/>
                                          </p:val>
                                        </p:tav>
                                        <p:tav tm="100000">
                                          <p:val>
                                            <p:strVal val="#ppt_x"/>
                                          </p:val>
                                        </p:tav>
                                      </p:tavLst>
                                    </p:anim>
                                    <p:anim calcmode="lin" valueType="num">
                                      <p:cBhvr>
                                        <p:cTn id="55" dur="1000" fill="hold"/>
                                        <p:tgtEl>
                                          <p:spTgt spid="31755"/>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 presetClass="entr" presetSubtype="32" fill="hold" grpId="0" nodeType="clickEffect">
                                  <p:stCondLst>
                                    <p:cond delay="0"/>
                                  </p:stCondLst>
                                  <p:childTnLst>
                                    <p:set>
                                      <p:cBhvr>
                                        <p:cTn id="59" dur="1" fill="hold">
                                          <p:stCondLst>
                                            <p:cond delay="0"/>
                                          </p:stCondLst>
                                        </p:cTn>
                                        <p:tgtEl>
                                          <p:spTgt spid="31762"/>
                                        </p:tgtEl>
                                        <p:attrNameLst>
                                          <p:attrName>style.visibility</p:attrName>
                                        </p:attrNameLst>
                                      </p:cBhvr>
                                      <p:to>
                                        <p:strVal val="visible"/>
                                      </p:to>
                                    </p:set>
                                    <p:animEffect transition="in" filter="box(out)">
                                      <p:cBhvr>
                                        <p:cTn id="60" dur="2000"/>
                                        <p:tgtEl>
                                          <p:spTgt spid="31762"/>
                                        </p:tgtEl>
                                      </p:cBhvr>
                                    </p:animEffect>
                                  </p:childTnLst>
                                </p:cTn>
                              </p:par>
                            </p:childTnLst>
                          </p:cTn>
                        </p:par>
                      </p:childTnLst>
                    </p:cTn>
                  </p:par>
                  <p:par>
                    <p:cTn id="61" fill="hold">
                      <p:stCondLst>
                        <p:cond delay="indefinite"/>
                      </p:stCondLst>
                      <p:childTnLst>
                        <p:par>
                          <p:cTn id="62" fill="hold">
                            <p:stCondLst>
                              <p:cond delay="0"/>
                            </p:stCondLst>
                            <p:childTnLst>
                              <p:par>
                                <p:cTn id="63" presetID="4" presetClass="entr" presetSubtype="32" fill="hold" grpId="0" nodeType="clickEffect">
                                  <p:stCondLst>
                                    <p:cond delay="0"/>
                                  </p:stCondLst>
                                  <p:childTnLst>
                                    <p:set>
                                      <p:cBhvr>
                                        <p:cTn id="64" dur="1" fill="hold">
                                          <p:stCondLst>
                                            <p:cond delay="0"/>
                                          </p:stCondLst>
                                        </p:cTn>
                                        <p:tgtEl>
                                          <p:spTgt spid="31783"/>
                                        </p:tgtEl>
                                        <p:attrNameLst>
                                          <p:attrName>style.visibility</p:attrName>
                                        </p:attrNameLst>
                                      </p:cBhvr>
                                      <p:to>
                                        <p:strVal val="visible"/>
                                      </p:to>
                                    </p:set>
                                    <p:animEffect transition="in" filter="box(out)">
                                      <p:cBhvr>
                                        <p:cTn id="65" dur="500"/>
                                        <p:tgtEl>
                                          <p:spTgt spid="31783"/>
                                        </p:tgtEl>
                                      </p:cBhvr>
                                    </p:animEffect>
                                  </p:childTnLst>
                                </p:cTn>
                              </p:par>
                            </p:childTnLst>
                          </p:cTn>
                        </p:par>
                      </p:childTnLst>
                    </p:cTn>
                  </p:par>
                  <p:par>
                    <p:cTn id="66" fill="hold">
                      <p:stCondLst>
                        <p:cond delay="indefinite"/>
                      </p:stCondLst>
                      <p:childTnLst>
                        <p:par>
                          <p:cTn id="67" fill="hold">
                            <p:stCondLst>
                              <p:cond delay="0"/>
                            </p:stCondLst>
                            <p:childTnLst>
                              <p:par>
                                <p:cTn id="68" presetID="12" presetClass="entr" presetSubtype="1" fill="hold" grpId="0" nodeType="clickEffect">
                                  <p:stCondLst>
                                    <p:cond delay="0"/>
                                  </p:stCondLst>
                                  <p:childTnLst>
                                    <p:set>
                                      <p:cBhvr>
                                        <p:cTn id="69" dur="1" fill="hold">
                                          <p:stCondLst>
                                            <p:cond delay="0"/>
                                          </p:stCondLst>
                                        </p:cTn>
                                        <p:tgtEl>
                                          <p:spTgt spid="31779"/>
                                        </p:tgtEl>
                                        <p:attrNameLst>
                                          <p:attrName>style.visibility</p:attrName>
                                        </p:attrNameLst>
                                      </p:cBhvr>
                                      <p:to>
                                        <p:strVal val="visible"/>
                                      </p:to>
                                    </p:set>
                                    <p:animEffect transition="in" filter="slide(fromTop)">
                                      <p:cBhvr>
                                        <p:cTn id="70" dur="1000"/>
                                        <p:tgtEl>
                                          <p:spTgt spid="31779"/>
                                        </p:tgtEl>
                                      </p:cBhvr>
                                    </p:animEffect>
                                  </p:childTnLst>
                                </p:cTn>
                              </p:par>
                            </p:childTnLst>
                          </p:cTn>
                        </p:par>
                      </p:childTnLst>
                    </p:cTn>
                  </p:par>
                  <p:par>
                    <p:cTn id="71" fill="hold">
                      <p:stCondLst>
                        <p:cond delay="indefinite"/>
                      </p:stCondLst>
                      <p:childTnLst>
                        <p:par>
                          <p:cTn id="72" fill="hold">
                            <p:stCondLst>
                              <p:cond delay="0"/>
                            </p:stCondLst>
                            <p:childTnLst>
                              <p:par>
                                <p:cTn id="73" presetID="4" presetClass="entr" presetSubtype="32" fill="hold" grpId="0" nodeType="clickEffect">
                                  <p:stCondLst>
                                    <p:cond delay="0"/>
                                  </p:stCondLst>
                                  <p:childTnLst>
                                    <p:set>
                                      <p:cBhvr>
                                        <p:cTn id="74" dur="1" fill="hold">
                                          <p:stCondLst>
                                            <p:cond delay="0"/>
                                          </p:stCondLst>
                                        </p:cTn>
                                        <p:tgtEl>
                                          <p:spTgt spid="31761"/>
                                        </p:tgtEl>
                                        <p:attrNameLst>
                                          <p:attrName>style.visibility</p:attrName>
                                        </p:attrNameLst>
                                      </p:cBhvr>
                                      <p:to>
                                        <p:strVal val="visible"/>
                                      </p:to>
                                    </p:set>
                                    <p:animEffect transition="in" filter="box(out)">
                                      <p:cBhvr>
                                        <p:cTn id="75" dur="1000"/>
                                        <p:tgtEl>
                                          <p:spTgt spid="31761"/>
                                        </p:tgtEl>
                                      </p:cBhvr>
                                    </p:animEffect>
                                  </p:childTnLst>
                                </p:cTn>
                              </p:par>
                            </p:childTnLst>
                          </p:cTn>
                        </p:par>
                      </p:childTnLst>
                    </p:cTn>
                  </p:par>
                  <p:par>
                    <p:cTn id="76" fill="hold">
                      <p:stCondLst>
                        <p:cond delay="indefinite"/>
                      </p:stCondLst>
                      <p:childTnLst>
                        <p:par>
                          <p:cTn id="77" fill="hold">
                            <p:stCondLst>
                              <p:cond delay="0"/>
                            </p:stCondLst>
                            <p:childTnLst>
                              <p:par>
                                <p:cTn id="78" presetID="4" presetClass="entr" presetSubtype="32" fill="hold" grpId="0" nodeType="clickEffect">
                                  <p:stCondLst>
                                    <p:cond delay="0"/>
                                  </p:stCondLst>
                                  <p:childTnLst>
                                    <p:set>
                                      <p:cBhvr>
                                        <p:cTn id="79" dur="1" fill="hold">
                                          <p:stCondLst>
                                            <p:cond delay="0"/>
                                          </p:stCondLst>
                                        </p:cTn>
                                        <p:tgtEl>
                                          <p:spTgt spid="31784"/>
                                        </p:tgtEl>
                                        <p:attrNameLst>
                                          <p:attrName>style.visibility</p:attrName>
                                        </p:attrNameLst>
                                      </p:cBhvr>
                                      <p:to>
                                        <p:strVal val="visible"/>
                                      </p:to>
                                    </p:set>
                                    <p:animEffect transition="in" filter="box(out)">
                                      <p:cBhvr>
                                        <p:cTn id="80" dur="2000"/>
                                        <p:tgtEl>
                                          <p:spTgt spid="31784"/>
                                        </p:tgtEl>
                                      </p:cBhvr>
                                    </p:animEffect>
                                  </p:childTnLst>
                                </p:cTn>
                              </p:par>
                            </p:childTnLst>
                          </p:cTn>
                        </p:par>
                      </p:childTnLst>
                    </p:cTn>
                  </p:par>
                  <p:par>
                    <p:cTn id="81" fill="hold">
                      <p:stCondLst>
                        <p:cond delay="indefinite"/>
                      </p:stCondLst>
                      <p:childTnLst>
                        <p:par>
                          <p:cTn id="82" fill="hold">
                            <p:stCondLst>
                              <p:cond delay="0"/>
                            </p:stCondLst>
                            <p:childTnLst>
                              <p:par>
                                <p:cTn id="83" presetID="12" presetClass="entr" presetSubtype="1" fill="hold" grpId="0" nodeType="clickEffect">
                                  <p:stCondLst>
                                    <p:cond delay="0"/>
                                  </p:stCondLst>
                                  <p:childTnLst>
                                    <p:set>
                                      <p:cBhvr>
                                        <p:cTn id="84" dur="1" fill="hold">
                                          <p:stCondLst>
                                            <p:cond delay="0"/>
                                          </p:stCondLst>
                                        </p:cTn>
                                        <p:tgtEl>
                                          <p:spTgt spid="31780"/>
                                        </p:tgtEl>
                                        <p:attrNameLst>
                                          <p:attrName>style.visibility</p:attrName>
                                        </p:attrNameLst>
                                      </p:cBhvr>
                                      <p:to>
                                        <p:strVal val="visible"/>
                                      </p:to>
                                    </p:set>
                                    <p:animEffect transition="in" filter="slide(fromTop)">
                                      <p:cBhvr>
                                        <p:cTn id="85" dur="1000"/>
                                        <p:tgtEl>
                                          <p:spTgt spid="31780"/>
                                        </p:tgtEl>
                                      </p:cBhvr>
                                    </p:animEffect>
                                  </p:childTnLst>
                                </p:cTn>
                              </p:par>
                            </p:childTnLst>
                          </p:cTn>
                        </p:par>
                      </p:childTnLst>
                    </p:cTn>
                  </p:par>
                  <p:par>
                    <p:cTn id="86" fill="hold">
                      <p:stCondLst>
                        <p:cond delay="indefinite"/>
                      </p:stCondLst>
                      <p:childTnLst>
                        <p:par>
                          <p:cTn id="87" fill="hold">
                            <p:stCondLst>
                              <p:cond delay="0"/>
                            </p:stCondLst>
                            <p:childTnLst>
                              <p:par>
                                <p:cTn id="88" presetID="6" presetClass="emph" presetSubtype="0" fill="hold" grpId="1" nodeType="clickEffect">
                                  <p:stCondLst>
                                    <p:cond delay="0"/>
                                  </p:stCondLst>
                                  <p:childTnLst>
                                    <p:animScale>
                                      <p:cBhvr>
                                        <p:cTn id="89" dur="2000" fill="hold"/>
                                        <p:tgtEl>
                                          <p:spTgt spid="31750"/>
                                        </p:tgtEl>
                                      </p:cBhvr>
                                      <p:by x="150000" y="150000"/>
                                    </p:animScale>
                                  </p:childTnLst>
                                </p:cTn>
                              </p:par>
                            </p:childTnLst>
                          </p:cTn>
                        </p:par>
                      </p:childTnLst>
                    </p:cTn>
                  </p:par>
                  <p:par>
                    <p:cTn id="90" fill="hold">
                      <p:stCondLst>
                        <p:cond delay="indefinite"/>
                      </p:stCondLst>
                      <p:childTnLst>
                        <p:par>
                          <p:cTn id="91" fill="hold">
                            <p:stCondLst>
                              <p:cond delay="0"/>
                            </p:stCondLst>
                            <p:childTnLst>
                              <p:par>
                                <p:cTn id="92" presetID="47" presetClass="entr" presetSubtype="0" fill="hold" grpId="0" nodeType="clickEffect">
                                  <p:stCondLst>
                                    <p:cond delay="0"/>
                                  </p:stCondLst>
                                  <p:childTnLst>
                                    <p:set>
                                      <p:cBhvr>
                                        <p:cTn id="93" dur="1" fill="hold">
                                          <p:stCondLst>
                                            <p:cond delay="0"/>
                                          </p:stCondLst>
                                        </p:cTn>
                                        <p:tgtEl>
                                          <p:spTgt spid="31753"/>
                                        </p:tgtEl>
                                        <p:attrNameLst>
                                          <p:attrName>style.visibility</p:attrName>
                                        </p:attrNameLst>
                                      </p:cBhvr>
                                      <p:to>
                                        <p:strVal val="visible"/>
                                      </p:to>
                                    </p:set>
                                    <p:animEffect transition="in" filter="fade">
                                      <p:cBhvr>
                                        <p:cTn id="94" dur="1000"/>
                                        <p:tgtEl>
                                          <p:spTgt spid="31753"/>
                                        </p:tgtEl>
                                      </p:cBhvr>
                                    </p:animEffect>
                                    <p:anim calcmode="lin" valueType="num">
                                      <p:cBhvr>
                                        <p:cTn id="95" dur="1000" fill="hold"/>
                                        <p:tgtEl>
                                          <p:spTgt spid="31753"/>
                                        </p:tgtEl>
                                        <p:attrNameLst>
                                          <p:attrName>ppt_x</p:attrName>
                                        </p:attrNameLst>
                                      </p:cBhvr>
                                      <p:tavLst>
                                        <p:tav tm="0">
                                          <p:val>
                                            <p:strVal val="#ppt_x"/>
                                          </p:val>
                                        </p:tav>
                                        <p:tav tm="100000">
                                          <p:val>
                                            <p:strVal val="#ppt_x"/>
                                          </p:val>
                                        </p:tav>
                                      </p:tavLst>
                                    </p:anim>
                                    <p:anim calcmode="lin" valueType="num">
                                      <p:cBhvr>
                                        <p:cTn id="96" dur="1000" fill="hold"/>
                                        <p:tgtEl>
                                          <p:spTgt spid="31753"/>
                                        </p:tgtEl>
                                        <p:attrNameLst>
                                          <p:attrName>ppt_y</p:attrName>
                                        </p:attrNameLst>
                                      </p:cBhvr>
                                      <p:tavLst>
                                        <p:tav tm="0">
                                          <p:val>
                                            <p:strVal val="#ppt_y-.1"/>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47" presetClass="entr" presetSubtype="0" fill="hold" grpId="0" nodeType="clickEffect">
                                  <p:stCondLst>
                                    <p:cond delay="0"/>
                                  </p:stCondLst>
                                  <p:childTnLst>
                                    <p:set>
                                      <p:cBhvr>
                                        <p:cTn id="100" dur="1" fill="hold">
                                          <p:stCondLst>
                                            <p:cond delay="0"/>
                                          </p:stCondLst>
                                        </p:cTn>
                                        <p:tgtEl>
                                          <p:spTgt spid="31758"/>
                                        </p:tgtEl>
                                        <p:attrNameLst>
                                          <p:attrName>style.visibility</p:attrName>
                                        </p:attrNameLst>
                                      </p:cBhvr>
                                      <p:to>
                                        <p:strVal val="visible"/>
                                      </p:to>
                                    </p:set>
                                    <p:animEffect transition="in" filter="fade">
                                      <p:cBhvr>
                                        <p:cTn id="101" dur="1000"/>
                                        <p:tgtEl>
                                          <p:spTgt spid="31758"/>
                                        </p:tgtEl>
                                      </p:cBhvr>
                                    </p:animEffect>
                                    <p:anim calcmode="lin" valueType="num">
                                      <p:cBhvr>
                                        <p:cTn id="102" dur="1000" fill="hold"/>
                                        <p:tgtEl>
                                          <p:spTgt spid="31758"/>
                                        </p:tgtEl>
                                        <p:attrNameLst>
                                          <p:attrName>ppt_x</p:attrName>
                                        </p:attrNameLst>
                                      </p:cBhvr>
                                      <p:tavLst>
                                        <p:tav tm="0">
                                          <p:val>
                                            <p:strVal val="#ppt_x"/>
                                          </p:val>
                                        </p:tav>
                                        <p:tav tm="100000">
                                          <p:val>
                                            <p:strVal val="#ppt_x"/>
                                          </p:val>
                                        </p:tav>
                                      </p:tavLst>
                                    </p:anim>
                                    <p:anim calcmode="lin" valueType="num">
                                      <p:cBhvr>
                                        <p:cTn id="103" dur="1000" fill="hold"/>
                                        <p:tgtEl>
                                          <p:spTgt spid="31758"/>
                                        </p:tgtEl>
                                        <p:attrNameLst>
                                          <p:attrName>ppt_y</p:attrName>
                                        </p:attrNameLst>
                                      </p:cBhvr>
                                      <p:tavLst>
                                        <p:tav tm="0">
                                          <p:val>
                                            <p:strVal val="#ppt_y-.1"/>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47" presetClass="entr" presetSubtype="0" fill="hold" grpId="0" nodeType="clickEffect">
                                  <p:stCondLst>
                                    <p:cond delay="0"/>
                                  </p:stCondLst>
                                  <p:childTnLst>
                                    <p:set>
                                      <p:cBhvr>
                                        <p:cTn id="107" dur="1" fill="hold">
                                          <p:stCondLst>
                                            <p:cond delay="0"/>
                                          </p:stCondLst>
                                        </p:cTn>
                                        <p:tgtEl>
                                          <p:spTgt spid="31757"/>
                                        </p:tgtEl>
                                        <p:attrNameLst>
                                          <p:attrName>style.visibility</p:attrName>
                                        </p:attrNameLst>
                                      </p:cBhvr>
                                      <p:to>
                                        <p:strVal val="visible"/>
                                      </p:to>
                                    </p:set>
                                    <p:animEffect transition="in" filter="fade">
                                      <p:cBhvr>
                                        <p:cTn id="108" dur="1000"/>
                                        <p:tgtEl>
                                          <p:spTgt spid="31757"/>
                                        </p:tgtEl>
                                      </p:cBhvr>
                                    </p:animEffect>
                                    <p:anim calcmode="lin" valueType="num">
                                      <p:cBhvr>
                                        <p:cTn id="109" dur="1000" fill="hold"/>
                                        <p:tgtEl>
                                          <p:spTgt spid="31757"/>
                                        </p:tgtEl>
                                        <p:attrNameLst>
                                          <p:attrName>ppt_x</p:attrName>
                                        </p:attrNameLst>
                                      </p:cBhvr>
                                      <p:tavLst>
                                        <p:tav tm="0">
                                          <p:val>
                                            <p:strVal val="#ppt_x"/>
                                          </p:val>
                                        </p:tav>
                                        <p:tav tm="100000">
                                          <p:val>
                                            <p:strVal val="#ppt_x"/>
                                          </p:val>
                                        </p:tav>
                                      </p:tavLst>
                                    </p:anim>
                                    <p:anim calcmode="lin" valueType="num">
                                      <p:cBhvr>
                                        <p:cTn id="110" dur="1000" fill="hold"/>
                                        <p:tgtEl>
                                          <p:spTgt spid="31757"/>
                                        </p:tgtEl>
                                        <p:attrNameLst>
                                          <p:attrName>ppt_y</p:attrName>
                                        </p:attrNameLst>
                                      </p:cBhvr>
                                      <p:tavLst>
                                        <p:tav tm="0">
                                          <p:val>
                                            <p:strVal val="#ppt_y-.1"/>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4" presetClass="entr" presetSubtype="32" fill="hold" grpId="0" nodeType="clickEffect">
                                  <p:stCondLst>
                                    <p:cond delay="0"/>
                                  </p:stCondLst>
                                  <p:childTnLst>
                                    <p:set>
                                      <p:cBhvr>
                                        <p:cTn id="114" dur="1" fill="hold">
                                          <p:stCondLst>
                                            <p:cond delay="0"/>
                                          </p:stCondLst>
                                        </p:cTn>
                                        <p:tgtEl>
                                          <p:spTgt spid="31763"/>
                                        </p:tgtEl>
                                        <p:attrNameLst>
                                          <p:attrName>style.visibility</p:attrName>
                                        </p:attrNameLst>
                                      </p:cBhvr>
                                      <p:to>
                                        <p:strVal val="visible"/>
                                      </p:to>
                                    </p:set>
                                    <p:animEffect transition="in" filter="box(out)">
                                      <p:cBhvr>
                                        <p:cTn id="115" dur="2000"/>
                                        <p:tgtEl>
                                          <p:spTgt spid="31763"/>
                                        </p:tgtEl>
                                      </p:cBhvr>
                                    </p:animEffect>
                                  </p:childTnLst>
                                </p:cTn>
                              </p:par>
                            </p:childTnLst>
                          </p:cTn>
                        </p:par>
                      </p:childTnLst>
                    </p:cTn>
                  </p:par>
                  <p:par>
                    <p:cTn id="116" fill="hold">
                      <p:stCondLst>
                        <p:cond delay="indefinite"/>
                      </p:stCondLst>
                      <p:childTnLst>
                        <p:par>
                          <p:cTn id="117" fill="hold">
                            <p:stCondLst>
                              <p:cond delay="0"/>
                            </p:stCondLst>
                            <p:childTnLst>
                              <p:par>
                                <p:cTn id="118" presetID="4" presetClass="entr" presetSubtype="32" fill="hold" grpId="0" nodeType="clickEffect">
                                  <p:stCondLst>
                                    <p:cond delay="0"/>
                                  </p:stCondLst>
                                  <p:childTnLst>
                                    <p:set>
                                      <p:cBhvr>
                                        <p:cTn id="119" dur="1" fill="hold">
                                          <p:stCondLst>
                                            <p:cond delay="0"/>
                                          </p:stCondLst>
                                        </p:cTn>
                                        <p:tgtEl>
                                          <p:spTgt spid="31785"/>
                                        </p:tgtEl>
                                        <p:attrNameLst>
                                          <p:attrName>style.visibility</p:attrName>
                                        </p:attrNameLst>
                                      </p:cBhvr>
                                      <p:to>
                                        <p:strVal val="visible"/>
                                      </p:to>
                                    </p:set>
                                    <p:animEffect transition="in" filter="box(out)">
                                      <p:cBhvr>
                                        <p:cTn id="120" dur="1000"/>
                                        <p:tgtEl>
                                          <p:spTgt spid="31785"/>
                                        </p:tgtEl>
                                      </p:cBhvr>
                                    </p:animEffect>
                                  </p:childTnLst>
                                </p:cTn>
                              </p:par>
                            </p:childTnLst>
                          </p:cTn>
                        </p:par>
                      </p:childTnLst>
                    </p:cTn>
                  </p:par>
                  <p:par>
                    <p:cTn id="121" fill="hold">
                      <p:stCondLst>
                        <p:cond delay="indefinite"/>
                      </p:stCondLst>
                      <p:childTnLst>
                        <p:par>
                          <p:cTn id="122" fill="hold">
                            <p:stCondLst>
                              <p:cond delay="0"/>
                            </p:stCondLst>
                            <p:childTnLst>
                              <p:par>
                                <p:cTn id="123" presetID="12" presetClass="entr" presetSubtype="4" fill="hold" grpId="0" nodeType="clickEffect">
                                  <p:stCondLst>
                                    <p:cond delay="0"/>
                                  </p:stCondLst>
                                  <p:childTnLst>
                                    <p:set>
                                      <p:cBhvr>
                                        <p:cTn id="124" dur="1" fill="hold">
                                          <p:stCondLst>
                                            <p:cond delay="0"/>
                                          </p:stCondLst>
                                        </p:cTn>
                                        <p:tgtEl>
                                          <p:spTgt spid="31778"/>
                                        </p:tgtEl>
                                        <p:attrNameLst>
                                          <p:attrName>style.visibility</p:attrName>
                                        </p:attrNameLst>
                                      </p:cBhvr>
                                      <p:to>
                                        <p:strVal val="visible"/>
                                      </p:to>
                                    </p:set>
                                    <p:animEffect transition="in" filter="slide(fromBottom)">
                                      <p:cBhvr>
                                        <p:cTn id="125" dur="1000"/>
                                        <p:tgtEl>
                                          <p:spTgt spid="31778"/>
                                        </p:tgtEl>
                                      </p:cBhvr>
                                    </p:animEffect>
                                  </p:childTnLst>
                                </p:cTn>
                              </p:par>
                            </p:childTnLst>
                          </p:cTn>
                        </p:par>
                      </p:childTnLst>
                    </p:cTn>
                  </p:par>
                  <p:par>
                    <p:cTn id="126" fill="hold">
                      <p:stCondLst>
                        <p:cond delay="indefinite"/>
                      </p:stCondLst>
                      <p:childTnLst>
                        <p:par>
                          <p:cTn id="127" fill="hold">
                            <p:stCondLst>
                              <p:cond delay="0"/>
                            </p:stCondLst>
                            <p:childTnLst>
                              <p:par>
                                <p:cTn id="128" presetID="4" presetClass="entr" presetSubtype="32" fill="hold" grpId="0" nodeType="clickEffect">
                                  <p:stCondLst>
                                    <p:cond delay="0"/>
                                  </p:stCondLst>
                                  <p:childTnLst>
                                    <p:set>
                                      <p:cBhvr>
                                        <p:cTn id="129" dur="1" fill="hold">
                                          <p:stCondLst>
                                            <p:cond delay="0"/>
                                          </p:stCondLst>
                                        </p:cTn>
                                        <p:tgtEl>
                                          <p:spTgt spid="31765"/>
                                        </p:tgtEl>
                                        <p:attrNameLst>
                                          <p:attrName>style.visibility</p:attrName>
                                        </p:attrNameLst>
                                      </p:cBhvr>
                                      <p:to>
                                        <p:strVal val="visible"/>
                                      </p:to>
                                    </p:set>
                                    <p:animEffect transition="in" filter="box(out)">
                                      <p:cBhvr>
                                        <p:cTn id="130" dur="2000"/>
                                        <p:tgtEl>
                                          <p:spTgt spid="31765"/>
                                        </p:tgtEl>
                                      </p:cBhvr>
                                    </p:animEffect>
                                  </p:childTnLst>
                                </p:cTn>
                              </p:par>
                            </p:childTnLst>
                          </p:cTn>
                        </p:par>
                      </p:childTnLst>
                    </p:cTn>
                  </p:par>
                  <p:par>
                    <p:cTn id="131" fill="hold">
                      <p:stCondLst>
                        <p:cond delay="indefinite"/>
                      </p:stCondLst>
                      <p:childTnLst>
                        <p:par>
                          <p:cTn id="132" fill="hold">
                            <p:stCondLst>
                              <p:cond delay="0"/>
                            </p:stCondLst>
                            <p:childTnLst>
                              <p:par>
                                <p:cTn id="133" presetID="4" presetClass="entr" presetSubtype="32" fill="hold" grpId="0" nodeType="clickEffect">
                                  <p:stCondLst>
                                    <p:cond delay="0"/>
                                  </p:stCondLst>
                                  <p:childTnLst>
                                    <p:set>
                                      <p:cBhvr>
                                        <p:cTn id="134" dur="1" fill="hold">
                                          <p:stCondLst>
                                            <p:cond delay="0"/>
                                          </p:stCondLst>
                                        </p:cTn>
                                        <p:tgtEl>
                                          <p:spTgt spid="31786"/>
                                        </p:tgtEl>
                                        <p:attrNameLst>
                                          <p:attrName>style.visibility</p:attrName>
                                        </p:attrNameLst>
                                      </p:cBhvr>
                                      <p:to>
                                        <p:strVal val="visible"/>
                                      </p:to>
                                    </p:set>
                                    <p:animEffect transition="in" filter="box(out)">
                                      <p:cBhvr>
                                        <p:cTn id="135" dur="1000"/>
                                        <p:tgtEl>
                                          <p:spTgt spid="31786"/>
                                        </p:tgtEl>
                                      </p:cBhvr>
                                    </p:animEffect>
                                  </p:childTnLst>
                                </p:cTn>
                              </p:par>
                            </p:childTnLst>
                          </p:cTn>
                        </p:par>
                      </p:childTnLst>
                    </p:cTn>
                  </p:par>
                  <p:par>
                    <p:cTn id="136" fill="hold">
                      <p:stCondLst>
                        <p:cond delay="indefinite"/>
                      </p:stCondLst>
                      <p:childTnLst>
                        <p:par>
                          <p:cTn id="137" fill="hold">
                            <p:stCondLst>
                              <p:cond delay="0"/>
                            </p:stCondLst>
                            <p:childTnLst>
                              <p:par>
                                <p:cTn id="138" presetID="12" presetClass="entr" presetSubtype="1" fill="hold" grpId="0" nodeType="clickEffect">
                                  <p:stCondLst>
                                    <p:cond delay="0"/>
                                  </p:stCondLst>
                                  <p:childTnLst>
                                    <p:set>
                                      <p:cBhvr>
                                        <p:cTn id="139" dur="1" fill="hold">
                                          <p:stCondLst>
                                            <p:cond delay="0"/>
                                          </p:stCondLst>
                                        </p:cTn>
                                        <p:tgtEl>
                                          <p:spTgt spid="31782"/>
                                        </p:tgtEl>
                                        <p:attrNameLst>
                                          <p:attrName>style.visibility</p:attrName>
                                        </p:attrNameLst>
                                      </p:cBhvr>
                                      <p:to>
                                        <p:strVal val="visible"/>
                                      </p:to>
                                    </p:set>
                                    <p:animEffect transition="in" filter="slide(fromTop)">
                                      <p:cBhvr>
                                        <p:cTn id="140" dur="1000"/>
                                        <p:tgtEl>
                                          <p:spTgt spid="31782"/>
                                        </p:tgtEl>
                                      </p:cBhvr>
                                    </p:animEffect>
                                  </p:childTnLst>
                                </p:cTn>
                              </p:par>
                            </p:childTnLst>
                          </p:cTn>
                        </p:par>
                      </p:childTnLst>
                    </p:cTn>
                  </p:par>
                  <p:par>
                    <p:cTn id="141" fill="hold">
                      <p:stCondLst>
                        <p:cond delay="indefinite"/>
                      </p:stCondLst>
                      <p:childTnLst>
                        <p:par>
                          <p:cTn id="142" fill="hold">
                            <p:stCondLst>
                              <p:cond delay="0"/>
                            </p:stCondLst>
                            <p:childTnLst>
                              <p:par>
                                <p:cTn id="143" presetID="6" presetClass="emph" presetSubtype="0" fill="hold" grpId="1" nodeType="clickEffect">
                                  <p:stCondLst>
                                    <p:cond delay="0"/>
                                  </p:stCondLst>
                                  <p:childTnLst>
                                    <p:animScale>
                                      <p:cBhvr>
                                        <p:cTn id="144" dur="2000" fill="hold"/>
                                        <p:tgtEl>
                                          <p:spTgt spid="31751"/>
                                        </p:tgtEl>
                                      </p:cBhvr>
                                      <p:by x="150000" y="150000"/>
                                    </p:animScale>
                                  </p:childTnLst>
                                </p:cTn>
                              </p:par>
                            </p:childTnLst>
                          </p:cTn>
                        </p:par>
                      </p:childTnLst>
                    </p:cTn>
                  </p:par>
                  <p:par>
                    <p:cTn id="145" fill="hold">
                      <p:stCondLst>
                        <p:cond delay="indefinite"/>
                      </p:stCondLst>
                      <p:childTnLst>
                        <p:par>
                          <p:cTn id="146" fill="hold">
                            <p:stCondLst>
                              <p:cond delay="0"/>
                            </p:stCondLst>
                            <p:childTnLst>
                              <p:par>
                                <p:cTn id="147" presetID="47" presetClass="entr" presetSubtype="0" fill="hold" grpId="0" nodeType="clickEffect">
                                  <p:stCondLst>
                                    <p:cond delay="0"/>
                                  </p:stCondLst>
                                  <p:childTnLst>
                                    <p:set>
                                      <p:cBhvr>
                                        <p:cTn id="148" dur="1" fill="hold">
                                          <p:stCondLst>
                                            <p:cond delay="0"/>
                                          </p:stCondLst>
                                        </p:cTn>
                                        <p:tgtEl>
                                          <p:spTgt spid="31754"/>
                                        </p:tgtEl>
                                        <p:attrNameLst>
                                          <p:attrName>style.visibility</p:attrName>
                                        </p:attrNameLst>
                                      </p:cBhvr>
                                      <p:to>
                                        <p:strVal val="visible"/>
                                      </p:to>
                                    </p:set>
                                    <p:animEffect transition="in" filter="fade">
                                      <p:cBhvr>
                                        <p:cTn id="149" dur="1000"/>
                                        <p:tgtEl>
                                          <p:spTgt spid="31754"/>
                                        </p:tgtEl>
                                      </p:cBhvr>
                                    </p:animEffect>
                                    <p:anim calcmode="lin" valueType="num">
                                      <p:cBhvr>
                                        <p:cTn id="150" dur="1000" fill="hold"/>
                                        <p:tgtEl>
                                          <p:spTgt spid="31754"/>
                                        </p:tgtEl>
                                        <p:attrNameLst>
                                          <p:attrName>ppt_x</p:attrName>
                                        </p:attrNameLst>
                                      </p:cBhvr>
                                      <p:tavLst>
                                        <p:tav tm="0">
                                          <p:val>
                                            <p:strVal val="#ppt_x"/>
                                          </p:val>
                                        </p:tav>
                                        <p:tav tm="100000">
                                          <p:val>
                                            <p:strVal val="#ppt_x"/>
                                          </p:val>
                                        </p:tav>
                                      </p:tavLst>
                                    </p:anim>
                                    <p:anim calcmode="lin" valueType="num">
                                      <p:cBhvr>
                                        <p:cTn id="151" dur="1000" fill="hold"/>
                                        <p:tgtEl>
                                          <p:spTgt spid="31754"/>
                                        </p:tgtEl>
                                        <p:attrNameLst>
                                          <p:attrName>ppt_y</p:attrName>
                                        </p:attrNameLst>
                                      </p:cBhvr>
                                      <p:tavLst>
                                        <p:tav tm="0">
                                          <p:val>
                                            <p:strVal val="#ppt_y-.1"/>
                                          </p:val>
                                        </p:tav>
                                        <p:tav tm="100000">
                                          <p:val>
                                            <p:strVal val="#ppt_y"/>
                                          </p:val>
                                        </p:tav>
                                      </p:tavLst>
                                    </p:anim>
                                  </p:childTnLst>
                                </p:cTn>
                              </p:par>
                            </p:childTnLst>
                          </p:cTn>
                        </p:par>
                      </p:childTnLst>
                    </p:cTn>
                  </p:par>
                  <p:par>
                    <p:cTn id="152" fill="hold">
                      <p:stCondLst>
                        <p:cond delay="indefinite"/>
                      </p:stCondLst>
                      <p:childTnLst>
                        <p:par>
                          <p:cTn id="153" fill="hold">
                            <p:stCondLst>
                              <p:cond delay="0"/>
                            </p:stCondLst>
                            <p:childTnLst>
                              <p:par>
                                <p:cTn id="154" presetID="47" presetClass="entr" presetSubtype="0" fill="hold" grpId="0" nodeType="clickEffect">
                                  <p:stCondLst>
                                    <p:cond delay="0"/>
                                  </p:stCondLst>
                                  <p:childTnLst>
                                    <p:set>
                                      <p:cBhvr>
                                        <p:cTn id="155" dur="1" fill="hold">
                                          <p:stCondLst>
                                            <p:cond delay="0"/>
                                          </p:stCondLst>
                                        </p:cTn>
                                        <p:tgtEl>
                                          <p:spTgt spid="31760"/>
                                        </p:tgtEl>
                                        <p:attrNameLst>
                                          <p:attrName>style.visibility</p:attrName>
                                        </p:attrNameLst>
                                      </p:cBhvr>
                                      <p:to>
                                        <p:strVal val="visible"/>
                                      </p:to>
                                    </p:set>
                                    <p:animEffect transition="in" filter="fade">
                                      <p:cBhvr>
                                        <p:cTn id="156" dur="1000"/>
                                        <p:tgtEl>
                                          <p:spTgt spid="31760"/>
                                        </p:tgtEl>
                                      </p:cBhvr>
                                    </p:animEffect>
                                    <p:anim calcmode="lin" valueType="num">
                                      <p:cBhvr>
                                        <p:cTn id="157" dur="1000" fill="hold"/>
                                        <p:tgtEl>
                                          <p:spTgt spid="31760"/>
                                        </p:tgtEl>
                                        <p:attrNameLst>
                                          <p:attrName>ppt_x</p:attrName>
                                        </p:attrNameLst>
                                      </p:cBhvr>
                                      <p:tavLst>
                                        <p:tav tm="0">
                                          <p:val>
                                            <p:strVal val="#ppt_x"/>
                                          </p:val>
                                        </p:tav>
                                        <p:tav tm="100000">
                                          <p:val>
                                            <p:strVal val="#ppt_x"/>
                                          </p:val>
                                        </p:tav>
                                      </p:tavLst>
                                    </p:anim>
                                    <p:anim calcmode="lin" valueType="num">
                                      <p:cBhvr>
                                        <p:cTn id="158" dur="1000" fill="hold"/>
                                        <p:tgtEl>
                                          <p:spTgt spid="31760"/>
                                        </p:tgtEl>
                                        <p:attrNameLst>
                                          <p:attrName>ppt_y</p:attrName>
                                        </p:attrNameLst>
                                      </p:cBhvr>
                                      <p:tavLst>
                                        <p:tav tm="0">
                                          <p:val>
                                            <p:strVal val="#ppt_y-.1"/>
                                          </p:val>
                                        </p:tav>
                                        <p:tav tm="100000">
                                          <p:val>
                                            <p:strVal val="#ppt_y"/>
                                          </p:val>
                                        </p:tav>
                                      </p:tavLst>
                                    </p:anim>
                                  </p:childTnLst>
                                </p:cTn>
                              </p:par>
                            </p:childTnLst>
                          </p:cTn>
                        </p:par>
                      </p:childTnLst>
                    </p:cTn>
                  </p:par>
                  <p:par>
                    <p:cTn id="159" fill="hold">
                      <p:stCondLst>
                        <p:cond delay="indefinite"/>
                      </p:stCondLst>
                      <p:childTnLst>
                        <p:par>
                          <p:cTn id="160" fill="hold">
                            <p:stCondLst>
                              <p:cond delay="0"/>
                            </p:stCondLst>
                            <p:childTnLst>
                              <p:par>
                                <p:cTn id="161" presetID="47" presetClass="entr" presetSubtype="0" fill="hold" grpId="0" nodeType="clickEffect">
                                  <p:stCondLst>
                                    <p:cond delay="0"/>
                                  </p:stCondLst>
                                  <p:childTnLst>
                                    <p:set>
                                      <p:cBhvr>
                                        <p:cTn id="162" dur="1" fill="hold">
                                          <p:stCondLst>
                                            <p:cond delay="0"/>
                                          </p:stCondLst>
                                        </p:cTn>
                                        <p:tgtEl>
                                          <p:spTgt spid="31759"/>
                                        </p:tgtEl>
                                        <p:attrNameLst>
                                          <p:attrName>style.visibility</p:attrName>
                                        </p:attrNameLst>
                                      </p:cBhvr>
                                      <p:to>
                                        <p:strVal val="visible"/>
                                      </p:to>
                                    </p:set>
                                    <p:animEffect transition="in" filter="fade">
                                      <p:cBhvr>
                                        <p:cTn id="163" dur="1000"/>
                                        <p:tgtEl>
                                          <p:spTgt spid="31759"/>
                                        </p:tgtEl>
                                      </p:cBhvr>
                                    </p:animEffect>
                                    <p:anim calcmode="lin" valueType="num">
                                      <p:cBhvr>
                                        <p:cTn id="164" dur="1000" fill="hold"/>
                                        <p:tgtEl>
                                          <p:spTgt spid="31759"/>
                                        </p:tgtEl>
                                        <p:attrNameLst>
                                          <p:attrName>ppt_x</p:attrName>
                                        </p:attrNameLst>
                                      </p:cBhvr>
                                      <p:tavLst>
                                        <p:tav tm="0">
                                          <p:val>
                                            <p:strVal val="#ppt_x"/>
                                          </p:val>
                                        </p:tav>
                                        <p:tav tm="100000">
                                          <p:val>
                                            <p:strVal val="#ppt_x"/>
                                          </p:val>
                                        </p:tav>
                                      </p:tavLst>
                                    </p:anim>
                                    <p:anim calcmode="lin" valueType="num">
                                      <p:cBhvr>
                                        <p:cTn id="165" dur="1000" fill="hold"/>
                                        <p:tgtEl>
                                          <p:spTgt spid="31759"/>
                                        </p:tgtEl>
                                        <p:attrNameLst>
                                          <p:attrName>ppt_y</p:attrName>
                                        </p:attrNameLst>
                                      </p:cBhvr>
                                      <p:tavLst>
                                        <p:tav tm="0">
                                          <p:val>
                                            <p:strVal val="#ppt_y-.1"/>
                                          </p:val>
                                        </p:tav>
                                        <p:tav tm="100000">
                                          <p:val>
                                            <p:strVal val="#ppt_y"/>
                                          </p:val>
                                        </p:tav>
                                      </p:tavLst>
                                    </p:anim>
                                  </p:childTnLst>
                                </p:cTn>
                              </p:par>
                            </p:childTnLst>
                          </p:cTn>
                        </p:par>
                      </p:childTnLst>
                    </p:cTn>
                  </p:par>
                  <p:par>
                    <p:cTn id="166" fill="hold">
                      <p:stCondLst>
                        <p:cond delay="indefinite"/>
                      </p:stCondLst>
                      <p:childTnLst>
                        <p:par>
                          <p:cTn id="167" fill="hold">
                            <p:stCondLst>
                              <p:cond delay="0"/>
                            </p:stCondLst>
                            <p:childTnLst>
                              <p:par>
                                <p:cTn id="168" presetID="4" presetClass="entr" presetSubtype="32" fill="hold" grpId="0" nodeType="clickEffect">
                                  <p:stCondLst>
                                    <p:cond delay="0"/>
                                  </p:stCondLst>
                                  <p:childTnLst>
                                    <p:set>
                                      <p:cBhvr>
                                        <p:cTn id="169" dur="1" fill="hold">
                                          <p:stCondLst>
                                            <p:cond delay="0"/>
                                          </p:stCondLst>
                                        </p:cTn>
                                        <p:tgtEl>
                                          <p:spTgt spid="31764"/>
                                        </p:tgtEl>
                                        <p:attrNameLst>
                                          <p:attrName>style.visibility</p:attrName>
                                        </p:attrNameLst>
                                      </p:cBhvr>
                                      <p:to>
                                        <p:strVal val="visible"/>
                                      </p:to>
                                    </p:set>
                                    <p:animEffect transition="in" filter="box(out)">
                                      <p:cBhvr>
                                        <p:cTn id="170" dur="2000"/>
                                        <p:tgtEl>
                                          <p:spTgt spid="31764"/>
                                        </p:tgtEl>
                                      </p:cBhvr>
                                    </p:animEffect>
                                  </p:childTnLst>
                                </p:cTn>
                              </p:par>
                            </p:childTnLst>
                          </p:cTn>
                        </p:par>
                      </p:childTnLst>
                    </p:cTn>
                  </p:par>
                  <p:par>
                    <p:cTn id="171" fill="hold">
                      <p:stCondLst>
                        <p:cond delay="indefinite"/>
                      </p:stCondLst>
                      <p:childTnLst>
                        <p:par>
                          <p:cTn id="172" fill="hold">
                            <p:stCondLst>
                              <p:cond delay="0"/>
                            </p:stCondLst>
                            <p:childTnLst>
                              <p:par>
                                <p:cTn id="173" presetID="4" presetClass="entr" presetSubtype="32" fill="hold" grpId="0" nodeType="clickEffect">
                                  <p:stCondLst>
                                    <p:cond delay="0"/>
                                  </p:stCondLst>
                                  <p:childTnLst>
                                    <p:set>
                                      <p:cBhvr>
                                        <p:cTn id="174" dur="1" fill="hold">
                                          <p:stCondLst>
                                            <p:cond delay="0"/>
                                          </p:stCondLst>
                                        </p:cTn>
                                        <p:tgtEl>
                                          <p:spTgt spid="31787"/>
                                        </p:tgtEl>
                                        <p:attrNameLst>
                                          <p:attrName>style.visibility</p:attrName>
                                        </p:attrNameLst>
                                      </p:cBhvr>
                                      <p:to>
                                        <p:strVal val="visible"/>
                                      </p:to>
                                    </p:set>
                                    <p:animEffect transition="in" filter="box(out)">
                                      <p:cBhvr>
                                        <p:cTn id="175" dur="1000"/>
                                        <p:tgtEl>
                                          <p:spTgt spid="31787"/>
                                        </p:tgtEl>
                                      </p:cBhvr>
                                    </p:animEffect>
                                  </p:childTnLst>
                                </p:cTn>
                              </p:par>
                            </p:childTnLst>
                          </p:cTn>
                        </p:par>
                      </p:childTnLst>
                    </p:cTn>
                  </p:par>
                  <p:par>
                    <p:cTn id="176" fill="hold">
                      <p:stCondLst>
                        <p:cond delay="indefinite"/>
                      </p:stCondLst>
                      <p:childTnLst>
                        <p:par>
                          <p:cTn id="177" fill="hold">
                            <p:stCondLst>
                              <p:cond delay="0"/>
                            </p:stCondLst>
                            <p:childTnLst>
                              <p:par>
                                <p:cTn id="178" presetID="12" presetClass="entr" presetSubtype="1" fill="hold" grpId="0" nodeType="clickEffect">
                                  <p:stCondLst>
                                    <p:cond delay="0"/>
                                  </p:stCondLst>
                                  <p:childTnLst>
                                    <p:set>
                                      <p:cBhvr>
                                        <p:cTn id="179" dur="1" fill="hold">
                                          <p:stCondLst>
                                            <p:cond delay="0"/>
                                          </p:stCondLst>
                                        </p:cTn>
                                        <p:tgtEl>
                                          <p:spTgt spid="31777"/>
                                        </p:tgtEl>
                                        <p:attrNameLst>
                                          <p:attrName>style.visibility</p:attrName>
                                        </p:attrNameLst>
                                      </p:cBhvr>
                                      <p:to>
                                        <p:strVal val="visible"/>
                                      </p:to>
                                    </p:set>
                                    <p:animEffect transition="in" filter="slide(fromTop)">
                                      <p:cBhvr>
                                        <p:cTn id="180" dur="500"/>
                                        <p:tgtEl>
                                          <p:spTgt spid="31777"/>
                                        </p:tgtEl>
                                      </p:cBhvr>
                                    </p:animEffect>
                                  </p:childTnLst>
                                </p:cTn>
                              </p:par>
                            </p:childTnLst>
                          </p:cTn>
                        </p:par>
                      </p:childTnLst>
                    </p:cTn>
                  </p:par>
                  <p:par>
                    <p:cTn id="181" fill="hold">
                      <p:stCondLst>
                        <p:cond delay="indefinite"/>
                      </p:stCondLst>
                      <p:childTnLst>
                        <p:par>
                          <p:cTn id="182" fill="hold">
                            <p:stCondLst>
                              <p:cond delay="0"/>
                            </p:stCondLst>
                            <p:childTnLst>
                              <p:par>
                                <p:cTn id="183" presetID="4" presetClass="entr" presetSubtype="32" fill="hold" grpId="0" nodeType="clickEffect">
                                  <p:stCondLst>
                                    <p:cond delay="0"/>
                                  </p:stCondLst>
                                  <p:childTnLst>
                                    <p:set>
                                      <p:cBhvr>
                                        <p:cTn id="184" dur="1" fill="hold">
                                          <p:stCondLst>
                                            <p:cond delay="0"/>
                                          </p:stCondLst>
                                        </p:cTn>
                                        <p:tgtEl>
                                          <p:spTgt spid="31766"/>
                                        </p:tgtEl>
                                        <p:attrNameLst>
                                          <p:attrName>style.visibility</p:attrName>
                                        </p:attrNameLst>
                                      </p:cBhvr>
                                      <p:to>
                                        <p:strVal val="visible"/>
                                      </p:to>
                                    </p:set>
                                    <p:animEffect transition="in" filter="box(out)">
                                      <p:cBhvr>
                                        <p:cTn id="185" dur="1000"/>
                                        <p:tgtEl>
                                          <p:spTgt spid="31766"/>
                                        </p:tgtEl>
                                      </p:cBhvr>
                                    </p:animEffect>
                                  </p:childTnLst>
                                </p:cTn>
                              </p:par>
                            </p:childTnLst>
                          </p:cTn>
                        </p:par>
                      </p:childTnLst>
                    </p:cTn>
                  </p:par>
                  <p:par>
                    <p:cTn id="186" fill="hold">
                      <p:stCondLst>
                        <p:cond delay="indefinite"/>
                      </p:stCondLst>
                      <p:childTnLst>
                        <p:par>
                          <p:cTn id="187" fill="hold">
                            <p:stCondLst>
                              <p:cond delay="0"/>
                            </p:stCondLst>
                            <p:childTnLst>
                              <p:par>
                                <p:cTn id="188" presetID="4" presetClass="entr" presetSubtype="32" fill="hold" grpId="0" nodeType="clickEffect">
                                  <p:stCondLst>
                                    <p:cond delay="0"/>
                                  </p:stCondLst>
                                  <p:childTnLst>
                                    <p:set>
                                      <p:cBhvr>
                                        <p:cTn id="189" dur="1" fill="hold">
                                          <p:stCondLst>
                                            <p:cond delay="0"/>
                                          </p:stCondLst>
                                        </p:cTn>
                                        <p:tgtEl>
                                          <p:spTgt spid="31788"/>
                                        </p:tgtEl>
                                        <p:attrNameLst>
                                          <p:attrName>style.visibility</p:attrName>
                                        </p:attrNameLst>
                                      </p:cBhvr>
                                      <p:to>
                                        <p:strVal val="visible"/>
                                      </p:to>
                                    </p:set>
                                    <p:animEffect transition="in" filter="box(out)">
                                      <p:cBhvr>
                                        <p:cTn id="190" dur="1000"/>
                                        <p:tgtEl>
                                          <p:spTgt spid="31788"/>
                                        </p:tgtEl>
                                      </p:cBhvr>
                                    </p:animEffect>
                                  </p:childTnLst>
                                </p:cTn>
                              </p:par>
                            </p:childTnLst>
                          </p:cTn>
                        </p:par>
                      </p:childTnLst>
                    </p:cTn>
                  </p:par>
                  <p:par>
                    <p:cTn id="191" fill="hold">
                      <p:stCondLst>
                        <p:cond delay="indefinite"/>
                      </p:stCondLst>
                      <p:childTnLst>
                        <p:par>
                          <p:cTn id="192" fill="hold">
                            <p:stCondLst>
                              <p:cond delay="0"/>
                            </p:stCondLst>
                            <p:childTnLst>
                              <p:par>
                                <p:cTn id="193" presetID="12" presetClass="entr" presetSubtype="1" fill="hold" grpId="0" nodeType="clickEffect">
                                  <p:stCondLst>
                                    <p:cond delay="0"/>
                                  </p:stCondLst>
                                  <p:childTnLst>
                                    <p:set>
                                      <p:cBhvr>
                                        <p:cTn id="194" dur="1" fill="hold">
                                          <p:stCondLst>
                                            <p:cond delay="0"/>
                                          </p:stCondLst>
                                        </p:cTn>
                                        <p:tgtEl>
                                          <p:spTgt spid="31781"/>
                                        </p:tgtEl>
                                        <p:attrNameLst>
                                          <p:attrName>style.visibility</p:attrName>
                                        </p:attrNameLst>
                                      </p:cBhvr>
                                      <p:to>
                                        <p:strVal val="visible"/>
                                      </p:to>
                                    </p:set>
                                    <p:animEffect transition="in" filter="slide(fromTop)">
                                      <p:cBhvr>
                                        <p:cTn id="195" dur="1000"/>
                                        <p:tgtEl>
                                          <p:spTgt spid="31781"/>
                                        </p:tgtEl>
                                      </p:cBhvr>
                                    </p:animEffect>
                                  </p:childTnLst>
                                </p:cTn>
                              </p:par>
                            </p:childTnLst>
                          </p:cTn>
                        </p:par>
                      </p:childTnLst>
                    </p:cTn>
                  </p:par>
                  <p:par>
                    <p:cTn id="196" fill="hold">
                      <p:stCondLst>
                        <p:cond delay="indefinite"/>
                      </p:stCondLst>
                      <p:childTnLst>
                        <p:par>
                          <p:cTn id="197" fill="hold">
                            <p:stCondLst>
                              <p:cond delay="0"/>
                            </p:stCondLst>
                            <p:childTnLst>
                              <p:par>
                                <p:cTn id="198" presetID="4" presetClass="entr" presetSubtype="32" fill="hold" grpId="0" nodeType="clickEffect">
                                  <p:stCondLst>
                                    <p:cond delay="0"/>
                                  </p:stCondLst>
                                  <p:childTnLst>
                                    <p:set>
                                      <p:cBhvr>
                                        <p:cTn id="199" dur="1" fill="hold">
                                          <p:stCondLst>
                                            <p:cond delay="0"/>
                                          </p:stCondLst>
                                        </p:cTn>
                                        <p:tgtEl>
                                          <p:spTgt spid="31767"/>
                                        </p:tgtEl>
                                        <p:attrNameLst>
                                          <p:attrName>style.visibility</p:attrName>
                                        </p:attrNameLst>
                                      </p:cBhvr>
                                      <p:to>
                                        <p:strVal val="visible"/>
                                      </p:to>
                                    </p:set>
                                    <p:animEffect transition="in" filter="box(out)">
                                      <p:cBhvr>
                                        <p:cTn id="200" dur="2000"/>
                                        <p:tgtEl>
                                          <p:spTgt spid="31767"/>
                                        </p:tgtEl>
                                      </p:cBhvr>
                                    </p:animEffect>
                                  </p:childTnLst>
                                </p:cTn>
                              </p:par>
                            </p:childTnLst>
                          </p:cTn>
                        </p:par>
                      </p:childTnLst>
                    </p:cTn>
                  </p:par>
                  <p:par>
                    <p:cTn id="201" fill="hold">
                      <p:stCondLst>
                        <p:cond delay="indefinite"/>
                      </p:stCondLst>
                      <p:childTnLst>
                        <p:par>
                          <p:cTn id="202" fill="hold">
                            <p:stCondLst>
                              <p:cond delay="0"/>
                            </p:stCondLst>
                            <p:childTnLst>
                              <p:par>
                                <p:cTn id="203" presetID="12" presetClass="entr" presetSubtype="4" fill="hold" grpId="0" nodeType="clickEffect">
                                  <p:stCondLst>
                                    <p:cond delay="0"/>
                                  </p:stCondLst>
                                  <p:childTnLst>
                                    <p:set>
                                      <p:cBhvr>
                                        <p:cTn id="204" dur="1" fill="hold">
                                          <p:stCondLst>
                                            <p:cond delay="0"/>
                                          </p:stCondLst>
                                        </p:cTn>
                                        <p:tgtEl>
                                          <p:spTgt spid="31769"/>
                                        </p:tgtEl>
                                        <p:attrNameLst>
                                          <p:attrName>style.visibility</p:attrName>
                                        </p:attrNameLst>
                                      </p:cBhvr>
                                      <p:to>
                                        <p:strVal val="visible"/>
                                      </p:to>
                                    </p:set>
                                    <p:animEffect transition="in" filter="slide(fromBottom)">
                                      <p:cBhvr>
                                        <p:cTn id="205" dur="2000"/>
                                        <p:tgtEl>
                                          <p:spTgt spid="31769"/>
                                        </p:tgtEl>
                                      </p:cBhvr>
                                    </p:animEffect>
                                  </p:childTnLst>
                                </p:cTn>
                              </p:par>
                            </p:childTnLst>
                          </p:cTn>
                        </p:par>
                      </p:childTnLst>
                    </p:cTn>
                  </p:par>
                  <p:par>
                    <p:cTn id="206" fill="hold">
                      <p:stCondLst>
                        <p:cond delay="indefinite"/>
                      </p:stCondLst>
                      <p:childTnLst>
                        <p:par>
                          <p:cTn id="207" fill="hold">
                            <p:stCondLst>
                              <p:cond delay="0"/>
                            </p:stCondLst>
                            <p:childTnLst>
                              <p:par>
                                <p:cTn id="208" presetID="4" presetClass="entr" presetSubtype="32" fill="hold" grpId="0" nodeType="clickEffect">
                                  <p:stCondLst>
                                    <p:cond delay="0"/>
                                  </p:stCondLst>
                                  <p:childTnLst>
                                    <p:set>
                                      <p:cBhvr>
                                        <p:cTn id="209" dur="1" fill="hold">
                                          <p:stCondLst>
                                            <p:cond delay="0"/>
                                          </p:stCondLst>
                                        </p:cTn>
                                        <p:tgtEl>
                                          <p:spTgt spid="31770"/>
                                        </p:tgtEl>
                                        <p:attrNameLst>
                                          <p:attrName>style.visibility</p:attrName>
                                        </p:attrNameLst>
                                      </p:cBhvr>
                                      <p:to>
                                        <p:strVal val="visible"/>
                                      </p:to>
                                    </p:set>
                                    <p:animEffect transition="in" filter="box(out)">
                                      <p:cBhvr>
                                        <p:cTn id="210" dur="2000"/>
                                        <p:tgtEl>
                                          <p:spTgt spid="31770"/>
                                        </p:tgtEl>
                                      </p:cBhvr>
                                    </p:animEffect>
                                  </p:childTnLst>
                                </p:cTn>
                              </p:par>
                            </p:childTnLst>
                          </p:cTn>
                        </p:par>
                      </p:childTnLst>
                    </p:cTn>
                  </p:par>
                  <p:par>
                    <p:cTn id="211" fill="hold">
                      <p:stCondLst>
                        <p:cond delay="indefinite"/>
                      </p:stCondLst>
                      <p:childTnLst>
                        <p:par>
                          <p:cTn id="212" fill="hold">
                            <p:stCondLst>
                              <p:cond delay="0"/>
                            </p:stCondLst>
                            <p:childTnLst>
                              <p:par>
                                <p:cTn id="213" presetID="12" presetClass="entr" presetSubtype="4" fill="hold" grpId="0" nodeType="clickEffect">
                                  <p:stCondLst>
                                    <p:cond delay="0"/>
                                  </p:stCondLst>
                                  <p:childTnLst>
                                    <p:set>
                                      <p:cBhvr>
                                        <p:cTn id="214" dur="1" fill="hold">
                                          <p:stCondLst>
                                            <p:cond delay="0"/>
                                          </p:stCondLst>
                                        </p:cTn>
                                        <p:tgtEl>
                                          <p:spTgt spid="31773"/>
                                        </p:tgtEl>
                                        <p:attrNameLst>
                                          <p:attrName>style.visibility</p:attrName>
                                        </p:attrNameLst>
                                      </p:cBhvr>
                                      <p:to>
                                        <p:strVal val="visible"/>
                                      </p:to>
                                    </p:set>
                                    <p:animEffect transition="in" filter="slide(fromBottom)">
                                      <p:cBhvr>
                                        <p:cTn id="215" dur="2000"/>
                                        <p:tgtEl>
                                          <p:spTgt spid="31773"/>
                                        </p:tgtEl>
                                      </p:cBhvr>
                                    </p:animEffect>
                                  </p:childTnLst>
                                </p:cTn>
                              </p:par>
                            </p:childTnLst>
                          </p:cTn>
                        </p:par>
                      </p:childTnLst>
                    </p:cTn>
                  </p:par>
                  <p:par>
                    <p:cTn id="216" fill="hold">
                      <p:stCondLst>
                        <p:cond delay="indefinite"/>
                      </p:stCondLst>
                      <p:childTnLst>
                        <p:par>
                          <p:cTn id="217" fill="hold">
                            <p:stCondLst>
                              <p:cond delay="0"/>
                            </p:stCondLst>
                            <p:childTnLst>
                              <p:par>
                                <p:cTn id="218" presetID="4" presetClass="entr" presetSubtype="32" fill="hold" grpId="0" nodeType="clickEffect">
                                  <p:stCondLst>
                                    <p:cond delay="0"/>
                                  </p:stCondLst>
                                  <p:childTnLst>
                                    <p:set>
                                      <p:cBhvr>
                                        <p:cTn id="219" dur="1" fill="hold">
                                          <p:stCondLst>
                                            <p:cond delay="0"/>
                                          </p:stCondLst>
                                        </p:cTn>
                                        <p:tgtEl>
                                          <p:spTgt spid="31771"/>
                                        </p:tgtEl>
                                        <p:attrNameLst>
                                          <p:attrName>style.visibility</p:attrName>
                                        </p:attrNameLst>
                                      </p:cBhvr>
                                      <p:to>
                                        <p:strVal val="visible"/>
                                      </p:to>
                                    </p:set>
                                    <p:animEffect transition="in" filter="box(out)">
                                      <p:cBhvr>
                                        <p:cTn id="220" dur="2000"/>
                                        <p:tgtEl>
                                          <p:spTgt spid="31771"/>
                                        </p:tgtEl>
                                      </p:cBhvr>
                                    </p:animEffect>
                                  </p:childTnLst>
                                </p:cTn>
                              </p:par>
                            </p:childTnLst>
                          </p:cTn>
                        </p:par>
                      </p:childTnLst>
                    </p:cTn>
                  </p:par>
                  <p:par>
                    <p:cTn id="221" fill="hold">
                      <p:stCondLst>
                        <p:cond delay="indefinite"/>
                      </p:stCondLst>
                      <p:childTnLst>
                        <p:par>
                          <p:cTn id="222" fill="hold">
                            <p:stCondLst>
                              <p:cond delay="0"/>
                            </p:stCondLst>
                            <p:childTnLst>
                              <p:par>
                                <p:cTn id="223" presetID="12" presetClass="entr" presetSubtype="4" fill="hold" grpId="0" nodeType="clickEffect">
                                  <p:stCondLst>
                                    <p:cond delay="0"/>
                                  </p:stCondLst>
                                  <p:childTnLst>
                                    <p:set>
                                      <p:cBhvr>
                                        <p:cTn id="224" dur="1" fill="hold">
                                          <p:stCondLst>
                                            <p:cond delay="0"/>
                                          </p:stCondLst>
                                        </p:cTn>
                                        <p:tgtEl>
                                          <p:spTgt spid="31775"/>
                                        </p:tgtEl>
                                        <p:attrNameLst>
                                          <p:attrName>style.visibility</p:attrName>
                                        </p:attrNameLst>
                                      </p:cBhvr>
                                      <p:to>
                                        <p:strVal val="visible"/>
                                      </p:to>
                                    </p:set>
                                    <p:animEffect transition="in" filter="slide(fromBottom)">
                                      <p:cBhvr>
                                        <p:cTn id="225" dur="2000"/>
                                        <p:tgtEl>
                                          <p:spTgt spid="317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p:bldP spid="31749" grpId="0"/>
      <p:bldP spid="31749" grpId="1"/>
      <p:bldP spid="31750" grpId="0"/>
      <p:bldP spid="31750" grpId="1"/>
      <p:bldP spid="31751" grpId="0"/>
      <p:bldP spid="31751" grpId="1"/>
      <p:bldP spid="31752" grpId="0"/>
      <p:bldP spid="31753" grpId="0"/>
      <p:bldP spid="31754" grpId="0"/>
      <p:bldP spid="31755" grpId="0"/>
      <p:bldP spid="31756" grpId="0"/>
      <p:bldP spid="31757" grpId="0"/>
      <p:bldP spid="31758" grpId="0"/>
      <p:bldP spid="31759" grpId="0"/>
      <p:bldP spid="31760" grpId="0"/>
      <p:bldP spid="31761" grpId="0" animBg="1"/>
      <p:bldP spid="31762" grpId="0" animBg="1"/>
      <p:bldP spid="31763" grpId="0" animBg="1"/>
      <p:bldP spid="31764" grpId="0" animBg="1"/>
      <p:bldP spid="31765" grpId="0" animBg="1"/>
      <p:bldP spid="31766" grpId="0" animBg="1"/>
      <p:bldP spid="31767" grpId="0" animBg="1"/>
      <p:bldP spid="31769" grpId="0"/>
      <p:bldP spid="31770" grpId="0" animBg="1"/>
      <p:bldP spid="31771" grpId="0" animBg="1"/>
      <p:bldP spid="31773" grpId="0"/>
      <p:bldP spid="31775" grpId="0"/>
      <p:bldP spid="31777" grpId="0"/>
      <p:bldP spid="31778" grpId="0"/>
      <p:bldP spid="31779" grpId="0"/>
      <p:bldP spid="31780" grpId="0"/>
      <p:bldP spid="31781" grpId="0"/>
      <p:bldP spid="31782" grpId="0"/>
      <p:bldP spid="31783" grpId="0" animBg="1"/>
      <p:bldP spid="31784" grpId="0" animBg="1"/>
      <p:bldP spid="31785" grpId="0" animBg="1"/>
      <p:bldP spid="31786" grpId="0" animBg="1"/>
      <p:bldP spid="31787" grpId="0" animBg="1"/>
      <p:bldP spid="3178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FF00"/>
                </a:solidFill>
              </a:rPr>
              <a:t>استخرج من النص مفعول مطلق  ؟</a:t>
            </a:r>
            <a:endParaRPr lang="ar-SA" dirty="0">
              <a:solidFill>
                <a:srgbClr val="FFFF00"/>
              </a:solidFill>
            </a:endParaRPr>
          </a:p>
        </p:txBody>
      </p:sp>
      <p:sp>
        <p:nvSpPr>
          <p:cNvPr id="3" name="عنصر نائب للمحتوى 2"/>
          <p:cNvSpPr>
            <a:spLocks noGrp="1"/>
          </p:cNvSpPr>
          <p:nvPr>
            <p:ph idx="1"/>
          </p:nvPr>
        </p:nvSpPr>
        <p:spPr>
          <a:xfrm>
            <a:off x="1066800" y="1981200"/>
            <a:ext cx="7543800" cy="4267200"/>
          </a:xfrm>
        </p:spPr>
        <p:txBody>
          <a:bodyPr/>
          <a:lstStyle/>
          <a:p>
            <a:pPr>
              <a:buNone/>
            </a:pPr>
            <a:r>
              <a:rPr lang="ar-SA" dirty="0" smtClean="0"/>
              <a:t>يفرحُ الأطفالُ بوالِدِهم العائد من السفرِ فرحًا كبيرًا، يكونونَ في لعبهم فيلمحُ أحدُهم الوالد مقبلاً من بعيدٍ إقبالاً، فيُلقي ما بيدِهِ، ويصرخ صُراخًا، ويركضُ ركضًا، متوثِّبًا توثبًا سريعًا، وإخوته في إثرِهِ. ويتعلَّقون بثيابِ والدِهم تعلُّقًا، وهو سائرٌ سيرًا حثيثًا ويداهُ محملتانِ بالهدايا، حتى يصير بهم إلى المجلس.</a:t>
            </a:r>
            <a:endParaRPr lang="ar-SA" dirty="0"/>
          </a:p>
        </p:txBody>
      </p:sp>
    </p:spTree>
  </p:cSld>
  <p:clrMapOvr>
    <a:masterClrMapping/>
  </p:clrMapOvr>
  <p:transition spd="med">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32" name="Text Box 16"/>
          <p:cNvSpPr txBox="1">
            <a:spLocks noChangeArrowheads="1"/>
          </p:cNvSpPr>
          <p:nvPr/>
        </p:nvSpPr>
        <p:spPr bwMode="auto">
          <a:xfrm>
            <a:off x="3203575" y="333375"/>
            <a:ext cx="2376488" cy="701675"/>
          </a:xfrm>
          <a:prstGeom prst="rect">
            <a:avLst/>
          </a:prstGeom>
          <a:noFill/>
          <a:ln w="9525">
            <a:noFill/>
            <a:miter lim="800000"/>
            <a:headEnd/>
            <a:tailEnd/>
          </a:ln>
          <a:effectLst/>
        </p:spPr>
        <p:txBody>
          <a:bodyPr>
            <a:spAutoFit/>
          </a:bodyPr>
          <a:lstStyle/>
          <a:p>
            <a:pPr>
              <a:spcBef>
                <a:spcPct val="50000"/>
              </a:spcBef>
            </a:pPr>
            <a:r>
              <a:rPr lang="ar-JO" sz="4000" b="1" dirty="0">
                <a:solidFill>
                  <a:srgbClr val="FFFF00"/>
                </a:solidFill>
                <a:effectLst>
                  <a:outerShdw blurRad="38100" dist="38100" dir="2700000" algn="tl">
                    <a:srgbClr val="000000"/>
                  </a:outerShdw>
                </a:effectLst>
              </a:rPr>
              <a:t>التدريبات </a:t>
            </a:r>
            <a:endParaRPr lang="en-US" sz="4000" b="1" dirty="0">
              <a:solidFill>
                <a:srgbClr val="FFFF00"/>
              </a:solidFill>
              <a:effectLst>
                <a:outerShdw blurRad="38100" dist="38100" dir="2700000" algn="tl">
                  <a:srgbClr val="000000"/>
                </a:outerShdw>
              </a:effectLst>
            </a:endParaRPr>
          </a:p>
        </p:txBody>
      </p:sp>
      <p:sp>
        <p:nvSpPr>
          <p:cNvPr id="34833" name="Text Box 17"/>
          <p:cNvSpPr txBox="1">
            <a:spLocks noChangeArrowheads="1"/>
          </p:cNvSpPr>
          <p:nvPr/>
        </p:nvSpPr>
        <p:spPr bwMode="auto">
          <a:xfrm>
            <a:off x="3132138" y="1412875"/>
            <a:ext cx="5761037" cy="457200"/>
          </a:xfrm>
          <a:prstGeom prst="rect">
            <a:avLst/>
          </a:prstGeom>
          <a:noFill/>
          <a:ln w="9525">
            <a:noFill/>
            <a:miter lim="800000"/>
            <a:headEnd/>
            <a:tailEnd/>
          </a:ln>
          <a:effectLst/>
        </p:spPr>
        <p:txBody>
          <a:bodyPr>
            <a:spAutoFit/>
          </a:bodyPr>
          <a:lstStyle/>
          <a:p>
            <a:pPr>
              <a:spcBef>
                <a:spcPct val="50000"/>
              </a:spcBef>
            </a:pPr>
            <a:r>
              <a:rPr lang="ar-JO" sz="2400" b="1" dirty="0">
                <a:solidFill>
                  <a:srgbClr val="FF0000"/>
                </a:solidFill>
                <a:effectLst>
                  <a:outerShdw blurRad="38100" dist="38100" dir="2700000" algn="tl">
                    <a:srgbClr val="000000"/>
                  </a:outerShdw>
                </a:effectLst>
              </a:rPr>
              <a:t>عين</a:t>
            </a:r>
            <a:r>
              <a:rPr lang="ar-JO" sz="2400" b="1" dirty="0">
                <a:effectLst>
                  <a:outerShdw blurRad="38100" dist="38100" dir="2700000" algn="tl">
                    <a:srgbClr val="000000"/>
                  </a:outerShdw>
                </a:effectLst>
              </a:rPr>
              <a:t> المفعول المطلق في الجمل التالية  ثم </a:t>
            </a:r>
            <a:r>
              <a:rPr lang="ar-JO" sz="2400" b="1" dirty="0">
                <a:solidFill>
                  <a:srgbClr val="FF0000"/>
                </a:solidFill>
                <a:effectLst>
                  <a:outerShdw blurRad="38100" dist="38100" dir="2700000" algn="tl">
                    <a:srgbClr val="000000"/>
                  </a:outerShdw>
                </a:effectLst>
              </a:rPr>
              <a:t>بين</a:t>
            </a:r>
            <a:r>
              <a:rPr lang="ar-JO" sz="2400" b="1" dirty="0">
                <a:effectLst>
                  <a:outerShdw blurRad="38100" dist="38100" dir="2700000" algn="tl">
                    <a:srgbClr val="000000"/>
                  </a:outerShdw>
                </a:effectLst>
              </a:rPr>
              <a:t> نوعه</a:t>
            </a:r>
            <a:r>
              <a:rPr lang="ar-JO" dirty="0"/>
              <a:t> </a:t>
            </a:r>
            <a:r>
              <a:rPr lang="ar-JO" sz="2400" b="1" dirty="0">
                <a:effectLst>
                  <a:outerShdw blurRad="38100" dist="38100" dir="2700000" algn="tl">
                    <a:srgbClr val="000000"/>
                  </a:outerShdw>
                </a:effectLst>
              </a:rPr>
              <a:t>؟</a:t>
            </a:r>
            <a:endParaRPr lang="en-US" sz="2400" b="1" dirty="0">
              <a:effectLst>
                <a:outerShdw blurRad="38100" dist="38100" dir="2700000" algn="tl">
                  <a:srgbClr val="000000"/>
                </a:outerShdw>
              </a:effectLst>
            </a:endParaRPr>
          </a:p>
        </p:txBody>
      </p:sp>
      <p:sp>
        <p:nvSpPr>
          <p:cNvPr id="34834" name="Rectangle 18"/>
          <p:cNvSpPr>
            <a:spLocks noChangeArrowheads="1"/>
          </p:cNvSpPr>
          <p:nvPr/>
        </p:nvSpPr>
        <p:spPr bwMode="auto">
          <a:xfrm>
            <a:off x="7718425" y="2205038"/>
            <a:ext cx="1042988" cy="457200"/>
          </a:xfrm>
          <a:prstGeom prst="rect">
            <a:avLst/>
          </a:prstGeom>
          <a:noFill/>
          <a:ln w="9525">
            <a:noFill/>
            <a:miter lim="800000"/>
            <a:headEnd/>
            <a:tailEnd/>
          </a:ln>
          <a:effectLst/>
        </p:spPr>
        <p:txBody>
          <a:bodyPr wrap="none" anchor="ctr">
            <a:spAutoFit/>
          </a:bodyPr>
          <a:lstStyle/>
          <a:p>
            <a:r>
              <a:rPr lang="ar-JO" sz="2400" b="1" dirty="0">
                <a:effectLst>
                  <a:outerShdw blurRad="38100" dist="38100" dir="2700000" algn="tl">
                    <a:srgbClr val="000000"/>
                  </a:outerShdw>
                </a:effectLst>
              </a:rPr>
              <a:t>1- </a:t>
            </a:r>
            <a:r>
              <a:rPr lang="ar-SY" sz="2400" b="1" dirty="0">
                <a:effectLst>
                  <a:outerShdw blurRad="38100" dist="38100" dir="2700000" algn="tl">
                    <a:srgbClr val="000000"/>
                  </a:outerShdw>
                </a:effectLst>
                <a:hlinkClick r:id="" action="ppaction://noaction"/>
              </a:rPr>
              <a:t>وثب</a:t>
            </a:r>
            <a:r>
              <a:rPr lang="ar-SA" sz="2400" b="1" dirty="0">
                <a:effectLst>
                  <a:outerShdw blurRad="38100" dist="38100" dir="2700000" algn="tl">
                    <a:srgbClr val="000000"/>
                  </a:outerShdw>
                </a:effectLst>
                <a:hlinkClick r:id="" action="ppaction://noaction"/>
              </a:rPr>
              <a:t>ْ</a:t>
            </a:r>
            <a:r>
              <a:rPr lang="ar-SY" sz="2400" b="1" dirty="0">
                <a:effectLst>
                  <a:outerShdw blurRad="38100" dist="38100" dir="2700000" algn="tl">
                    <a:srgbClr val="000000"/>
                  </a:outerShdw>
                </a:effectLst>
                <a:hlinkClick r:id="" action="ppaction://noaction"/>
              </a:rPr>
              <a:t>ت</a:t>
            </a:r>
            <a:r>
              <a:rPr lang="ar-SA" sz="2400" b="1" dirty="0">
                <a:effectLst>
                  <a:outerShdw blurRad="38100" dist="38100" dir="2700000" algn="tl">
                    <a:srgbClr val="000000"/>
                  </a:outerShdw>
                </a:effectLst>
                <a:hlinkClick r:id="" action="ppaction://noaction"/>
              </a:rPr>
              <a:t>ُ</a:t>
            </a:r>
            <a:endParaRPr lang="en-US" sz="2400" b="1" dirty="0">
              <a:effectLst>
                <a:outerShdw blurRad="38100" dist="38100" dir="2700000" algn="tl">
                  <a:srgbClr val="000000"/>
                </a:outerShdw>
              </a:effectLst>
            </a:endParaRPr>
          </a:p>
        </p:txBody>
      </p:sp>
      <p:sp>
        <p:nvSpPr>
          <p:cNvPr id="34836" name="Text Box 20"/>
          <p:cNvSpPr txBox="1">
            <a:spLocks noChangeArrowheads="1"/>
          </p:cNvSpPr>
          <p:nvPr/>
        </p:nvSpPr>
        <p:spPr bwMode="auto">
          <a:xfrm>
            <a:off x="7812088" y="3213100"/>
            <a:ext cx="935037" cy="457200"/>
          </a:xfrm>
          <a:prstGeom prst="rect">
            <a:avLst/>
          </a:prstGeom>
          <a:noFill/>
          <a:ln w="9525">
            <a:noFill/>
            <a:miter lim="800000"/>
            <a:headEnd/>
            <a:tailEnd/>
          </a:ln>
          <a:effectLst/>
        </p:spPr>
        <p:txBody>
          <a:bodyPr>
            <a:spAutoFit/>
          </a:bodyPr>
          <a:lstStyle/>
          <a:p>
            <a:pPr>
              <a:spcBef>
                <a:spcPct val="50000"/>
              </a:spcBef>
            </a:pPr>
            <a:r>
              <a:rPr lang="ar-JO" sz="2400" b="1" dirty="0">
                <a:effectLst>
                  <a:outerShdw blurRad="38100" dist="38100" dir="2700000" algn="tl">
                    <a:srgbClr val="000000"/>
                  </a:outerShdw>
                </a:effectLst>
              </a:rPr>
              <a:t>2- </a:t>
            </a:r>
            <a:r>
              <a:rPr lang="ar-JO" sz="2400" b="1" dirty="0">
                <a:effectLst>
                  <a:outerShdw blurRad="38100" dist="38100" dir="2700000" algn="tl">
                    <a:srgbClr val="000000"/>
                  </a:outerShdw>
                </a:effectLst>
                <a:hlinkClick r:id="" action="ppaction://noaction"/>
              </a:rPr>
              <a:t>قتل</a:t>
            </a:r>
            <a:endParaRPr lang="en-US" sz="2400" b="1" dirty="0">
              <a:effectLst>
                <a:outerShdw blurRad="38100" dist="38100" dir="2700000" algn="tl">
                  <a:srgbClr val="000000"/>
                </a:outerShdw>
              </a:effectLst>
            </a:endParaRPr>
          </a:p>
        </p:txBody>
      </p:sp>
      <p:sp>
        <p:nvSpPr>
          <p:cNvPr id="34837" name="Text Box 21"/>
          <p:cNvSpPr txBox="1">
            <a:spLocks noChangeArrowheads="1"/>
          </p:cNvSpPr>
          <p:nvPr/>
        </p:nvSpPr>
        <p:spPr bwMode="auto">
          <a:xfrm>
            <a:off x="5003800" y="3573463"/>
            <a:ext cx="3744913" cy="366712"/>
          </a:xfrm>
          <a:prstGeom prst="rect">
            <a:avLst/>
          </a:prstGeom>
          <a:noFill/>
          <a:ln w="9525">
            <a:noFill/>
            <a:miter lim="800000"/>
            <a:headEnd/>
            <a:tailEnd/>
          </a:ln>
          <a:effectLst/>
        </p:spPr>
        <p:txBody>
          <a:bodyPr>
            <a:spAutoFit/>
          </a:bodyPr>
          <a:lstStyle/>
          <a:p>
            <a:pPr>
              <a:spcBef>
                <a:spcPct val="50000"/>
              </a:spcBef>
            </a:pPr>
            <a:endParaRPr lang="en-US" dirty="0"/>
          </a:p>
        </p:txBody>
      </p:sp>
      <p:sp>
        <p:nvSpPr>
          <p:cNvPr id="34839" name="Text Box 23"/>
          <p:cNvSpPr txBox="1">
            <a:spLocks noChangeArrowheads="1"/>
          </p:cNvSpPr>
          <p:nvPr/>
        </p:nvSpPr>
        <p:spPr bwMode="auto">
          <a:xfrm>
            <a:off x="5435600" y="4292600"/>
            <a:ext cx="3313113" cy="457200"/>
          </a:xfrm>
          <a:prstGeom prst="rect">
            <a:avLst/>
          </a:prstGeom>
          <a:noFill/>
          <a:ln w="9525">
            <a:noFill/>
            <a:miter lim="800000"/>
            <a:headEnd/>
            <a:tailEnd/>
          </a:ln>
          <a:effectLst/>
        </p:spPr>
        <p:txBody>
          <a:bodyPr>
            <a:spAutoFit/>
          </a:bodyPr>
          <a:lstStyle/>
          <a:p>
            <a:pPr>
              <a:spcBef>
                <a:spcPct val="50000"/>
              </a:spcBef>
            </a:pPr>
            <a:r>
              <a:rPr lang="ar-JO" sz="2400" b="1" dirty="0">
                <a:effectLst>
                  <a:outerShdw blurRad="38100" dist="38100" dir="2700000" algn="tl">
                    <a:srgbClr val="000000"/>
                  </a:outerShdw>
                </a:effectLst>
              </a:rPr>
              <a:t>3- </a:t>
            </a:r>
            <a:r>
              <a:rPr lang="ar-JO" sz="2400" b="1" dirty="0">
                <a:effectLst>
                  <a:outerShdw blurRad="38100" dist="38100" dir="2700000" algn="tl">
                    <a:srgbClr val="000000"/>
                  </a:outerShdw>
                </a:effectLst>
                <a:hlinkClick r:id="" action="ppaction://noaction"/>
              </a:rPr>
              <a:t>أنشد</a:t>
            </a:r>
            <a:endParaRPr lang="en-US" sz="2400" b="1" dirty="0">
              <a:effectLst>
                <a:outerShdw blurRad="38100" dist="38100" dir="2700000" algn="tl">
                  <a:srgbClr val="000000"/>
                </a:outerShdw>
              </a:effectLst>
            </a:endParaRPr>
          </a:p>
        </p:txBody>
      </p:sp>
      <p:sp>
        <p:nvSpPr>
          <p:cNvPr id="34841" name="Text Box 25"/>
          <p:cNvSpPr txBox="1">
            <a:spLocks noChangeArrowheads="1"/>
          </p:cNvSpPr>
          <p:nvPr/>
        </p:nvSpPr>
        <p:spPr bwMode="auto">
          <a:xfrm>
            <a:off x="4932363" y="5300663"/>
            <a:ext cx="3816350" cy="457200"/>
          </a:xfrm>
          <a:prstGeom prst="rect">
            <a:avLst/>
          </a:prstGeom>
          <a:noFill/>
          <a:ln w="9525">
            <a:noFill/>
            <a:miter lim="800000"/>
            <a:headEnd/>
            <a:tailEnd/>
          </a:ln>
          <a:effectLst/>
        </p:spPr>
        <p:txBody>
          <a:bodyPr>
            <a:spAutoFit/>
          </a:bodyPr>
          <a:lstStyle/>
          <a:p>
            <a:pPr>
              <a:spcBef>
                <a:spcPct val="50000"/>
              </a:spcBef>
            </a:pPr>
            <a:r>
              <a:rPr lang="ar-JO" sz="2400" b="1" dirty="0">
                <a:effectLst>
                  <a:outerShdw blurRad="38100" dist="38100" dir="2700000" algn="tl">
                    <a:srgbClr val="000000"/>
                  </a:outerShdw>
                </a:effectLst>
              </a:rPr>
              <a:t>4- </a:t>
            </a:r>
            <a:r>
              <a:rPr lang="ar-JO" sz="2400" b="1" u="sng" dirty="0" smtClean="0">
                <a:effectLst>
                  <a:outerShdw blurRad="38100" dist="38100" dir="2700000" algn="tl">
                    <a:srgbClr val="000000"/>
                  </a:outerShdw>
                </a:effectLst>
              </a:rPr>
              <a:t>صفق</a:t>
            </a:r>
            <a:endParaRPr lang="en-US" sz="2400" b="1" u="sng" dirty="0">
              <a:effectLst>
                <a:outerShdw blurRad="38100" dist="38100" dir="2700000" algn="tl">
                  <a:srgbClr val="000000"/>
                </a:outerShdw>
              </a:effectLst>
            </a:endParaRPr>
          </a:p>
        </p:txBody>
      </p:sp>
      <p:sp>
        <p:nvSpPr>
          <p:cNvPr id="34842" name="Rectangle 26"/>
          <p:cNvSpPr>
            <a:spLocks noChangeArrowheads="1"/>
          </p:cNvSpPr>
          <p:nvPr/>
        </p:nvSpPr>
        <p:spPr bwMode="auto">
          <a:xfrm>
            <a:off x="6372225" y="2205038"/>
            <a:ext cx="768350" cy="457200"/>
          </a:xfrm>
          <a:prstGeom prst="rect">
            <a:avLst/>
          </a:prstGeom>
          <a:noFill/>
          <a:ln w="9525">
            <a:noFill/>
            <a:miter lim="800000"/>
            <a:headEnd/>
            <a:tailEnd/>
          </a:ln>
          <a:effectLst/>
        </p:spPr>
        <p:txBody>
          <a:bodyPr wrap="none">
            <a:spAutoFit/>
          </a:bodyPr>
          <a:lstStyle/>
          <a:p>
            <a:r>
              <a:rPr lang="ar-SY" sz="2400" b="1" dirty="0">
                <a:effectLst>
                  <a:outerShdw blurRad="38100" dist="38100" dir="2700000" algn="tl">
                    <a:srgbClr val="000000"/>
                  </a:outerShdw>
                </a:effectLst>
                <a:hlinkClick r:id="" action="ppaction://noaction"/>
              </a:rPr>
              <a:t>الغزال</a:t>
            </a:r>
            <a:endParaRPr lang="en-US" sz="2400" b="1" dirty="0">
              <a:effectLst>
                <a:outerShdw blurRad="38100" dist="38100" dir="2700000" algn="tl">
                  <a:srgbClr val="000000"/>
                </a:outerShdw>
              </a:effectLst>
            </a:endParaRPr>
          </a:p>
        </p:txBody>
      </p:sp>
      <p:sp>
        <p:nvSpPr>
          <p:cNvPr id="34843" name="Rectangle 27"/>
          <p:cNvSpPr>
            <a:spLocks noChangeArrowheads="1"/>
          </p:cNvSpPr>
          <p:nvPr/>
        </p:nvSpPr>
        <p:spPr bwMode="auto">
          <a:xfrm>
            <a:off x="7127875" y="2200275"/>
            <a:ext cx="614363" cy="457200"/>
          </a:xfrm>
          <a:prstGeom prst="rect">
            <a:avLst/>
          </a:prstGeom>
          <a:noFill/>
          <a:ln w="9525">
            <a:noFill/>
            <a:miter lim="800000"/>
            <a:headEnd/>
            <a:tailEnd/>
          </a:ln>
          <a:effectLst/>
        </p:spPr>
        <p:txBody>
          <a:bodyPr wrap="none">
            <a:spAutoFit/>
          </a:bodyPr>
          <a:lstStyle/>
          <a:p>
            <a:r>
              <a:rPr lang="ar-SY" sz="2400" b="1" dirty="0">
                <a:effectLst>
                  <a:outerShdw blurRad="38100" dist="38100" dir="2700000" algn="tl">
                    <a:srgbClr val="000000"/>
                  </a:outerShdw>
                </a:effectLst>
                <a:hlinkClick r:id="" action="ppaction://noaction"/>
              </a:rPr>
              <a:t>وثبةَ</a:t>
            </a:r>
            <a:endParaRPr lang="en-US" sz="2400" b="1" dirty="0">
              <a:effectLst>
                <a:outerShdw blurRad="38100" dist="38100" dir="2700000" algn="tl">
                  <a:srgbClr val="000000"/>
                </a:outerShdw>
              </a:effectLst>
            </a:endParaRPr>
          </a:p>
        </p:txBody>
      </p:sp>
      <p:sp>
        <p:nvSpPr>
          <p:cNvPr id="34844" name="Rectangle 28"/>
          <p:cNvSpPr>
            <a:spLocks noChangeArrowheads="1"/>
          </p:cNvSpPr>
          <p:nvPr/>
        </p:nvSpPr>
        <p:spPr bwMode="auto">
          <a:xfrm>
            <a:off x="6011863" y="3213100"/>
            <a:ext cx="525462" cy="457200"/>
          </a:xfrm>
          <a:prstGeom prst="rect">
            <a:avLst/>
          </a:prstGeom>
          <a:noFill/>
          <a:ln w="9525">
            <a:noFill/>
            <a:miter lim="800000"/>
            <a:headEnd/>
            <a:tailEnd/>
          </a:ln>
          <a:effectLst/>
        </p:spPr>
        <p:txBody>
          <a:bodyPr wrap="none">
            <a:spAutoFit/>
          </a:bodyPr>
          <a:lstStyle/>
          <a:p>
            <a:pPr>
              <a:spcBef>
                <a:spcPct val="50000"/>
              </a:spcBef>
            </a:pPr>
            <a:r>
              <a:rPr lang="ar-JO" sz="2400" b="1" dirty="0">
                <a:effectLst>
                  <a:outerShdw blurRad="38100" dist="38100" dir="2700000" algn="tl">
                    <a:srgbClr val="000000"/>
                  </a:outerShdw>
                </a:effectLst>
                <a:hlinkClick r:id="" action="ppaction://noaction"/>
              </a:rPr>
              <a:t>قتلاً</a:t>
            </a:r>
            <a:endParaRPr lang="en-US" sz="2400" b="1" dirty="0">
              <a:effectLst>
                <a:outerShdw blurRad="38100" dist="38100" dir="2700000" algn="tl">
                  <a:srgbClr val="000000"/>
                </a:outerShdw>
              </a:effectLst>
            </a:endParaRPr>
          </a:p>
        </p:txBody>
      </p:sp>
      <p:sp>
        <p:nvSpPr>
          <p:cNvPr id="34845" name="Rectangle 29"/>
          <p:cNvSpPr>
            <a:spLocks noChangeArrowheads="1"/>
          </p:cNvSpPr>
          <p:nvPr/>
        </p:nvSpPr>
        <p:spPr bwMode="auto">
          <a:xfrm>
            <a:off x="6443663" y="3213100"/>
            <a:ext cx="708025" cy="457200"/>
          </a:xfrm>
          <a:prstGeom prst="rect">
            <a:avLst/>
          </a:prstGeom>
          <a:noFill/>
          <a:ln w="9525">
            <a:noFill/>
            <a:miter lim="800000"/>
            <a:headEnd/>
            <a:tailEnd/>
          </a:ln>
          <a:effectLst/>
        </p:spPr>
        <p:txBody>
          <a:bodyPr wrap="none">
            <a:spAutoFit/>
          </a:bodyPr>
          <a:lstStyle/>
          <a:p>
            <a:r>
              <a:rPr lang="ar-JO" sz="2400" b="1" dirty="0">
                <a:effectLst>
                  <a:outerShdw blurRad="38100" dist="38100" dir="2700000" algn="tl">
                    <a:srgbClr val="000000"/>
                  </a:outerShdw>
                </a:effectLst>
                <a:hlinkClick r:id="" action="ppaction://noaction"/>
              </a:rPr>
              <a:t>الذئب</a:t>
            </a:r>
            <a:endParaRPr lang="en-US" sz="2400" b="1" dirty="0">
              <a:effectLst>
                <a:outerShdw blurRad="38100" dist="38100" dir="2700000" algn="tl">
                  <a:srgbClr val="000000"/>
                </a:outerShdw>
              </a:effectLst>
            </a:endParaRPr>
          </a:p>
        </p:txBody>
      </p:sp>
      <p:sp>
        <p:nvSpPr>
          <p:cNvPr id="34846" name="Rectangle 30"/>
          <p:cNvSpPr>
            <a:spLocks noChangeArrowheads="1"/>
          </p:cNvSpPr>
          <p:nvPr/>
        </p:nvSpPr>
        <p:spPr bwMode="auto">
          <a:xfrm>
            <a:off x="7019925" y="3213100"/>
            <a:ext cx="960438" cy="457200"/>
          </a:xfrm>
          <a:prstGeom prst="rect">
            <a:avLst/>
          </a:prstGeom>
          <a:noFill/>
          <a:ln w="9525">
            <a:noFill/>
            <a:miter lim="800000"/>
            <a:headEnd/>
            <a:tailEnd/>
          </a:ln>
          <a:effectLst/>
        </p:spPr>
        <p:txBody>
          <a:bodyPr wrap="none">
            <a:spAutoFit/>
          </a:bodyPr>
          <a:lstStyle/>
          <a:p>
            <a:r>
              <a:rPr lang="ar-JO" sz="2400" b="1" dirty="0">
                <a:effectLst>
                  <a:outerShdw blurRad="38100" dist="38100" dir="2700000" algn="tl">
                    <a:srgbClr val="000000"/>
                  </a:outerShdw>
                </a:effectLst>
                <a:hlinkClick r:id="" action="ppaction://noaction"/>
              </a:rPr>
              <a:t>الحارس</a:t>
            </a:r>
            <a:endParaRPr lang="en-US" sz="2400" b="1" dirty="0">
              <a:effectLst>
                <a:outerShdw blurRad="38100" dist="38100" dir="2700000" algn="tl">
                  <a:srgbClr val="000000"/>
                </a:outerShdw>
              </a:effectLst>
            </a:endParaRPr>
          </a:p>
        </p:txBody>
      </p:sp>
      <p:sp>
        <p:nvSpPr>
          <p:cNvPr id="34847" name="Rectangle 31"/>
          <p:cNvSpPr>
            <a:spLocks noChangeArrowheads="1"/>
          </p:cNvSpPr>
          <p:nvPr/>
        </p:nvSpPr>
        <p:spPr bwMode="auto">
          <a:xfrm>
            <a:off x="5148263" y="4292600"/>
            <a:ext cx="646112" cy="457200"/>
          </a:xfrm>
          <a:prstGeom prst="rect">
            <a:avLst/>
          </a:prstGeom>
          <a:noFill/>
          <a:ln w="9525">
            <a:noFill/>
            <a:miter lim="800000"/>
            <a:headEnd/>
            <a:tailEnd/>
          </a:ln>
          <a:effectLst/>
        </p:spPr>
        <p:txBody>
          <a:bodyPr wrap="none">
            <a:spAutoFit/>
          </a:bodyPr>
          <a:lstStyle/>
          <a:p>
            <a:pPr>
              <a:spcBef>
                <a:spcPct val="50000"/>
              </a:spcBef>
            </a:pPr>
            <a:r>
              <a:rPr lang="ar-JO" sz="2400" b="1" dirty="0">
                <a:effectLst>
                  <a:outerShdw blurRad="38100" dist="38100" dir="2700000" algn="tl">
                    <a:srgbClr val="000000"/>
                  </a:outerShdw>
                </a:effectLst>
                <a:hlinkClick r:id="" action="ppaction://noaction"/>
              </a:rPr>
              <a:t>رائعا</a:t>
            </a:r>
            <a:endParaRPr lang="en-US" sz="2400" b="1" dirty="0">
              <a:effectLst>
                <a:outerShdw blurRad="38100" dist="38100" dir="2700000" algn="tl">
                  <a:srgbClr val="000000"/>
                </a:outerShdw>
              </a:effectLst>
            </a:endParaRPr>
          </a:p>
        </p:txBody>
      </p:sp>
      <p:sp>
        <p:nvSpPr>
          <p:cNvPr id="34848" name="Rectangle 32"/>
          <p:cNvSpPr>
            <a:spLocks noChangeArrowheads="1"/>
          </p:cNvSpPr>
          <p:nvPr/>
        </p:nvSpPr>
        <p:spPr bwMode="auto">
          <a:xfrm>
            <a:off x="5651500" y="4292600"/>
            <a:ext cx="762000" cy="457200"/>
          </a:xfrm>
          <a:prstGeom prst="rect">
            <a:avLst/>
          </a:prstGeom>
          <a:noFill/>
          <a:ln w="9525">
            <a:noFill/>
            <a:miter lim="800000"/>
            <a:headEnd/>
            <a:tailEnd/>
          </a:ln>
          <a:effectLst/>
        </p:spPr>
        <p:txBody>
          <a:bodyPr>
            <a:spAutoFit/>
          </a:bodyPr>
          <a:lstStyle/>
          <a:p>
            <a:r>
              <a:rPr lang="ar-JO" sz="2400" b="1" dirty="0">
                <a:effectLst>
                  <a:outerShdw blurRad="38100" dist="38100" dir="2700000" algn="tl">
                    <a:srgbClr val="000000"/>
                  </a:outerShdw>
                </a:effectLst>
                <a:hlinkClick r:id="" action="ppaction://noaction"/>
              </a:rPr>
              <a:t>إنشاداً</a:t>
            </a:r>
            <a:endParaRPr lang="en-US" sz="2400" b="1" dirty="0">
              <a:effectLst>
                <a:outerShdw blurRad="38100" dist="38100" dir="2700000" algn="tl">
                  <a:srgbClr val="000000"/>
                </a:outerShdw>
              </a:effectLst>
            </a:endParaRPr>
          </a:p>
        </p:txBody>
      </p:sp>
      <p:sp>
        <p:nvSpPr>
          <p:cNvPr id="34849" name="Rectangle 33"/>
          <p:cNvSpPr>
            <a:spLocks noChangeArrowheads="1"/>
          </p:cNvSpPr>
          <p:nvPr/>
        </p:nvSpPr>
        <p:spPr bwMode="auto">
          <a:xfrm>
            <a:off x="6300788" y="4292600"/>
            <a:ext cx="947737" cy="457200"/>
          </a:xfrm>
          <a:prstGeom prst="rect">
            <a:avLst/>
          </a:prstGeom>
          <a:noFill/>
          <a:ln w="9525">
            <a:noFill/>
            <a:miter lim="800000"/>
            <a:headEnd/>
            <a:tailEnd/>
          </a:ln>
          <a:effectLst/>
        </p:spPr>
        <p:txBody>
          <a:bodyPr wrap="none">
            <a:spAutoFit/>
          </a:bodyPr>
          <a:lstStyle/>
          <a:p>
            <a:r>
              <a:rPr lang="ar-JO" sz="2400" b="1" dirty="0">
                <a:effectLst>
                  <a:outerShdw blurRad="38100" dist="38100" dir="2700000" algn="tl">
                    <a:srgbClr val="000000"/>
                  </a:outerShdw>
                </a:effectLst>
                <a:hlinkClick r:id="" action="ppaction://noaction"/>
              </a:rPr>
              <a:t>القصيدة</a:t>
            </a:r>
            <a:endParaRPr lang="en-US" sz="2400" b="1" dirty="0">
              <a:effectLst>
                <a:outerShdw blurRad="38100" dist="38100" dir="2700000" algn="tl">
                  <a:srgbClr val="000000"/>
                </a:outerShdw>
              </a:effectLst>
            </a:endParaRPr>
          </a:p>
        </p:txBody>
      </p:sp>
      <p:sp>
        <p:nvSpPr>
          <p:cNvPr id="34850" name="Rectangle 34"/>
          <p:cNvSpPr>
            <a:spLocks noChangeArrowheads="1"/>
          </p:cNvSpPr>
          <p:nvPr/>
        </p:nvSpPr>
        <p:spPr bwMode="auto">
          <a:xfrm>
            <a:off x="7092950" y="4292600"/>
            <a:ext cx="876300" cy="457200"/>
          </a:xfrm>
          <a:prstGeom prst="rect">
            <a:avLst/>
          </a:prstGeom>
          <a:noFill/>
          <a:ln w="9525">
            <a:noFill/>
            <a:miter lim="800000"/>
            <a:headEnd/>
            <a:tailEnd/>
          </a:ln>
          <a:effectLst/>
        </p:spPr>
        <p:txBody>
          <a:bodyPr wrap="none">
            <a:spAutoFit/>
          </a:bodyPr>
          <a:lstStyle/>
          <a:p>
            <a:pPr>
              <a:spcBef>
                <a:spcPct val="50000"/>
              </a:spcBef>
            </a:pPr>
            <a:r>
              <a:rPr lang="ar-JO" sz="2400" b="1" dirty="0">
                <a:effectLst>
                  <a:outerShdw blurRad="38100" dist="38100" dir="2700000" algn="tl">
                    <a:srgbClr val="000000"/>
                  </a:outerShdw>
                </a:effectLst>
                <a:hlinkClick r:id="" action="ppaction://noaction"/>
              </a:rPr>
              <a:t>الشاعر</a:t>
            </a:r>
            <a:endParaRPr lang="en-US" sz="2400" b="1" dirty="0">
              <a:effectLst>
                <a:outerShdw blurRad="38100" dist="38100" dir="2700000" algn="tl">
                  <a:srgbClr val="000000"/>
                </a:outerShdw>
              </a:effectLst>
            </a:endParaRPr>
          </a:p>
        </p:txBody>
      </p:sp>
      <p:sp>
        <p:nvSpPr>
          <p:cNvPr id="34851" name="Rectangle 35"/>
          <p:cNvSpPr>
            <a:spLocks noChangeArrowheads="1"/>
          </p:cNvSpPr>
          <p:nvPr/>
        </p:nvSpPr>
        <p:spPr bwMode="auto">
          <a:xfrm>
            <a:off x="5580063" y="5300663"/>
            <a:ext cx="1111250" cy="457200"/>
          </a:xfrm>
          <a:prstGeom prst="rect">
            <a:avLst/>
          </a:prstGeom>
          <a:noFill/>
          <a:ln w="9525">
            <a:noFill/>
            <a:miter lim="800000"/>
            <a:headEnd/>
            <a:tailEnd/>
          </a:ln>
          <a:effectLst/>
        </p:spPr>
        <p:txBody>
          <a:bodyPr wrap="none">
            <a:spAutoFit/>
          </a:bodyPr>
          <a:lstStyle/>
          <a:p>
            <a:r>
              <a:rPr lang="ar-JO" sz="2400" b="1" dirty="0">
                <a:effectLst>
                  <a:outerShdw blurRad="38100" dist="38100" dir="2700000" algn="tl">
                    <a:srgbClr val="000000"/>
                  </a:outerShdw>
                </a:effectLst>
                <a:hlinkClick r:id="" action="ppaction://noaction"/>
              </a:rPr>
              <a:t>تصفيقتين</a:t>
            </a:r>
            <a:endParaRPr lang="en-US" sz="2400" b="1" dirty="0">
              <a:effectLst>
                <a:outerShdw blurRad="38100" dist="38100" dir="2700000" algn="tl">
                  <a:srgbClr val="000000"/>
                </a:outerShdw>
              </a:effectLst>
            </a:endParaRPr>
          </a:p>
        </p:txBody>
      </p:sp>
      <p:sp>
        <p:nvSpPr>
          <p:cNvPr id="34852" name="Rectangle 36"/>
          <p:cNvSpPr>
            <a:spLocks noChangeArrowheads="1"/>
          </p:cNvSpPr>
          <p:nvPr/>
        </p:nvSpPr>
        <p:spPr bwMode="auto">
          <a:xfrm>
            <a:off x="6784344" y="5300663"/>
            <a:ext cx="853119" cy="461665"/>
          </a:xfrm>
          <a:prstGeom prst="rect">
            <a:avLst/>
          </a:prstGeom>
          <a:noFill/>
          <a:ln w="9525">
            <a:noFill/>
            <a:miter lim="800000"/>
            <a:headEnd/>
            <a:tailEnd/>
          </a:ln>
          <a:effectLst/>
        </p:spPr>
        <p:txBody>
          <a:bodyPr wrap="none">
            <a:spAutoFit/>
          </a:bodyPr>
          <a:lstStyle/>
          <a:p>
            <a:r>
              <a:rPr lang="ar-SA" sz="2400" b="1" u="sng" dirty="0" smtClean="0">
                <a:effectLst>
                  <a:outerShdw blurRad="38100" dist="38100" dir="2700000" algn="tl">
                    <a:srgbClr val="000000"/>
                  </a:outerShdw>
                </a:effectLst>
              </a:rPr>
              <a:t>الطلاب</a:t>
            </a:r>
            <a:endParaRPr lang="en-US" sz="2400" b="1" u="sng" dirty="0">
              <a:effectLst>
                <a:outerShdw blurRad="38100" dist="38100" dir="2700000" algn="tl">
                  <a:srgbClr val="000000"/>
                </a:outerShdw>
              </a:effectLst>
            </a:endParaRPr>
          </a:p>
        </p:txBody>
      </p:sp>
      <p:sp>
        <p:nvSpPr>
          <p:cNvPr id="34857" name="AutoShape 41"/>
          <p:cNvSpPr>
            <a:spLocks noChangeArrowheads="1"/>
          </p:cNvSpPr>
          <p:nvPr/>
        </p:nvSpPr>
        <p:spPr bwMode="auto">
          <a:xfrm>
            <a:off x="3348038" y="2205038"/>
            <a:ext cx="1511300" cy="504825"/>
          </a:xfrm>
          <a:prstGeom prst="flowChartTerminator">
            <a:avLst/>
          </a:prstGeom>
          <a:solidFill>
            <a:srgbClr val="6600CC">
              <a:alpha val="66000"/>
            </a:srgbClr>
          </a:solidFill>
          <a:ln w="9525">
            <a:solidFill>
              <a:schemeClr val="tx1"/>
            </a:solidFill>
            <a:miter lim="800000"/>
            <a:headEnd/>
            <a:tailEnd/>
          </a:ln>
          <a:effectLst/>
        </p:spPr>
        <p:txBody>
          <a:bodyPr wrap="none" anchor="ctr"/>
          <a:lstStyle/>
          <a:p>
            <a:pPr algn="ctr"/>
            <a:r>
              <a:rPr lang="ar-JO" sz="2400" b="1" dirty="0">
                <a:solidFill>
                  <a:srgbClr val="FF0000"/>
                </a:solidFill>
                <a:effectLst>
                  <a:outerShdw blurRad="38100" dist="38100" dir="2700000" algn="tl">
                    <a:srgbClr val="000000"/>
                  </a:outerShdw>
                </a:effectLst>
                <a:hlinkClick r:id="" action="ppaction://noaction"/>
              </a:rPr>
              <a:t>توكيد الفعل</a:t>
            </a:r>
            <a:endParaRPr lang="en-US" sz="2400" b="1" dirty="0">
              <a:solidFill>
                <a:srgbClr val="FF0000"/>
              </a:solidFill>
              <a:effectLst>
                <a:outerShdw blurRad="38100" dist="38100" dir="2700000" algn="tl">
                  <a:srgbClr val="000000"/>
                </a:outerShdw>
              </a:effectLst>
            </a:endParaRPr>
          </a:p>
        </p:txBody>
      </p:sp>
      <p:sp>
        <p:nvSpPr>
          <p:cNvPr id="34858" name="AutoShape 42"/>
          <p:cNvSpPr>
            <a:spLocks noChangeArrowheads="1"/>
          </p:cNvSpPr>
          <p:nvPr/>
        </p:nvSpPr>
        <p:spPr bwMode="auto">
          <a:xfrm>
            <a:off x="1692275" y="2205038"/>
            <a:ext cx="1511300" cy="504825"/>
          </a:xfrm>
          <a:prstGeom prst="flowChartTerminator">
            <a:avLst/>
          </a:prstGeom>
          <a:solidFill>
            <a:srgbClr val="6600CC">
              <a:alpha val="66000"/>
            </a:srgbClr>
          </a:solidFill>
          <a:ln w="9525">
            <a:solidFill>
              <a:schemeClr val="tx1"/>
            </a:solidFill>
            <a:miter lim="800000"/>
            <a:headEnd/>
            <a:tailEnd/>
          </a:ln>
          <a:effectLst/>
        </p:spPr>
        <p:txBody>
          <a:bodyPr wrap="none" anchor="ctr"/>
          <a:lstStyle/>
          <a:p>
            <a:pPr algn="ctr"/>
            <a:r>
              <a:rPr lang="ar-JO" sz="2400" b="1" dirty="0">
                <a:effectLst>
                  <a:outerShdw blurRad="38100" dist="38100" dir="2700000" algn="tl">
                    <a:srgbClr val="000000"/>
                  </a:outerShdw>
                </a:effectLst>
                <a:hlinkClick r:id="" action="ppaction://noaction"/>
              </a:rPr>
              <a:t>توكيد العدد</a:t>
            </a:r>
            <a:endParaRPr lang="en-US" sz="2400" b="1" dirty="0">
              <a:effectLst>
                <a:outerShdw blurRad="38100" dist="38100" dir="2700000" algn="tl">
                  <a:srgbClr val="000000"/>
                </a:outerShdw>
              </a:effectLst>
            </a:endParaRPr>
          </a:p>
        </p:txBody>
      </p:sp>
      <p:sp>
        <p:nvSpPr>
          <p:cNvPr id="34859" name="AutoShape 43"/>
          <p:cNvSpPr>
            <a:spLocks noChangeArrowheads="1"/>
          </p:cNvSpPr>
          <p:nvPr/>
        </p:nvSpPr>
        <p:spPr bwMode="auto">
          <a:xfrm>
            <a:off x="0" y="2205038"/>
            <a:ext cx="1511300" cy="504825"/>
          </a:xfrm>
          <a:prstGeom prst="flowChartTerminator">
            <a:avLst/>
          </a:prstGeom>
          <a:solidFill>
            <a:srgbClr val="6600CC">
              <a:alpha val="66000"/>
            </a:srgbClr>
          </a:solidFill>
          <a:ln w="9525">
            <a:solidFill>
              <a:schemeClr val="tx1"/>
            </a:solidFill>
            <a:miter lim="800000"/>
            <a:headEnd/>
            <a:tailEnd/>
          </a:ln>
          <a:effectLst/>
        </p:spPr>
        <p:txBody>
          <a:bodyPr wrap="none" anchor="ctr"/>
          <a:lstStyle/>
          <a:p>
            <a:pPr algn="ctr"/>
            <a:r>
              <a:rPr lang="ar-JO" sz="2400" b="1" dirty="0">
                <a:effectLst>
                  <a:outerShdw blurRad="38100" dist="38100" dir="2700000" algn="tl">
                    <a:srgbClr val="000000"/>
                  </a:outerShdw>
                </a:effectLst>
                <a:hlinkClick r:id="" action="ppaction://noaction"/>
              </a:rPr>
              <a:t>توكيد النوع</a:t>
            </a:r>
            <a:endParaRPr lang="en-US" sz="2400" b="1" dirty="0">
              <a:effectLst>
                <a:outerShdw blurRad="38100" dist="38100" dir="2700000" algn="tl">
                  <a:srgbClr val="000000"/>
                </a:outerShdw>
              </a:effectLst>
            </a:endParaRPr>
          </a:p>
        </p:txBody>
      </p:sp>
      <p:sp>
        <p:nvSpPr>
          <p:cNvPr id="34860" name="AutoShape 44"/>
          <p:cNvSpPr>
            <a:spLocks noChangeArrowheads="1"/>
          </p:cNvSpPr>
          <p:nvPr/>
        </p:nvSpPr>
        <p:spPr bwMode="auto">
          <a:xfrm>
            <a:off x="3419475" y="4292600"/>
            <a:ext cx="1511300" cy="504825"/>
          </a:xfrm>
          <a:prstGeom prst="flowChartTerminator">
            <a:avLst/>
          </a:prstGeom>
          <a:solidFill>
            <a:srgbClr val="6600CC">
              <a:alpha val="66000"/>
            </a:srgbClr>
          </a:solidFill>
          <a:ln w="9525">
            <a:solidFill>
              <a:schemeClr val="tx1"/>
            </a:solidFill>
            <a:miter lim="800000"/>
            <a:headEnd/>
            <a:tailEnd/>
          </a:ln>
          <a:effectLst/>
        </p:spPr>
        <p:txBody>
          <a:bodyPr wrap="none" anchor="ctr"/>
          <a:lstStyle/>
          <a:p>
            <a:pPr algn="ctr"/>
            <a:r>
              <a:rPr lang="ar-JO" sz="2400" b="1" dirty="0">
                <a:effectLst>
                  <a:outerShdw blurRad="38100" dist="38100" dir="2700000" algn="tl">
                    <a:srgbClr val="000000"/>
                  </a:outerShdw>
                </a:effectLst>
                <a:hlinkClick r:id="" action="ppaction://noaction"/>
              </a:rPr>
              <a:t>توكيد الفعل</a:t>
            </a:r>
            <a:endParaRPr lang="en-US" sz="2400" b="1" dirty="0">
              <a:effectLst>
                <a:outerShdw blurRad="38100" dist="38100" dir="2700000" algn="tl">
                  <a:srgbClr val="000000"/>
                </a:outerShdw>
              </a:effectLst>
            </a:endParaRPr>
          </a:p>
        </p:txBody>
      </p:sp>
      <p:sp>
        <p:nvSpPr>
          <p:cNvPr id="34861" name="AutoShape 45"/>
          <p:cNvSpPr>
            <a:spLocks noChangeArrowheads="1"/>
          </p:cNvSpPr>
          <p:nvPr/>
        </p:nvSpPr>
        <p:spPr bwMode="auto">
          <a:xfrm>
            <a:off x="1763713" y="3213100"/>
            <a:ext cx="1511300" cy="504825"/>
          </a:xfrm>
          <a:prstGeom prst="flowChartTerminator">
            <a:avLst/>
          </a:prstGeom>
          <a:solidFill>
            <a:srgbClr val="6600CC">
              <a:alpha val="66000"/>
            </a:srgbClr>
          </a:solidFill>
          <a:ln w="9525">
            <a:solidFill>
              <a:schemeClr val="tx1"/>
            </a:solidFill>
            <a:miter lim="800000"/>
            <a:headEnd/>
            <a:tailEnd/>
          </a:ln>
          <a:effectLst/>
        </p:spPr>
        <p:txBody>
          <a:bodyPr wrap="none" anchor="ctr"/>
          <a:lstStyle/>
          <a:p>
            <a:pPr algn="ctr"/>
            <a:r>
              <a:rPr lang="ar-JO" sz="2400" b="1" dirty="0">
                <a:effectLst>
                  <a:outerShdw blurRad="38100" dist="38100" dir="2700000" algn="tl">
                    <a:srgbClr val="000000"/>
                  </a:outerShdw>
                </a:effectLst>
                <a:hlinkClick r:id="" action="ppaction://noaction"/>
              </a:rPr>
              <a:t>توكيد الفعل</a:t>
            </a:r>
            <a:endParaRPr lang="en-US" sz="2400" b="1" dirty="0">
              <a:effectLst>
                <a:outerShdw blurRad="38100" dist="38100" dir="2700000" algn="tl">
                  <a:srgbClr val="000000"/>
                </a:outerShdw>
              </a:effectLst>
            </a:endParaRPr>
          </a:p>
        </p:txBody>
      </p:sp>
      <p:sp>
        <p:nvSpPr>
          <p:cNvPr id="34862" name="AutoShape 46"/>
          <p:cNvSpPr>
            <a:spLocks noChangeArrowheads="1"/>
          </p:cNvSpPr>
          <p:nvPr/>
        </p:nvSpPr>
        <p:spPr bwMode="auto">
          <a:xfrm>
            <a:off x="0" y="5300663"/>
            <a:ext cx="1511300" cy="504825"/>
          </a:xfrm>
          <a:prstGeom prst="flowChartTerminator">
            <a:avLst/>
          </a:prstGeom>
          <a:solidFill>
            <a:srgbClr val="6600CC">
              <a:alpha val="66000"/>
            </a:srgbClr>
          </a:solidFill>
          <a:ln w="9525">
            <a:solidFill>
              <a:schemeClr val="tx1"/>
            </a:solidFill>
            <a:miter lim="800000"/>
            <a:headEnd/>
            <a:tailEnd/>
          </a:ln>
          <a:effectLst/>
        </p:spPr>
        <p:txBody>
          <a:bodyPr wrap="none" anchor="ctr"/>
          <a:lstStyle/>
          <a:p>
            <a:pPr algn="ctr"/>
            <a:r>
              <a:rPr lang="ar-JO" sz="2400" b="1" dirty="0">
                <a:effectLst>
                  <a:outerShdw blurRad="38100" dist="38100" dir="2700000" algn="tl">
                    <a:srgbClr val="000000"/>
                  </a:outerShdw>
                </a:effectLst>
                <a:hlinkClick r:id="" action="ppaction://noaction"/>
              </a:rPr>
              <a:t>توكيد الفعل</a:t>
            </a:r>
            <a:endParaRPr lang="en-US" sz="2400" b="1" dirty="0">
              <a:effectLst>
                <a:outerShdw blurRad="38100" dist="38100" dir="2700000" algn="tl">
                  <a:srgbClr val="000000"/>
                </a:outerShdw>
              </a:effectLst>
            </a:endParaRPr>
          </a:p>
        </p:txBody>
      </p:sp>
      <p:sp>
        <p:nvSpPr>
          <p:cNvPr id="34863" name="AutoShape 47"/>
          <p:cNvSpPr>
            <a:spLocks noChangeArrowheads="1"/>
          </p:cNvSpPr>
          <p:nvPr/>
        </p:nvSpPr>
        <p:spPr bwMode="auto">
          <a:xfrm>
            <a:off x="3419475" y="3213100"/>
            <a:ext cx="1511300" cy="504825"/>
          </a:xfrm>
          <a:prstGeom prst="flowChartTerminator">
            <a:avLst/>
          </a:prstGeom>
          <a:solidFill>
            <a:srgbClr val="6600CC">
              <a:alpha val="66000"/>
            </a:srgbClr>
          </a:solidFill>
          <a:ln w="9525">
            <a:solidFill>
              <a:schemeClr val="tx1"/>
            </a:solidFill>
            <a:miter lim="800000"/>
            <a:headEnd/>
            <a:tailEnd/>
          </a:ln>
          <a:effectLst/>
        </p:spPr>
        <p:txBody>
          <a:bodyPr wrap="none" anchor="ctr"/>
          <a:lstStyle/>
          <a:p>
            <a:pPr algn="ctr"/>
            <a:r>
              <a:rPr lang="ar-JO" sz="2400" b="1" dirty="0">
                <a:effectLst>
                  <a:outerShdw blurRad="38100" dist="38100" dir="2700000" algn="tl">
                    <a:srgbClr val="000000"/>
                  </a:outerShdw>
                </a:effectLst>
                <a:hlinkClick r:id="" action="ppaction://noaction"/>
              </a:rPr>
              <a:t>توكيد العدد</a:t>
            </a:r>
            <a:endParaRPr lang="en-US" sz="2400" b="1" dirty="0">
              <a:effectLst>
                <a:outerShdw blurRad="38100" dist="38100" dir="2700000" algn="tl">
                  <a:srgbClr val="000000"/>
                </a:outerShdw>
              </a:effectLst>
            </a:endParaRPr>
          </a:p>
        </p:txBody>
      </p:sp>
      <p:sp>
        <p:nvSpPr>
          <p:cNvPr id="34864" name="AutoShape 48"/>
          <p:cNvSpPr>
            <a:spLocks noChangeArrowheads="1"/>
          </p:cNvSpPr>
          <p:nvPr/>
        </p:nvSpPr>
        <p:spPr bwMode="auto">
          <a:xfrm>
            <a:off x="1763713" y="4292600"/>
            <a:ext cx="1511300" cy="504825"/>
          </a:xfrm>
          <a:prstGeom prst="flowChartTerminator">
            <a:avLst/>
          </a:prstGeom>
          <a:solidFill>
            <a:srgbClr val="6600CC">
              <a:alpha val="66000"/>
            </a:srgbClr>
          </a:solidFill>
          <a:ln w="9525">
            <a:solidFill>
              <a:schemeClr val="tx1"/>
            </a:solidFill>
            <a:miter lim="800000"/>
            <a:headEnd/>
            <a:tailEnd/>
          </a:ln>
          <a:effectLst/>
        </p:spPr>
        <p:txBody>
          <a:bodyPr wrap="none" anchor="ctr"/>
          <a:lstStyle/>
          <a:p>
            <a:pPr algn="ctr"/>
            <a:r>
              <a:rPr lang="ar-JO" sz="2400" b="1" dirty="0">
                <a:effectLst>
                  <a:outerShdw blurRad="38100" dist="38100" dir="2700000" algn="tl">
                    <a:srgbClr val="000000"/>
                  </a:outerShdw>
                </a:effectLst>
                <a:hlinkClick r:id="" action="ppaction://noaction"/>
              </a:rPr>
              <a:t>توكيد العدد</a:t>
            </a:r>
            <a:endParaRPr lang="en-US" sz="2400" b="1" dirty="0">
              <a:effectLst>
                <a:outerShdw blurRad="38100" dist="38100" dir="2700000" algn="tl">
                  <a:srgbClr val="000000"/>
                </a:outerShdw>
              </a:effectLst>
            </a:endParaRPr>
          </a:p>
        </p:txBody>
      </p:sp>
      <p:sp>
        <p:nvSpPr>
          <p:cNvPr id="34865" name="AutoShape 49"/>
          <p:cNvSpPr>
            <a:spLocks noChangeArrowheads="1"/>
          </p:cNvSpPr>
          <p:nvPr/>
        </p:nvSpPr>
        <p:spPr bwMode="auto">
          <a:xfrm>
            <a:off x="1763713" y="5300663"/>
            <a:ext cx="1511300" cy="504825"/>
          </a:xfrm>
          <a:prstGeom prst="flowChartTerminator">
            <a:avLst/>
          </a:prstGeom>
          <a:solidFill>
            <a:srgbClr val="6600CC">
              <a:alpha val="66000"/>
            </a:srgbClr>
          </a:solidFill>
          <a:ln w="9525">
            <a:solidFill>
              <a:schemeClr val="tx1"/>
            </a:solidFill>
            <a:miter lim="800000"/>
            <a:headEnd/>
            <a:tailEnd/>
          </a:ln>
          <a:effectLst/>
        </p:spPr>
        <p:txBody>
          <a:bodyPr wrap="none" anchor="ctr"/>
          <a:lstStyle/>
          <a:p>
            <a:pPr algn="ctr"/>
            <a:r>
              <a:rPr lang="ar-JO" sz="2400" b="1" dirty="0">
                <a:effectLst>
                  <a:outerShdw blurRad="38100" dist="38100" dir="2700000" algn="tl">
                    <a:srgbClr val="000000"/>
                  </a:outerShdw>
                </a:effectLst>
                <a:hlinkClick r:id="" action="ppaction://noaction"/>
              </a:rPr>
              <a:t>توكيد العدد</a:t>
            </a:r>
            <a:endParaRPr lang="en-US" sz="2400" b="1" dirty="0">
              <a:effectLst>
                <a:outerShdw blurRad="38100" dist="38100" dir="2700000" algn="tl">
                  <a:srgbClr val="000000"/>
                </a:outerShdw>
              </a:effectLst>
            </a:endParaRPr>
          </a:p>
        </p:txBody>
      </p:sp>
      <p:sp>
        <p:nvSpPr>
          <p:cNvPr id="34866" name="AutoShape 50"/>
          <p:cNvSpPr>
            <a:spLocks noChangeArrowheads="1"/>
          </p:cNvSpPr>
          <p:nvPr/>
        </p:nvSpPr>
        <p:spPr bwMode="auto">
          <a:xfrm>
            <a:off x="0" y="3213100"/>
            <a:ext cx="1511300" cy="504825"/>
          </a:xfrm>
          <a:prstGeom prst="flowChartTerminator">
            <a:avLst/>
          </a:prstGeom>
          <a:solidFill>
            <a:srgbClr val="6600CC">
              <a:alpha val="66000"/>
            </a:srgbClr>
          </a:solidFill>
          <a:ln w="9525">
            <a:solidFill>
              <a:schemeClr val="tx1"/>
            </a:solidFill>
            <a:miter lim="800000"/>
            <a:headEnd/>
            <a:tailEnd/>
          </a:ln>
          <a:effectLst/>
        </p:spPr>
        <p:txBody>
          <a:bodyPr wrap="none" anchor="ctr"/>
          <a:lstStyle/>
          <a:p>
            <a:pPr algn="ctr"/>
            <a:r>
              <a:rPr lang="ar-JO" sz="2400" b="1" dirty="0">
                <a:effectLst>
                  <a:outerShdw blurRad="38100" dist="38100" dir="2700000" algn="tl">
                    <a:srgbClr val="000000"/>
                  </a:outerShdw>
                </a:effectLst>
                <a:hlinkClick r:id="" action="ppaction://noaction"/>
              </a:rPr>
              <a:t>توكيد النوع</a:t>
            </a:r>
            <a:endParaRPr lang="en-US" sz="2400" b="1" dirty="0">
              <a:effectLst>
                <a:outerShdw blurRad="38100" dist="38100" dir="2700000" algn="tl">
                  <a:srgbClr val="000000"/>
                </a:outerShdw>
              </a:effectLst>
            </a:endParaRPr>
          </a:p>
        </p:txBody>
      </p:sp>
      <p:sp>
        <p:nvSpPr>
          <p:cNvPr id="34867" name="AutoShape 51"/>
          <p:cNvSpPr>
            <a:spLocks noChangeArrowheads="1"/>
          </p:cNvSpPr>
          <p:nvPr/>
        </p:nvSpPr>
        <p:spPr bwMode="auto">
          <a:xfrm>
            <a:off x="0" y="4292600"/>
            <a:ext cx="1511300" cy="504825"/>
          </a:xfrm>
          <a:prstGeom prst="flowChartTerminator">
            <a:avLst/>
          </a:prstGeom>
          <a:solidFill>
            <a:srgbClr val="6600CC">
              <a:alpha val="66000"/>
            </a:srgbClr>
          </a:solidFill>
          <a:ln w="9525">
            <a:solidFill>
              <a:schemeClr val="tx1"/>
            </a:solidFill>
            <a:miter lim="800000"/>
            <a:headEnd/>
            <a:tailEnd/>
          </a:ln>
          <a:effectLst/>
        </p:spPr>
        <p:txBody>
          <a:bodyPr wrap="none" anchor="ctr"/>
          <a:lstStyle/>
          <a:p>
            <a:pPr algn="ctr"/>
            <a:r>
              <a:rPr lang="ar-JO" sz="2400" b="1" dirty="0">
                <a:effectLst>
                  <a:outerShdw blurRad="38100" dist="38100" dir="2700000" algn="tl">
                    <a:srgbClr val="000000"/>
                  </a:outerShdw>
                </a:effectLst>
                <a:hlinkClick r:id="" action="ppaction://noaction"/>
              </a:rPr>
              <a:t>توكيد النوع</a:t>
            </a:r>
            <a:endParaRPr lang="en-US" sz="2400" b="1" dirty="0">
              <a:effectLst>
                <a:outerShdw blurRad="38100" dist="38100" dir="2700000" algn="tl">
                  <a:srgbClr val="000000"/>
                </a:outerShdw>
              </a:effectLst>
            </a:endParaRPr>
          </a:p>
        </p:txBody>
      </p:sp>
      <p:sp>
        <p:nvSpPr>
          <p:cNvPr id="34868" name="AutoShape 52"/>
          <p:cNvSpPr>
            <a:spLocks noChangeArrowheads="1"/>
          </p:cNvSpPr>
          <p:nvPr/>
        </p:nvSpPr>
        <p:spPr bwMode="auto">
          <a:xfrm>
            <a:off x="3419475" y="5300663"/>
            <a:ext cx="1511300" cy="504825"/>
          </a:xfrm>
          <a:prstGeom prst="flowChartTerminator">
            <a:avLst/>
          </a:prstGeom>
          <a:solidFill>
            <a:srgbClr val="6600CC">
              <a:alpha val="66000"/>
            </a:srgbClr>
          </a:solidFill>
          <a:ln w="9525">
            <a:solidFill>
              <a:schemeClr val="tx1"/>
            </a:solidFill>
            <a:miter lim="800000"/>
            <a:headEnd/>
            <a:tailEnd/>
          </a:ln>
          <a:effectLst/>
        </p:spPr>
        <p:txBody>
          <a:bodyPr wrap="none" anchor="ctr"/>
          <a:lstStyle/>
          <a:p>
            <a:pPr algn="ctr"/>
            <a:r>
              <a:rPr lang="ar-JO" sz="2400" b="1" dirty="0">
                <a:effectLst>
                  <a:outerShdw blurRad="38100" dist="38100" dir="2700000" algn="tl">
                    <a:srgbClr val="000000"/>
                  </a:outerShdw>
                </a:effectLst>
                <a:hlinkClick r:id="" action="ppaction://noaction"/>
              </a:rPr>
              <a:t>توكيد النوع</a:t>
            </a:r>
            <a:endParaRPr lang="en-US" sz="2400" b="1" dirty="0">
              <a:effectLst>
                <a:outerShdw blurRad="38100" dist="38100" dir="2700000" algn="tl">
                  <a:srgbClr val="000000"/>
                </a:outerShdw>
              </a:effectLst>
            </a:endParaRPr>
          </a:p>
        </p:txBody>
      </p:sp>
    </p:spTree>
  </p:cSld>
  <p:clrMapOvr>
    <a:masterClrMapping/>
  </p:clrMapOvr>
  <p:transition spd="med">
    <p:dissolve/>
  </p:transition>
  <p:timing>
    <p:tnLst>
      <p:par>
        <p:cTn id="1" dur="indefinite" restart="never" nodeType="tmRoot"/>
      </p:par>
    </p:tnLst>
  </p:timing>
</p:sld>
</file>

<file path=ppt/theme/theme1.xml><?xml version="1.0" encoding="utf-8"?>
<a:theme xmlns:a="http://schemas.openxmlformats.org/drawingml/2006/main" name="المفعول  المطلق">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
        <a:cs typeface="Arial"/>
      </a:majorFont>
      <a:minorFont>
        <a:latin typeface="Tahoma"/>
        <a:ea typeface=""/>
        <a:cs typeface="Arial"/>
      </a:minorFont>
    </a:fontScheme>
    <a:fmtScheme name="مسبوك">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Technic</Template>
  <TotalTime>25</TotalTime>
  <Words>317</Words>
  <Application>Microsoft Office PowerPoint</Application>
  <PresentationFormat>عرض على الشاشة (3:4)‏</PresentationFormat>
  <Paragraphs>88</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المفعول  المطلق</vt:lpstr>
      <vt:lpstr>المفعول المطلق</vt:lpstr>
      <vt:lpstr>عرض تقديمي في PowerPoint</vt:lpstr>
      <vt:lpstr>عرض تقديمي في PowerPoint</vt:lpstr>
      <vt:lpstr>استخرج من النص مفعول مطلق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المفعول المطلق</dc:title>
  <dc:creator>_-@$Z5S$@-_</dc:creator>
  <cp:lastModifiedBy>dr yousef</cp:lastModifiedBy>
  <cp:revision>4</cp:revision>
  <dcterms:created xsi:type="dcterms:W3CDTF">2011-04-25T11:56:57Z</dcterms:created>
  <dcterms:modified xsi:type="dcterms:W3CDTF">2012-07-13T23:20:48Z</dcterms:modified>
</cp:coreProperties>
</file>