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16EA7-4162-4CEC-BE82-EC9C6250034C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6C173-D6A8-4808-96FA-51A10C550F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1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6C173-D6A8-4808-96FA-51A10C550F2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2303DB0-C41B-41A6-913C-FF2AAC069827}" type="datetimeFigureOut">
              <a:rPr lang="en-US" smtClean="0"/>
              <a:pPr/>
              <a:t>7/17/2012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5EDB176-3952-49CC-9DB8-0549DB5B7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المبتدأ و الخبر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عرب 101 </a:t>
            </a:r>
          </a:p>
          <a:p>
            <a:r>
              <a:rPr lang="ar-SA" dirty="0" smtClean="0"/>
              <a:t>د/ يوسف فجال</a:t>
            </a:r>
          </a:p>
          <a:p>
            <a:r>
              <a:rPr lang="ar-SA" dirty="0" smtClean="0"/>
              <a:t>اعداد/ عمر عبدالعزيز العجاجي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dirty="0" smtClean="0"/>
              <a:t>المبتدأ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هو الاسم الذي ابتدء به الكلام ليخبر به شيء و لم </a:t>
            </a:r>
            <a:r>
              <a:rPr lang="ar-SA" smtClean="0"/>
              <a:t>يسبقه أداه </a:t>
            </a:r>
            <a:r>
              <a:rPr lang="ar-SA" dirty="0" smtClean="0"/>
              <a:t>تغير اعرابه . </a:t>
            </a:r>
            <a:endParaRPr lang="ar-SA" dirty="0" smtClean="0">
              <a:solidFill>
                <a:srgbClr val="FF0000"/>
              </a:solidFill>
            </a:endParaRPr>
          </a:p>
          <a:p>
            <a:pPr algn="r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r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ar-SA" dirty="0" smtClean="0">
                <a:solidFill>
                  <a:srgbClr val="FF0000"/>
                </a:solidFill>
              </a:rPr>
              <a:t>المسلمُ   </a:t>
            </a:r>
            <a:r>
              <a:rPr lang="ar-SA" dirty="0" smtClean="0"/>
              <a:t>صادقٌ</a:t>
            </a:r>
          </a:p>
          <a:p>
            <a:pPr algn="r">
              <a:buNone/>
            </a:pPr>
            <a:r>
              <a:rPr lang="ar-SA" dirty="0" smtClean="0">
                <a:solidFill>
                  <a:srgbClr val="FF0000"/>
                </a:solidFill>
              </a:rPr>
              <a:t>التلميذُ  </a:t>
            </a:r>
            <a:r>
              <a:rPr lang="ar-SA" dirty="0" smtClean="0"/>
              <a:t> مجتهدٌ</a:t>
            </a:r>
          </a:p>
          <a:p>
            <a:pPr algn="r">
              <a:buNone/>
            </a:pPr>
            <a:r>
              <a:rPr lang="ar-SA" dirty="0" smtClean="0">
                <a:solidFill>
                  <a:srgbClr val="FF0000"/>
                </a:solidFill>
              </a:rPr>
              <a:t>الكتابُ</a:t>
            </a:r>
            <a:r>
              <a:rPr lang="ar-SA" dirty="0" smtClean="0"/>
              <a:t>  نظيفٌ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الخبر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هو الجزء المتمُ الفائدة , و المنتظم مع المبتدأ لتكوين جملة و يكون .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الخبر ثلاثة انواع :</a:t>
            </a:r>
          </a:p>
          <a:p>
            <a:pPr algn="r">
              <a:buNone/>
            </a:pPr>
            <a:r>
              <a:rPr lang="ar-SA" dirty="0" smtClean="0"/>
              <a:t>  * مفرد</a:t>
            </a:r>
          </a:p>
          <a:p>
            <a:pPr algn="r">
              <a:buNone/>
            </a:pPr>
            <a:r>
              <a:rPr lang="ar-SA" dirty="0" smtClean="0"/>
              <a:t>  * جملة </a:t>
            </a:r>
          </a:p>
          <a:p>
            <a:pPr algn="r">
              <a:buNone/>
            </a:pPr>
            <a:r>
              <a:rPr lang="ar-SA" dirty="0" smtClean="0"/>
              <a:t>  * شبه جملة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المفرد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امثلة على الخبر المفرد :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المسلمُ </a:t>
            </a:r>
            <a:r>
              <a:rPr lang="ar-SA" dirty="0" smtClean="0">
                <a:solidFill>
                  <a:srgbClr val="FF0000"/>
                </a:solidFill>
              </a:rPr>
              <a:t>صادقٌ</a:t>
            </a:r>
          </a:p>
          <a:p>
            <a:pPr algn="r">
              <a:buNone/>
            </a:pPr>
            <a:r>
              <a:rPr lang="ar-SA" dirty="0" smtClean="0"/>
              <a:t>التلميذُ </a:t>
            </a:r>
            <a:r>
              <a:rPr lang="ar-SA" dirty="0" smtClean="0">
                <a:solidFill>
                  <a:srgbClr val="FF0000"/>
                </a:solidFill>
              </a:rPr>
              <a:t>مجتهدٌ</a:t>
            </a:r>
          </a:p>
          <a:p>
            <a:pPr algn="r">
              <a:buNone/>
            </a:pPr>
            <a:r>
              <a:rPr lang="ar-SA" dirty="0" smtClean="0"/>
              <a:t>الكتابُ </a:t>
            </a:r>
            <a:r>
              <a:rPr lang="ar-SA" dirty="0" smtClean="0">
                <a:solidFill>
                  <a:srgbClr val="FF0000"/>
                </a:solidFill>
              </a:rPr>
              <a:t>نظيفٌ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خبر جملة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خبر الجملة قد يكون جملة اسمية او فعلية و لا بد من رابط يربطها بالمبتدأ .</a:t>
            </a:r>
          </a:p>
          <a:p>
            <a:pPr algn="r">
              <a:buNone/>
            </a:pPr>
            <a:r>
              <a:rPr lang="ar-SA" dirty="0" smtClean="0"/>
              <a:t> *الضمير :</a:t>
            </a:r>
          </a:p>
          <a:p>
            <a:pPr algn="r">
              <a:buNone/>
            </a:pPr>
            <a:r>
              <a:rPr lang="ar-SA" dirty="0" smtClean="0"/>
              <a:t>زيدُ ابو</a:t>
            </a:r>
            <a:r>
              <a:rPr lang="ar-SA" dirty="0" smtClean="0">
                <a:solidFill>
                  <a:srgbClr val="FF0000"/>
                </a:solidFill>
              </a:rPr>
              <a:t>ه</a:t>
            </a:r>
            <a:r>
              <a:rPr lang="ar-SA" dirty="0" smtClean="0"/>
              <a:t> قائم</a:t>
            </a:r>
          </a:p>
          <a:p>
            <a:pPr algn="r">
              <a:buNone/>
            </a:pPr>
            <a:r>
              <a:rPr lang="ar-SA" dirty="0" smtClean="0"/>
              <a:t>خالدُ يقرأ كتاباً</a:t>
            </a:r>
          </a:p>
          <a:p>
            <a:pPr algn="r">
              <a:buNone/>
            </a:pPr>
            <a:r>
              <a:rPr lang="ar-SA" dirty="0" smtClean="0"/>
              <a:t>*اسم الإشارة :</a:t>
            </a:r>
          </a:p>
          <a:p>
            <a:pPr algn="r">
              <a:buNone/>
            </a:pPr>
            <a:r>
              <a:rPr lang="ar-SA" dirty="0" smtClean="0"/>
              <a:t>(و لبس التقوى </a:t>
            </a:r>
            <a:r>
              <a:rPr lang="ar-SA" dirty="0" smtClean="0">
                <a:solidFill>
                  <a:srgbClr val="FF0000"/>
                </a:solidFill>
              </a:rPr>
              <a:t>ذلك</a:t>
            </a:r>
            <a:r>
              <a:rPr lang="ar-SA" dirty="0" smtClean="0"/>
              <a:t> خير)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خبر شبه الجملة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و يكون بالحالات التالية.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* جار و مجرور :</a:t>
            </a:r>
          </a:p>
          <a:p>
            <a:pPr algn="r">
              <a:buNone/>
            </a:pPr>
            <a:r>
              <a:rPr lang="ar-SA" dirty="0" smtClean="0"/>
              <a:t>خالدُ </a:t>
            </a:r>
            <a:r>
              <a:rPr lang="ar-SA" dirty="0" smtClean="0">
                <a:solidFill>
                  <a:srgbClr val="FF0000"/>
                </a:solidFill>
              </a:rPr>
              <a:t>في الدارِ</a:t>
            </a:r>
          </a:p>
          <a:p>
            <a:pPr algn="r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ar-SA" dirty="0" smtClean="0"/>
              <a:t>ظرف :</a:t>
            </a:r>
          </a:p>
          <a:p>
            <a:pPr algn="r">
              <a:buNone/>
            </a:pPr>
            <a:r>
              <a:rPr lang="ar-SA" dirty="0" smtClean="0"/>
              <a:t>اللقاءُ </a:t>
            </a:r>
            <a:r>
              <a:rPr lang="ar-SA" dirty="0" smtClean="0">
                <a:solidFill>
                  <a:srgbClr val="FF0000"/>
                </a:solidFill>
              </a:rPr>
              <a:t>الليلةَ</a:t>
            </a:r>
          </a:p>
          <a:p>
            <a:pPr algn="r">
              <a:buNone/>
            </a:pPr>
            <a:r>
              <a:rPr lang="ar-SA" dirty="0" smtClean="0"/>
              <a:t>الكتابُ </a:t>
            </a:r>
            <a:r>
              <a:rPr lang="ar-SA" dirty="0" smtClean="0">
                <a:solidFill>
                  <a:srgbClr val="FF0000"/>
                </a:solidFill>
              </a:rPr>
              <a:t>امامكَ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تقدم الخبر على المبتدأ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SA" dirty="0" smtClean="0"/>
              <a:t>يجب ان يتقدم الخبر على المبتدأ في الحالات الاتية :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*اذا كان المبتدأ نكرة .</a:t>
            </a:r>
          </a:p>
          <a:p>
            <a:pPr algn="r">
              <a:buNone/>
            </a:pPr>
            <a:r>
              <a:rPr lang="ar-SA" dirty="0" smtClean="0"/>
              <a:t>في الدار رجلٌ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*اذا ماكان الخبر مما له صدر الكلام كاسماء الاستفهام .</a:t>
            </a:r>
          </a:p>
          <a:p>
            <a:pPr algn="r">
              <a:buNone/>
            </a:pPr>
            <a:r>
              <a:rPr lang="ar-SA" dirty="0" smtClean="0"/>
              <a:t>اين محمد ؟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*اذا كان المبتدأ يشمل غلى مير يعود على الخبر.</a:t>
            </a:r>
          </a:p>
          <a:p>
            <a:pPr algn="r">
              <a:buNone/>
            </a:pPr>
            <a:r>
              <a:rPr lang="ar-SA" dirty="0" smtClean="0"/>
              <a:t>في القاعة طلابهاٌ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تمارين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عين المبتدأ و الخبر: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المجتهد يفوز بغايته.</a:t>
            </a:r>
          </a:p>
          <a:p>
            <a:pPr algn="r">
              <a:buNone/>
            </a:pPr>
            <a:r>
              <a:rPr lang="ar-SA" dirty="0" smtClean="0"/>
              <a:t>المبتدأ : المجتهد</a:t>
            </a:r>
          </a:p>
          <a:p>
            <a:pPr algn="r">
              <a:buNone/>
            </a:pPr>
            <a:r>
              <a:rPr lang="ar-SA" dirty="0" smtClean="0"/>
              <a:t>الخبر : يفوز بغايته 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القدر على النار</a:t>
            </a:r>
          </a:p>
          <a:p>
            <a:pPr algn="r">
              <a:buNone/>
            </a:pPr>
            <a:r>
              <a:rPr lang="ar-SA" dirty="0" smtClean="0"/>
              <a:t>المبتدأ : القدر </a:t>
            </a:r>
          </a:p>
          <a:p>
            <a:pPr algn="r">
              <a:buNone/>
            </a:pPr>
            <a:r>
              <a:rPr lang="ar-SA" dirty="0" smtClean="0"/>
              <a:t>الخبر: على النار </a:t>
            </a:r>
          </a:p>
          <a:p>
            <a:pPr algn="r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تمارين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/>
          <a:lstStyle/>
          <a:p>
            <a:pPr algn="r">
              <a:buNone/>
            </a:pPr>
            <a:r>
              <a:rPr lang="ar-SA" dirty="0" smtClean="0"/>
              <a:t>ابوك الذي ينفق عليك.</a:t>
            </a:r>
          </a:p>
          <a:p>
            <a:pPr algn="r">
              <a:buNone/>
            </a:pPr>
            <a:r>
              <a:rPr lang="ar-SA" dirty="0" smtClean="0"/>
              <a:t>المبتدأ : ابوك</a:t>
            </a:r>
          </a:p>
          <a:p>
            <a:pPr algn="r">
              <a:buNone/>
            </a:pPr>
            <a:r>
              <a:rPr lang="ar-SA" dirty="0" smtClean="0"/>
              <a:t>الخبر : الذي ينفق عليك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/>
              <a:t>انت اعرف بما ينفعك.</a:t>
            </a:r>
          </a:p>
          <a:p>
            <a:pPr algn="r">
              <a:buNone/>
            </a:pPr>
            <a:r>
              <a:rPr lang="ar-SA" dirty="0" smtClean="0"/>
              <a:t>المبتدأ : انت</a:t>
            </a:r>
          </a:p>
          <a:p>
            <a:pPr algn="r">
              <a:buNone/>
            </a:pPr>
            <a:r>
              <a:rPr lang="ar-SA" dirty="0" smtClean="0"/>
              <a:t>الخبر : اعرف بما ينفعك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144</TotalTime>
  <Words>246</Words>
  <Application>Microsoft Office PowerPoint</Application>
  <PresentationFormat>عرض على الشاشة (3:4)‏</PresentationFormat>
  <Paragraphs>72</Paragraphs>
  <Slides>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Foundry</vt:lpstr>
      <vt:lpstr>المبتدأ و الخبر </vt:lpstr>
      <vt:lpstr>المبتدأ</vt:lpstr>
      <vt:lpstr>الخبر</vt:lpstr>
      <vt:lpstr>المفرد</vt:lpstr>
      <vt:lpstr>خبر جملة </vt:lpstr>
      <vt:lpstr>خبر شبه الجملة </vt:lpstr>
      <vt:lpstr>تقدم الخبر على المبتدأ</vt:lpstr>
      <vt:lpstr>تمارين</vt:lpstr>
      <vt:lpstr>تمارين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 الخبر</dc:title>
  <dc:creator>House Of Terror</dc:creator>
  <cp:lastModifiedBy>dr yousef</cp:lastModifiedBy>
  <cp:revision>3</cp:revision>
  <dcterms:created xsi:type="dcterms:W3CDTF">2012-07-07T20:04:31Z</dcterms:created>
  <dcterms:modified xsi:type="dcterms:W3CDTF">2012-07-16T23:17:54Z</dcterms:modified>
</cp:coreProperties>
</file>