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61" r:id="rId5"/>
    <p:sldId id="260" r:id="rId6"/>
    <p:sldId id="258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B4D55F2-FFE5-4AC0-BA44-C20E7B1FC76B}" type="datetimeFigureOut">
              <a:rPr lang="ar-SA" smtClean="0"/>
              <a:t>19/12/33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EB1281-A100-4B01-9268-DF5E3B53FF6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705E-C075-4684-BA4D-AE7378B0DA9B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FC477-0279-44B3-98CD-706278A67047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DC48-69E7-403D-A405-0F04EADDA0E2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0413-19F7-4BCB-8929-DDD906A8D4BB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6E87-896C-44FD-B76B-C052ADDA93C4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566A5-D610-4B26-89F7-A261C8F350FF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2147-6395-4633-B141-598986661F1F}" type="datetime1">
              <a:rPr lang="en-US" smtClean="0"/>
              <a:t>11/3/2012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950E-9B29-41BC-BF9D-49FBDDA95F32}" type="datetime1">
              <a:rPr lang="en-US" smtClean="0"/>
              <a:t>11/3/2012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BCE4-C036-4A7C-BD29-8361CF220262}" type="datetime1">
              <a:rPr lang="en-US" smtClean="0"/>
              <a:t>11/3/2012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B46E-D9F3-4CBF-B774-8FB87F30D6AA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1526-3322-4E33-996A-FFC9684D9EFF}" type="datetime1">
              <a:rPr lang="en-US" smtClean="0"/>
              <a:t>11/3/2012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90AE9-A131-4EF4-9AC3-CF6E92AC46C6}" type="datetime1">
              <a:rPr lang="en-US" smtClean="0"/>
              <a:t>11/3/2012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وفاء بنت محمد العيسى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2F03-8165-469D-883F-19D896D38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دلالة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الألفاظ وأقسامها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thnna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وفاء بنت محمد العيسى</a:t>
            </a:r>
          </a:p>
          <a:p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أصول فقه 3</a:t>
            </a:r>
          </a:p>
          <a:p>
            <a:endParaRPr lang="en-US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كلية التربية – قسم الثقافة الإسلامية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AdvertisingExtraBold" pitchFamily="2" charset="-78"/>
            </a:endParaRPr>
          </a:p>
        </p:txBody>
      </p:sp>
      <p:pic>
        <p:nvPicPr>
          <p:cNvPr id="3074" name="صورة 0" descr="ksu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839787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تعريف الدلالة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00200"/>
            <a:ext cx="820891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4249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تعريف الدلالة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93597"/>
            <a:ext cx="8229600" cy="393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تقسيمات الدلالة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تقسيمات الدلالة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12222"/>
            <a:ext cx="8229600" cy="390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00200"/>
            <a:ext cx="835292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تقسيمات الدلالة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b="1" dirty="0" smtClean="0">
                <a:cs typeface="DecoType Naskh Variants" pitchFamily="2" charset="-78"/>
              </a:rPr>
              <a:t>وفاء بنت محمد العيسى</a:t>
            </a:r>
            <a:endParaRPr lang="en-US" b="1" dirty="0">
              <a:cs typeface="DecoType Naskh Variant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تقسيمات الدلالة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00200"/>
            <a:ext cx="8280920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وفاء بنت محمد العيسى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أقسام اللفظ من حيث الدلالة على المعنى</a:t>
            </a:r>
            <a:endParaRPr lang="en-US" sz="36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 rtl="1"/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ينقسم اللفظ من حيث الدلالة على المعنى إلى: </a:t>
            </a:r>
          </a:p>
          <a:p>
            <a:pPr marL="514350" indent="-514350" algn="justLow" rtl="1">
              <a:buAutoNum type="arabicParenBoth"/>
            </a:pP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النص: 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وهو الذي لا يحتمل إلا معنى واحداً كقوله تعالى: ”تلك عشرة كاملة“ .</a:t>
            </a:r>
          </a:p>
          <a:p>
            <a:pPr marL="514350" indent="-514350" algn="justLow" rtl="1">
              <a:buAutoNum type="arabicParenBoth"/>
            </a:pP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المجمل: 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وهو أن يحتمل اللفظ أكثر من معنى على السواء كلفظ القرء.</a:t>
            </a:r>
          </a:p>
          <a:p>
            <a:pPr marL="514350" indent="-514350" algn="justLow" rtl="1">
              <a:buAutoNum type="arabicParenBoth"/>
            </a:pPr>
            <a:r>
              <a:rPr lang="ar-SA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 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الظاهر: 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وهو أن يحتمل اللفظ أكثر من معنى لكنه في أحدهما أرجح فالراجح يسمى ظاهراً، مثل الأسد فهو ظاهر في الحيوان المفترس.</a:t>
            </a:r>
          </a:p>
          <a:p>
            <a:pPr marL="514350" indent="-514350" algn="justLow" rtl="1">
              <a:buAutoNum type="arabicParenBoth"/>
            </a:pP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المؤول: </a:t>
            </a:r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وهو ما احتمل اللفظ فيه أكثر من معنى وحمل على المعنى المرجوح، مثل حمل الأسد على الرجل الشجاع. فلا بد من قرينة صارفة عن الراجح.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ExtraBold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أقسام اللفظ من حيث الدلالة على المعنى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حكم الأقسام: </a:t>
            </a:r>
          </a:p>
          <a:p>
            <a:pPr algn="justLow" rtl="1"/>
            <a:endPara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ExtraBold" pitchFamily="2" charset="-78"/>
            </a:endParaRPr>
          </a:p>
          <a:p>
            <a:pPr algn="justLow" rtl="1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لا يعدل عن النص إلا بنسخ.</a:t>
            </a:r>
          </a:p>
          <a:p>
            <a:pPr algn="justLow" rtl="1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لا يعمل بالمجمل إلا بعد البيان.</a:t>
            </a:r>
          </a:p>
          <a:p>
            <a:pPr algn="justLow" rtl="1"/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لا يترك الظاهر وينتقل للمؤول إلا بقرينة صارفة.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ExtraBold" pitchFamily="2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2F03-8165-469D-883F-19D896D3833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وفاء بنت محمد العيسى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205</Words>
  <Application>Microsoft Office PowerPoint</Application>
  <PresentationFormat>عرض على الشاشة (3:4)‏</PresentationFormat>
  <Paragraphs>38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دلالة الألفاظ وأقسامها</vt:lpstr>
      <vt:lpstr>تعريف الدلالة</vt:lpstr>
      <vt:lpstr>تعريف الدلالة</vt:lpstr>
      <vt:lpstr>تقسيمات الدلالة</vt:lpstr>
      <vt:lpstr>تقسيمات الدلالة</vt:lpstr>
      <vt:lpstr>تقسيمات الدلالة</vt:lpstr>
      <vt:lpstr>تقسيمات الدلالة</vt:lpstr>
      <vt:lpstr>أقسام اللفظ من حيث الدلالة على المعنى</vt:lpstr>
      <vt:lpstr>أقسام اللفظ من حيث الدلالة على المعنى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دلالة الألفاظ وأقسامها</dc:title>
  <dc:creator>وفاء بنت محمد العيسى</dc:creator>
  <cp:lastModifiedBy>وفاء بنت محمد العيسى</cp:lastModifiedBy>
  <cp:revision>14</cp:revision>
  <dcterms:created xsi:type="dcterms:W3CDTF">2012-10-02T16:10:51Z</dcterms:created>
  <dcterms:modified xsi:type="dcterms:W3CDTF">2012-11-03T18:01:02Z</dcterms:modified>
</cp:coreProperties>
</file>