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3B8E1E3-85BF-4A93-A03B-80F247EA04A5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E7B8915-A5E9-47FB-ACD5-FB9904530BE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B8915-A5E9-47FB-ACD5-FB9904530BEC}" type="slidenum">
              <a:rPr lang="ar-SA" smtClean="0"/>
              <a:pPr/>
              <a:t>2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03/06/32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95936" y="1124744"/>
            <a:ext cx="1666528" cy="70609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ar-SA" sz="4800" b="1" dirty="0" smtClean="0">
                <a:solidFill>
                  <a:schemeClr val="tx1"/>
                </a:solidFill>
              </a:rPr>
              <a:t>الأهداف </a:t>
            </a:r>
            <a:endParaRPr lang="ar-SA" sz="4800" b="1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04864"/>
            <a:ext cx="5338936" cy="4320480"/>
          </a:xfrm>
        </p:spPr>
        <p:txBody>
          <a:bodyPr>
            <a:normAutofit/>
          </a:bodyPr>
          <a:lstStyle/>
          <a:p>
            <a:r>
              <a:rPr lang="ar-SA" sz="2800" b="1" dirty="0" smtClean="0">
                <a:solidFill>
                  <a:srgbClr val="C00000"/>
                </a:solidFill>
                <a:latin typeface="+mj-lt"/>
                <a:cs typeface="Akhbar MT" pitchFamily="2" charset="-78"/>
              </a:rPr>
              <a:t>الأساس العقدي الفلسفي.</a:t>
            </a:r>
          </a:p>
          <a:p>
            <a:r>
              <a:rPr lang="ar-SA" sz="2800" b="1" dirty="0" smtClean="0">
                <a:solidFill>
                  <a:srgbClr val="C00000"/>
                </a:solidFill>
                <a:latin typeface="+mj-lt"/>
                <a:cs typeface="Akhbar MT" pitchFamily="2" charset="-78"/>
              </a:rPr>
              <a:t>مفهوم الفلسفة وعلاقتها بالتربية.</a:t>
            </a:r>
          </a:p>
          <a:p>
            <a:r>
              <a:rPr lang="ar-SA" sz="2800" b="1" dirty="0" smtClean="0">
                <a:solidFill>
                  <a:srgbClr val="C00000"/>
                </a:solidFill>
                <a:latin typeface="+mj-lt"/>
                <a:cs typeface="Akhbar MT" pitchFamily="2" charset="-78"/>
              </a:rPr>
              <a:t>أهم الفلسفات وتأثيرها في المنهج.</a:t>
            </a:r>
            <a:endParaRPr lang="ar-SA" sz="2800" b="1" dirty="0">
              <a:solidFill>
                <a:srgbClr val="C00000"/>
              </a:solidFill>
              <a:latin typeface="+mj-lt"/>
              <a:cs typeface="Akhbar MT" pitchFamily="2" charset="-78"/>
            </a:endParaRPr>
          </a:p>
        </p:txBody>
      </p:sp>
      <p:pic>
        <p:nvPicPr>
          <p:cNvPr id="2050" name="Picture 2" descr="C:\Users\ssaa\Desktop\8Mh4024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212976"/>
            <a:ext cx="8515598" cy="342101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وظيفة المناهج في الفلسفة التقدمية : </a:t>
            </a:r>
            <a:endParaRPr lang="ar-S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131840" y="1772816"/>
            <a:ext cx="5544616" cy="4608512"/>
          </a:xfrm>
        </p:spPr>
        <p:txBody>
          <a:bodyPr/>
          <a:lstStyle/>
          <a:p>
            <a:pPr lvl="0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تهتم بالنمو المتكامل وبالخبرات المتنوعة والممارسة العملية لتحقيق ذلك النمو .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 lvl="0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يراعي ميول وحاجات التلاميذ.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 lvl="0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يتسم بالمرونة تسمح بإزالة الحواجز بين المواد الدراسية .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 lvl="0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استخدام التجريب </a:t>
            </a:r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أسلوب حل المشكلات في التعلم.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endParaRPr lang="ar-SA" dirty="0"/>
          </a:p>
        </p:txBody>
      </p:sp>
      <p:pic>
        <p:nvPicPr>
          <p:cNvPr id="2049" name="Picture 1" descr="C:\Program Files (x86)\Microsoft Office\MEDIA\CAGCAT10\j021769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429000"/>
            <a:ext cx="3179822" cy="308164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Program Files (x86)\Microsoft Office\MEDIA\CAGCAT10\j03010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4824536" cy="63367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مربع نص 7"/>
          <p:cNvSpPr txBox="1"/>
          <p:nvPr/>
        </p:nvSpPr>
        <p:spPr>
          <a:xfrm>
            <a:off x="5004048" y="1988840"/>
            <a:ext cx="3960440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للإسلام فلسفة خاصة ورؤية محددة تختلف جملة وتفصيلا عما تؤمن به الفلسفات الوضعية , ومن فلسفة الإسلام العامة تشتق فلسفة التربية الإسلامية التي تمثل البناء الفكري الإسلامي المتعلق بالتربية , والموجه لهذه التربية , وتكمن وظيفة الفلسفة الإسلامية في تشكيل الإطار العام الذي يجب أن تسير عليه في حدوده في تربية أجيالنا المسلمة</a:t>
            </a:r>
            <a:r>
              <a:rPr lang="ar-SA" dirty="0" smtClean="0"/>
              <a:t>.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6084168" y="1052736"/>
            <a:ext cx="280831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الفلسفة الإسلامية: </a:t>
            </a:r>
            <a:endParaRPr lang="en-US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endParaRPr lang="ar-S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3" descr="C:\Program Files (x86)\Microsoft Office\MEDIA\CAGCAT10\j03351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4752528" cy="4752528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ar-S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وفلسفة التربية الإسلامية تفعل ذلك</a:t>
            </a:r>
          </a:p>
          <a:p>
            <a:pPr>
              <a:buNone/>
            </a:pPr>
            <a:r>
              <a:rPr lang="ar-S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في إطار الرؤية الإسلامية لثلاثة</a:t>
            </a:r>
          </a:p>
          <a:p>
            <a:pPr>
              <a:buNone/>
            </a:pPr>
            <a:r>
              <a:rPr lang="ar-S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جوانب مهمة , هي :</a:t>
            </a:r>
            <a:endParaRPr lang="en-US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r>
              <a:rPr lang="ar-S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الكون </a:t>
            </a:r>
          </a:p>
          <a:p>
            <a:r>
              <a:rPr lang="ar-S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الإنسان </a:t>
            </a:r>
          </a:p>
          <a:p>
            <a:r>
              <a:rPr lang="ar-S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الحياة </a:t>
            </a:r>
            <a:endParaRPr lang="en-US" sz="4800" dirty="0" smtClean="0"/>
          </a:p>
          <a:p>
            <a:endParaRPr lang="ar-S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SA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مقارنة سريعة بين رؤية الإسلام الوسطية المعتدلة ، وموقف الفلسفات الوضعية من أهم قضايا المناهج المدرسية :</a:t>
            </a:r>
            <a:endParaRPr lang="ar-S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اهتمت الفلسفة التقليدية بتحرير العقل وتنويره بالمعرفة , كما اهمت بالجانب العقلي فقط للإنسان ، بينما نجد أن الإسلام في وسطيتة العادلة ، فقد اهتم باستخدام العقل وتحريره من الأوهام والخرافات .</a:t>
            </a:r>
          </a:p>
          <a:p>
            <a:pPr lvl="0">
              <a:buNone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 lvl="0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أعطت الفلسفة التقدمية الحرية للمتعلم في الموقف التعليمي بشكل زائد ، في حين تمتع المتعلم في ظل الموقف الإسلامي بحرية معتدلة قائمة على النصح والإرشاد والتوجيه .</a:t>
            </a:r>
          </a:p>
          <a:p>
            <a:pPr lvl="0">
              <a:buNone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 lvl="0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اهتم الفكر الماركسي بالعمل اليدوي المنتج في إطار فكره المادي الإلحادي ولكن الإسلام اهتم بالعمل الإنتاجي في إطار من القيم الدينية .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>
              <a:buNone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وبعد , هذه رؤيتنا الإسلامية التي ترى أن التربية نظام متكامل ، وأن المنهج التعليمي رباني مصدر وغاية  ، يعتمد على الوحي مصدر الحقائق ، وأصل المعايير, ومرجع القيم الثابتة التي توجه السلوك والعمل الإنساني .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endParaRPr lang="ar-S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 descr="C:\Program Files (x86)\Microsoft Office\MEDIA\CAGCAT10\j022938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60648"/>
            <a:ext cx="6048672" cy="6375109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سارة الماضي </a:t>
            </a:r>
          </a:p>
          <a:p>
            <a:pPr algn="ctr"/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بيان </a:t>
            </a:r>
            <a:r>
              <a:rPr lang="ar-SA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البتال</a:t>
            </a:r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</a:t>
            </a:r>
          </a:p>
          <a:p>
            <a:pPr algn="ctr"/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نجلا </a:t>
            </a:r>
            <a:r>
              <a:rPr lang="ar-SA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الزامل</a:t>
            </a:r>
            <a:endParaRPr lang="ar-SA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 algn="ctr"/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مها الحسيني</a:t>
            </a:r>
          </a:p>
          <a:p>
            <a:pPr algn="ctr"/>
            <a:r>
              <a:rPr lang="ar-SA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نورة</a:t>
            </a:r>
            <a:endParaRPr lang="ar-S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ssaa\Desktop\5bca_falsf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779912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851920" y="188640"/>
            <a:ext cx="5040560" cy="93610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 smtClean="0">
                <a:solidFill>
                  <a:schemeClr val="tx1"/>
                </a:solidFill>
              </a:rPr>
              <a:t>الأساس العقدي الفلسفي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995936" y="1196752"/>
            <a:ext cx="4752528" cy="5472608"/>
          </a:xfrm>
        </p:spPr>
        <p:txBody>
          <a:bodyPr>
            <a:noAutofit/>
          </a:bodyPr>
          <a:lstStyle/>
          <a:p>
            <a:r>
              <a:rPr lang="ar-S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من المعلوم من التربية بالضرورة أهمية </a:t>
            </a:r>
            <a:r>
              <a:rPr lang="ar-SA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ان</a:t>
            </a:r>
            <a:r>
              <a:rPr lang="ar-S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يستند المنهج المدرسي بصورة صريحة </a:t>
            </a:r>
            <a:r>
              <a:rPr lang="ar-SA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او</a:t>
            </a:r>
            <a:r>
              <a:rPr lang="ar-S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ضمنية </a:t>
            </a:r>
            <a:r>
              <a:rPr lang="ar-SA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الى</a:t>
            </a:r>
            <a:r>
              <a:rPr lang="ar-S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أساس عقدي </a:t>
            </a:r>
            <a:r>
              <a:rPr lang="ar-SA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او</a:t>
            </a:r>
            <a:r>
              <a:rPr lang="ar-S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فلسفة تربوية تمثل إطارا فكريا ، يساعد في تحديد أهداف هذا المنهج ، واختيار مضمونه ومناشطه وأساليب تقويمه. </a:t>
            </a:r>
          </a:p>
          <a:p>
            <a:r>
              <a:rPr lang="ar-S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وفي غياب هذه الفلسفة يبدو المنهج الدراسي بلا هدف ، وبلا مضمون.</a:t>
            </a:r>
          </a:p>
          <a:p>
            <a:r>
              <a:rPr lang="ar-S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وفي هذا الفصل نتناول ثلاث فلسفات رئيسة ،</a:t>
            </a:r>
          </a:p>
          <a:p>
            <a:r>
              <a:rPr lang="ar-S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اثنتين وضعيتين هما : الفلسفة التقليدية والفلسفة التقدمية ، والثالثة إلاهية المصدر والتوجه وهي الفلسفة الا سلامية.</a:t>
            </a:r>
          </a:p>
          <a:p>
            <a:r>
              <a:rPr lang="ar-S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محاولين رصد تأثير تلك الفلسفات الثلاث في بناء المناهج المدرسية. غير </a:t>
            </a:r>
            <a:r>
              <a:rPr lang="ar-SA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أنناء</a:t>
            </a:r>
            <a:r>
              <a:rPr lang="ar-S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قبل ذلك نود </a:t>
            </a:r>
            <a:r>
              <a:rPr lang="ar-SA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ان</a:t>
            </a:r>
            <a:r>
              <a:rPr lang="ar-S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نوضح بإيجاز مفهوم الفلسفة وعلاقتها بالتربية بصفة عامة</a:t>
            </a:r>
            <a:r>
              <a:rPr lang="ar-SA" sz="2400" dirty="0" smtClean="0">
                <a:cs typeface="Akhbar MT" pitchFamily="2" charset="-78"/>
              </a:rPr>
              <a:t>.</a:t>
            </a:r>
            <a:endParaRPr lang="ar-SA" sz="2400" dirty="0">
              <a:cs typeface="Akhbar MT" pitchFamily="2" charset="-78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sa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3707904" cy="5445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ar-SA" b="1" dirty="0" smtClean="0">
                <a:solidFill>
                  <a:srgbClr val="C00000"/>
                </a:solidFill>
                <a:cs typeface="Akhbar MT" pitchFamily="2" charset="-78"/>
              </a:rPr>
              <a:t/>
            </a:r>
            <a:br>
              <a:rPr lang="ar-SA" b="1" dirty="0" smtClean="0">
                <a:solidFill>
                  <a:srgbClr val="C00000"/>
                </a:solidFill>
                <a:cs typeface="Akhbar MT" pitchFamily="2" charset="-78"/>
              </a:rPr>
            </a:br>
            <a:r>
              <a:rPr lang="ar-SA" b="1" dirty="0" smtClean="0">
                <a:solidFill>
                  <a:srgbClr val="C00000"/>
                </a:solidFill>
                <a:cs typeface="Akhbar MT" pitchFamily="2" charset="-78"/>
              </a:rPr>
              <a:t>مفهوم الفلسفة وعلاقتها بالتربية </a:t>
            </a:r>
            <a:br>
              <a:rPr lang="ar-SA" b="1" dirty="0" smtClean="0">
                <a:solidFill>
                  <a:srgbClr val="C00000"/>
                </a:solidFill>
                <a:cs typeface="Akhbar MT" pitchFamily="2" charset="-78"/>
              </a:rPr>
            </a:br>
            <a:endParaRPr lang="ar-SA" b="1" dirty="0">
              <a:solidFill>
                <a:srgbClr val="C00000"/>
              </a:solidFill>
              <a:cs typeface="Akhbar MT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491880" y="1628800"/>
            <a:ext cx="5184576" cy="5040560"/>
          </a:xfrm>
        </p:spPr>
        <p:txBody>
          <a:bodyPr>
            <a:normAutofit fontScale="92500" lnSpcReduction="20000"/>
          </a:bodyPr>
          <a:lstStyle/>
          <a:p>
            <a:r>
              <a:rPr lang="ar-SA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الفلسفة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كلمه يونانية الأصل تعنى: حب الكلمة ، أي حب المعرفة والبحث عنها .</a:t>
            </a:r>
          </a:p>
          <a:p>
            <a:endParaRPr lang="ar-SA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r>
              <a:rPr lang="ar-SA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الفلسفة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في المعجم الوسيط : ( هي دراسة المبادئ الأولى ، وتفسير المعرفة تفسير عقليا) </a:t>
            </a:r>
          </a:p>
          <a:p>
            <a:r>
              <a:rPr lang="ar-SA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تشمل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العلوم جميعا ، ثم اقتصرت ـ في هذا العصرـ على المنطق والأخلاق وعلم الجمال وما وراء الطبيعة.</a:t>
            </a:r>
          </a:p>
          <a:p>
            <a:endParaRPr lang="ar-SA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r>
              <a:rPr lang="ar-SA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 معنى آخر للفلسفة: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هو أنها البحث عن العلل البعيدة للظواهر ، مقابل العلم الذي يبحث عن العلل القريبة لها ؛ أي ان العلم يبحث فيما هو كائن ، في حين تبحث الفلسفة فيما ينبغي ان يكون . وهكذا ظل مفهوم الفلسفة غامضا يحمل طابعا فرديا لكل مفكر أو فيلسوف تصدى لتحديده ، وبقيت بالتالي مذاهب الفلسفة مجرد وجهات نظر تحمل شارة أصحابها إلى يومنا هذا.</a:t>
            </a:r>
          </a:p>
          <a:p>
            <a:pPr>
              <a:buNone/>
            </a:pPr>
            <a:endParaRPr lang="ar-SA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2" descr="C:\Users\ssa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3707904" cy="5445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Akhbar MT" pitchFamily="2" charset="-78"/>
              </a:rPr>
              <a:t/>
            </a:r>
            <a:br>
              <a:rPr kumimoji="0" lang="ar-SA" sz="44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Akhbar MT" pitchFamily="2" charset="-78"/>
              </a:rPr>
            </a:br>
            <a:r>
              <a:rPr kumimoji="0" lang="ar-SA" sz="44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Akhbar MT" pitchFamily="2" charset="-78"/>
              </a:rPr>
              <a:t>مفهوم الفلسفة وعلاقتها بالتربية </a:t>
            </a:r>
            <a:br>
              <a:rPr kumimoji="0" lang="ar-SA" sz="44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Akhbar MT" pitchFamily="2" charset="-78"/>
              </a:rPr>
            </a:b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Akhbar MT" pitchFamily="2" charset="-78"/>
            </a:endParaRPr>
          </a:p>
        </p:txBody>
      </p:sp>
      <p:sp>
        <p:nvSpPr>
          <p:cNvPr id="7" name="عنصر نائب للمحتوى 6"/>
          <p:cNvSpPr>
            <a:spLocks noGrp="1"/>
          </p:cNvSpPr>
          <p:nvPr>
            <p:ph idx="1"/>
          </p:nvPr>
        </p:nvSpPr>
        <p:spPr>
          <a:xfrm>
            <a:off x="3923928" y="1628800"/>
            <a:ext cx="4752528" cy="5229200"/>
          </a:xfrm>
        </p:spPr>
        <p:txBody>
          <a:bodyPr>
            <a:normAutofit fontScale="47500" lnSpcReduction="20000"/>
          </a:bodyPr>
          <a:lstStyle/>
          <a:p>
            <a:endParaRPr lang="ar-SA" sz="5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r>
              <a:rPr lang="ar-SA" sz="5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علاقة الفلسفة بالتربية </a:t>
            </a:r>
          </a:p>
          <a:p>
            <a:pPr>
              <a:buNone/>
            </a:pPr>
            <a:r>
              <a:rPr lang="ar-SA" sz="5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/>
            </a:r>
            <a:br>
              <a:rPr lang="ar-SA" sz="5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</a:br>
            <a:r>
              <a:rPr lang="ar-SA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إذا كانت الفلسفة هي ذلك النشاط النظري الذي يعبر فكريا عن أوضاع الثقافة ومشكلاتها ، ويحاول تعديلها وتطويرها ، فإن التربية هي ذلك المجهود التطبيقي الذي يهدف الى ترجمة قيم هذه الفلسفة إلى مفاهيم وعادات واتجاهات ومهارات سلوكية لدى الإفراد ، كما يهدف الى إحداث تعديل على المستوى المؤسسات الاجتماعية لتدعيم هذه الاتجاهات والمهارات. عبر عنه جون </a:t>
            </a:r>
            <a:r>
              <a:rPr lang="ar-SA" sz="5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ديوى</a:t>
            </a:r>
            <a:r>
              <a:rPr lang="ar-SA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بقوله: إن الفلسفة هي النظرية العامة للتربية.بل تلتصق الفلسفة بالتربية وتندمج معها ليكونان معا مجالا مشتركا جديدا .</a:t>
            </a:r>
          </a:p>
          <a:p>
            <a:endParaRPr lang="ar-S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/>
            </a:r>
            <a:b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</a:br>
            <a: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أهم الفلسفات وتأثيرها في المنهج</a:t>
            </a:r>
            <a:b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</a:br>
            <a:endParaRPr lang="ar-S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779912" y="1844824"/>
            <a:ext cx="4896544" cy="2808312"/>
          </a:xfrm>
        </p:spPr>
        <p:txBody>
          <a:bodyPr>
            <a:normAutofit/>
          </a:bodyPr>
          <a:lstStyle/>
          <a:p>
            <a:pPr>
              <a:buNone/>
            </a:pPr>
            <a:endParaRPr lang="ar-S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الفلسفة التقليدية </a:t>
            </a:r>
          </a:p>
          <a:p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 الفلسفة التقدمية </a:t>
            </a:r>
          </a:p>
          <a:p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فلسفة التربية الإسلامية</a:t>
            </a:r>
            <a:endParaRPr lang="ar-S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  <p:pic>
        <p:nvPicPr>
          <p:cNvPr id="4098" name="Picture 2" descr="C:\Program Files (x86)\Microsoft Office\MEDIA\CAGCAT10\j021769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62142"/>
            <a:ext cx="3528392" cy="427517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95936" y="2132856"/>
            <a:ext cx="4680520" cy="3993307"/>
          </a:xfrm>
        </p:spPr>
        <p:txBody>
          <a:bodyPr/>
          <a:lstStyle/>
          <a:p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الفلسفة التقليدية : </a:t>
            </a:r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>
              <a:buNone/>
            </a:pPr>
            <a: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  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هي فلسفة قديمة تفهم التربية على إنها عملية نقل التراث الثقافي وحفظه.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>
              <a:buNone/>
            </a:pP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   اصل نشأتها يرجع إلى المجتمع اليوناني القديم 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endParaRPr lang="ar-SA" dirty="0"/>
          </a:p>
        </p:txBody>
      </p:sp>
      <p:sp>
        <p:nvSpPr>
          <p:cNvPr id="4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/>
            </a:r>
            <a:b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</a:br>
            <a: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أهم الفلسفات وتأثيرها في المنهج</a:t>
            </a:r>
            <a:b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</a:br>
            <a:endParaRPr lang="ar-S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  <p:pic>
        <p:nvPicPr>
          <p:cNvPr id="5122" name="Picture 2" descr="C:\Program Files (x86)\Microsoft Office\MEDIA\CAGCAT10\j021769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429001"/>
            <a:ext cx="3528392" cy="324036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وظيفة المناهج الدراسية في ضوء الفلسفة التقليدية </a:t>
            </a:r>
            <a:endParaRPr lang="ar-S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779912" y="2276872"/>
            <a:ext cx="4906888" cy="3849291"/>
          </a:xfrm>
        </p:spPr>
        <p:txBody>
          <a:bodyPr/>
          <a:lstStyle/>
          <a:p>
            <a:pPr lvl="0"/>
            <a:r>
              <a:rPr lang="ar-S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نقل التراث الإنساني.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 lvl="0"/>
            <a:r>
              <a:rPr lang="ar-S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الاهتمام بالجانب المعرفي للمتعلم  </a:t>
            </a:r>
            <a:r>
              <a:rPr lang="ar-SA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</a:t>
            </a:r>
            <a:r>
              <a:rPr lang="ar-S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إهمال الجوانب المهارية والوجدانية.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 lvl="0"/>
            <a:r>
              <a:rPr lang="ar-S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عدم مراعاة ميول المتعلمين وحاجاتهم والفروق الفردية.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ar-SA" dirty="0"/>
          </a:p>
        </p:txBody>
      </p:sp>
      <p:pic>
        <p:nvPicPr>
          <p:cNvPr id="6146" name="Picture 2" descr="C:\Program Files (x86)\Microsoft Office\MEDIA\CAGCAT10\j021769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068960"/>
            <a:ext cx="3528392" cy="3572367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الفلسفة التقدمية </a:t>
            </a:r>
            <a:endParaRPr lang="ar-S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275856" y="1671593"/>
            <a:ext cx="5410945" cy="4468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ترى أن مناهج المدرسة تنمو وتتطور في ضوء علاقتها بميول التلاميذ وحاجاتهم.</a:t>
            </a:r>
          </a:p>
          <a:p>
            <a:pPr>
              <a:buNone/>
            </a:pPr>
            <a:endParaRPr lang="ar-S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وعلى التربية في ضوء الفلسفة التقدمية أن تسلح الفرد بالمهارات والقدرات </a:t>
            </a:r>
            <a:r>
              <a:rPr lang="ar-SA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</a:t>
            </a:r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أساليب التفكير العلمي وحل المشكلات حتى يواجه بها أعباء المجتمع وحياته.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Program Files (x86)\Microsoft Office\MEDIA\CAGCAT10\j021769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140968"/>
            <a:ext cx="3240360" cy="339842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ظهرت عدة مدارس تحت إطار التربية التقدمية أهمها ثلاث : </a:t>
            </a:r>
            <a:endParaRPr lang="ar-S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55776" y="1772816"/>
            <a:ext cx="6131024" cy="4353347"/>
          </a:xfrm>
        </p:spPr>
        <p:txBody>
          <a:bodyPr/>
          <a:lstStyle/>
          <a:p>
            <a:r>
              <a:rPr lang="ar-SA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مدرسة الطفل</a:t>
            </a:r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كانت تهتم بدوافعه وميولة وتجعلها اساسا لبناء المنهج المدرسي 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r>
              <a:rPr lang="ar-S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مدرسة المجتمع المحلي 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التي يدور نشاطها حول حل مشكلات المجتمع وتلبية متطلباته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r>
              <a:rPr lang="ar-S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المدرسة المتكاملة 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التي تحاول التوفيق بين المدرستين السابقتين من خلال اهتمامها بكل من الفرد والمجتمع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endParaRPr lang="ar-SA" b="1" dirty="0"/>
          </a:p>
        </p:txBody>
      </p:sp>
      <p:pic>
        <p:nvPicPr>
          <p:cNvPr id="23554" name="Picture 2" descr="C:\Program Files (x86)\Microsoft Office\MEDIA\CAGCAT10\j021769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3933056"/>
            <a:ext cx="2952328" cy="273630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655</Words>
  <Application>Microsoft Office PowerPoint</Application>
  <PresentationFormat>عرض على الشاشة (3:4)‏</PresentationFormat>
  <Paragraphs>69</Paragraphs>
  <Slides>14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سمة Office</vt:lpstr>
      <vt:lpstr>الأهداف </vt:lpstr>
      <vt:lpstr>الأساس العقدي الفلسفي</vt:lpstr>
      <vt:lpstr> مفهوم الفلسفة وعلاقتها بالتربية  </vt:lpstr>
      <vt:lpstr>الشريحة 4</vt:lpstr>
      <vt:lpstr> أهم الفلسفات وتأثيرها في المنهج </vt:lpstr>
      <vt:lpstr> أهم الفلسفات وتأثيرها في المنهج </vt:lpstr>
      <vt:lpstr>وظيفة المناهج الدراسية في ضوء الفلسفة التقليدية </vt:lpstr>
      <vt:lpstr>الفلسفة التقدمية </vt:lpstr>
      <vt:lpstr>ظهرت عدة مدارس تحت إطار التربية التقدمية أهمها ثلاث : </vt:lpstr>
      <vt:lpstr>وظيفة المناهج في الفلسفة التقدمية : </vt:lpstr>
      <vt:lpstr>الشريحة 11</vt:lpstr>
      <vt:lpstr>الشريحة 12</vt:lpstr>
      <vt:lpstr>مقارنة سريعة بين رؤية الإسلام الوسطية المعتدلة ، وموقف الفلسفات الوضعية من أهم قضايا المناهج المدرسية :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ssaa</dc:creator>
  <cp:lastModifiedBy>ssaa</cp:lastModifiedBy>
  <cp:revision>21</cp:revision>
  <dcterms:created xsi:type="dcterms:W3CDTF">2011-05-06T10:49:57Z</dcterms:created>
  <dcterms:modified xsi:type="dcterms:W3CDTF">2011-05-06T14:27:02Z</dcterms:modified>
</cp:coreProperties>
</file>