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8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77" autoAdjust="0"/>
    <p:restoredTop sz="94660"/>
  </p:normalViewPr>
  <p:slideViewPr>
    <p:cSldViewPr>
      <p:cViewPr>
        <p:scale>
          <a:sx n="66" d="100"/>
          <a:sy n="66" d="100"/>
        </p:scale>
        <p:origin x="-153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شكل بيضاوي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18A4C6-DF2C-4D89-B245-4076AEB0BC32}" type="datetimeFigureOut">
              <a:rPr lang="ar-SA"/>
              <a:pPr>
                <a:defRPr/>
              </a:pPr>
              <a:t>07/09/33</a:t>
            </a:fld>
            <a:endParaRPr lang="ar-SA"/>
          </a:p>
        </p:txBody>
      </p:sp>
      <p:sp>
        <p:nvSpPr>
          <p:cNvPr id="7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8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DA078E-F1EA-462C-8ABB-3996F6E40DD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181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C97DC-8B5F-493C-8A35-596DA34C141E}" type="datetimeFigureOut">
              <a:rPr lang="ar-SA"/>
              <a:pPr>
                <a:defRPr/>
              </a:pPr>
              <a:t>07/09/33</a:t>
            </a:fld>
            <a:endParaRPr lang="ar-SA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27AA-A624-48F2-AB90-E7825BAF337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962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E9048-3E03-4972-85BA-7B9B8B45F9AF}" type="datetimeFigureOut">
              <a:rPr lang="ar-SA"/>
              <a:pPr>
                <a:defRPr/>
              </a:pPr>
              <a:t>07/09/33</a:t>
            </a:fld>
            <a:endParaRPr lang="ar-SA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FF98-24A7-4ED5-923A-9672F3F50F4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71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1583-5AE4-443D-9AC3-A2FBF17CD450}" type="datetimeFigureOut">
              <a:rPr lang="ar-SA"/>
              <a:pPr>
                <a:defRPr/>
              </a:pPr>
              <a:t>07/09/33</a:t>
            </a:fld>
            <a:endParaRPr lang="ar-SA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8AF4-C8B0-424A-97D1-6E3B288FF5C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52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شكل بيضاوي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شكل بيضاوي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FD9419-6EC6-4397-904B-1F085A834156}" type="datetimeFigureOut">
              <a:rPr lang="ar-SA"/>
              <a:pPr>
                <a:defRPr/>
              </a:pPr>
              <a:t>07/09/33</a:t>
            </a:fld>
            <a:endParaRPr lang="ar-SA"/>
          </a:p>
        </p:txBody>
      </p:sp>
      <p:sp>
        <p:nvSpPr>
          <p:cNvPr id="9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0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B70EE0-9432-4535-9C56-75EC6B0173C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98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15AA-4E6A-40AD-9EB6-09A56EC08F23}" type="datetimeFigureOut">
              <a:rPr lang="ar-SA"/>
              <a:pPr>
                <a:defRPr/>
              </a:pPr>
              <a:t>07/09/33</a:t>
            </a:fld>
            <a:endParaRPr lang="ar-SA"/>
          </a:p>
        </p:txBody>
      </p:sp>
      <p:sp>
        <p:nvSpPr>
          <p:cNvPr id="6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9DACE-AA68-49D4-A8D6-1B158E69864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504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63C05D-A11E-4424-8F66-D63432BE28B9}" type="datetimeFigureOut">
              <a:rPr lang="ar-SA"/>
              <a:pPr>
                <a:defRPr/>
              </a:pPr>
              <a:t>07/09/33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F79287-3CB7-40BC-BF30-723E4C739DB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66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E9F6-0E0F-4E09-A5FB-CD51D15796AB}" type="datetimeFigureOut">
              <a:rPr lang="ar-SA"/>
              <a:pPr>
                <a:defRPr/>
              </a:pPr>
              <a:t>07/09/33</a:t>
            </a:fld>
            <a:endParaRPr lang="ar-SA"/>
          </a:p>
        </p:txBody>
      </p:sp>
      <p:sp>
        <p:nvSpPr>
          <p:cNvPr id="4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B6CC-2E22-48AC-AFC8-A47302F5635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030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مستطيل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10361F-7148-497B-B5F9-24F8CA34DA6E}" type="datetimeFigureOut">
              <a:rPr lang="ar-SA"/>
              <a:pPr>
                <a:defRPr/>
              </a:pPr>
              <a:t>07/09/33</a:t>
            </a:fld>
            <a:endParaRPr lang="ar-SA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261358-F790-47C7-A158-96052967A7F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731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76B397-D341-4634-BE44-871051765414}" type="datetimeFigureOut">
              <a:rPr lang="ar-SA"/>
              <a:pPr>
                <a:defRPr/>
              </a:pPr>
              <a:t>07/09/33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514771-AC6D-44C9-A7CB-5363C9FB08E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054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مخطط انسيابي: معالجة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مخطط انسيابي: معالجة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AFCCCB-F7DD-4B3E-8953-487B6513A994}" type="datetimeFigureOut">
              <a:rPr lang="ar-SA"/>
              <a:pPr>
                <a:defRPr/>
              </a:pPr>
              <a:t>07/09/33</a:t>
            </a:fld>
            <a:endParaRPr lang="ar-SA"/>
          </a:p>
        </p:txBody>
      </p:sp>
      <p:sp>
        <p:nvSpPr>
          <p:cNvPr id="9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E58315-9593-4CA8-8197-EA350EAA273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460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33" name="عنصر نائب للنص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EFA347C6-B595-4972-8247-A5E70BE76807}" type="datetimeFigureOut">
              <a:rPr lang="ar-SA"/>
              <a:pPr>
                <a:defRPr/>
              </a:pPr>
              <a:t>07/09/33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07B84D0-1541-4191-888B-0CA4A41E78A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9" r:id="rId2"/>
    <p:sldLayoutId id="2147483725" r:id="rId3"/>
    <p:sldLayoutId id="2147483720" r:id="rId4"/>
    <p:sldLayoutId id="2147483726" r:id="rId5"/>
    <p:sldLayoutId id="2147483721" r:id="rId6"/>
    <p:sldLayoutId id="2147483727" r:id="rId7"/>
    <p:sldLayoutId id="2147483728" r:id="rId8"/>
    <p:sldLayoutId id="2147483729" r:id="rId9"/>
    <p:sldLayoutId id="2147483722" r:id="rId10"/>
    <p:sldLayoutId id="2147483723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5pPr>
      <a:lvl6pPr marL="4572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6pPr>
      <a:lvl7pPr marL="9144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7pPr>
      <a:lvl8pPr marL="13716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8pPr>
      <a:lvl9pPr marL="18288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9pPr>
      <a:extLst/>
    </p:titleStyle>
    <p:bodyStyle>
      <a:lvl1pPr marL="365125" indent="-282575" algn="r" rtl="1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36538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885825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096963" indent="-173038" algn="r" rtl="1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296988" indent="-182563" algn="r" rtl="1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450" y="1052513"/>
            <a:ext cx="7705725" cy="443230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6600" dirty="0"/>
              <a:t>درسُ الفاعِل</a:t>
            </a:r>
          </a:p>
          <a:p>
            <a:pPr>
              <a:defRPr/>
            </a:pPr>
            <a:endParaRPr lang="ar-SA" sz="4800" dirty="0"/>
          </a:p>
          <a:p>
            <a:pPr>
              <a:defRPr/>
            </a:pPr>
            <a:r>
              <a:rPr lang="ar-SA" sz="4800" dirty="0"/>
              <a:t>إعدادُ الطالب/يزيد صالح </a:t>
            </a:r>
            <a:r>
              <a:rPr lang="ar-SA" sz="4800" dirty="0" err="1"/>
              <a:t>الدويش</a:t>
            </a:r>
            <a:r>
              <a:rPr lang="ar-SA" sz="4800" dirty="0"/>
              <a:t>.</a:t>
            </a:r>
          </a:p>
          <a:p>
            <a:pPr>
              <a:defRPr/>
            </a:pPr>
            <a:endParaRPr lang="ar-SA" sz="6000" dirty="0"/>
          </a:p>
          <a:p>
            <a:pPr>
              <a:defRPr/>
            </a:pPr>
            <a:r>
              <a:rPr lang="ar-SA" sz="6000" dirty="0"/>
              <a:t>الرقمُ الجامعي:431101543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صورة 3" descr="AURNFUECA3YFPWDCAO6GPYGCAY8D3J0CAXUYSMXCASIL4J2CA983CS8CAJHB9JWCAX2YOUICACFYBXECA1T2XHOCAOSS8TZCA03J1MQCARKYGIQCA5WDL1VCAO257S9CAD2NZ3JCA7V7E17CAZ9YGW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71500"/>
            <a:ext cx="814387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5286375" y="2643188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المهندسون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5286375" y="3357563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الباحثان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214938" y="4143375"/>
            <a:ext cx="128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أخوك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5357813" y="4857750"/>
            <a:ext cx="128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الصيادون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صورة 3" descr="AURNFUECA3YFPWDCAO6GPYGCAY8D3J0CAXUYSMXCASIL4J2CA983CS8CAJHB9JWCAX2YOUICACFYBXECA1T2XHOCAOSS8TZCA03J1MQCARKYGIQCA5WDL1VCAO257S9CAD2NZ3JCA7V7E17CAZ9YGW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14375"/>
            <a:ext cx="792956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3571875" y="242887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النشاط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286000" y="242887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مفرد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928688" y="242887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الضم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3571875" y="3071813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>
                <a:solidFill>
                  <a:srgbClr val="FF0000"/>
                </a:solidFill>
                <a:latin typeface="Calibri" pitchFamily="34" charset="0"/>
              </a:rPr>
              <a:t>المزارعون</a:t>
            </a:r>
            <a:endParaRPr lang="ar-EG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2143125" y="3071813"/>
            <a:ext cx="128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1600" b="1">
                <a:solidFill>
                  <a:srgbClr val="FF0000"/>
                </a:solidFill>
                <a:latin typeface="Calibri" pitchFamily="34" charset="0"/>
              </a:rPr>
              <a:t>جمع مذكر سالم </a:t>
            </a:r>
            <a:endParaRPr lang="ar-EG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928688" y="30718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الواو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3571875" y="36433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الجمعيتان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2286000" y="36433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مثنى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928688" y="36433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الألف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3643313" y="414337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الحكومات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2214563" y="4143375"/>
            <a:ext cx="1285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1600" b="1">
                <a:solidFill>
                  <a:srgbClr val="FF0000"/>
                </a:solidFill>
                <a:latin typeface="Calibri" pitchFamily="34" charset="0"/>
              </a:rPr>
              <a:t>جمع مؤنث سالم </a:t>
            </a:r>
          </a:p>
          <a:p>
            <a:pPr eaLnBrk="1" hangingPunct="1"/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مربع نص 16"/>
          <p:cNvSpPr txBox="1">
            <a:spLocks noChangeArrowheads="1"/>
          </p:cNvSpPr>
          <p:nvPr/>
        </p:nvSpPr>
        <p:spPr bwMode="auto">
          <a:xfrm>
            <a:off x="1000125" y="414337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الضم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3643313" y="471487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أبوك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2143125" y="4714875"/>
            <a:ext cx="135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1400" b="1">
                <a:solidFill>
                  <a:srgbClr val="FF0000"/>
                </a:solidFill>
                <a:latin typeface="Calibri" pitchFamily="34" charset="0"/>
              </a:rPr>
              <a:t>من الأسماء الخمسة </a:t>
            </a:r>
            <a:endParaRPr lang="ar-EG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مربع نص 19"/>
          <p:cNvSpPr txBox="1">
            <a:spLocks noChangeArrowheads="1"/>
          </p:cNvSpPr>
          <p:nvPr/>
        </p:nvSpPr>
        <p:spPr bwMode="auto">
          <a:xfrm>
            <a:off x="1000125" y="471487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الواو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مربع نص 20"/>
          <p:cNvSpPr txBox="1">
            <a:spLocks noChangeArrowheads="1"/>
          </p:cNvSpPr>
          <p:nvPr/>
        </p:nvSpPr>
        <p:spPr bwMode="auto">
          <a:xfrm>
            <a:off x="3571875" y="53578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مريم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" name="مربع نص 21"/>
          <p:cNvSpPr txBox="1">
            <a:spLocks noChangeArrowheads="1"/>
          </p:cNvSpPr>
          <p:nvPr/>
        </p:nvSpPr>
        <p:spPr bwMode="auto">
          <a:xfrm>
            <a:off x="2286000" y="53578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مفرد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مربع نص 22"/>
          <p:cNvSpPr txBox="1">
            <a:spLocks noChangeArrowheads="1"/>
          </p:cNvSpPr>
          <p:nvPr/>
        </p:nvSpPr>
        <p:spPr bwMode="auto">
          <a:xfrm>
            <a:off x="928688" y="53578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الضم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صورة 3" descr="AURNFUECA3YFPWDCAO6GPYGCAY8D3J0CAXUYSMXCASIL4J2CA983CS8CAJHB9JWCAX2YOUICACFYBXECA1T2XHOCAOSS8TZCA03J1MQCARKYGIQCA5WDL1VCAO257S9CAD2NZ3JCA7V7E17CAZ9YGW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14438"/>
            <a:ext cx="792956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5370513" y="2428875"/>
            <a:ext cx="98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الهيئات </a:t>
            </a:r>
            <a:endParaRPr lang="ar-EG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944688" y="2428875"/>
            <a:ext cx="75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الضم </a:t>
            </a:r>
            <a:endParaRPr lang="ar-EG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5561013" y="3143250"/>
            <a:ext cx="92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الطيور </a:t>
            </a:r>
            <a:endParaRPr lang="ar-EG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928813" y="3071813"/>
            <a:ext cx="757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الضم </a:t>
            </a:r>
            <a:endParaRPr lang="ar-EG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5257800" y="3857625"/>
            <a:ext cx="1098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العاملون </a:t>
            </a:r>
            <a:endParaRPr lang="ar-EG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858963" y="3857625"/>
            <a:ext cx="75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الواو </a:t>
            </a:r>
            <a:endParaRPr lang="ar-EG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5354638" y="4572000"/>
            <a:ext cx="1173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الصديقان </a:t>
            </a:r>
            <a:endParaRPr lang="ar-EG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892300" y="4643438"/>
            <a:ext cx="79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الألف </a:t>
            </a:r>
            <a:endParaRPr lang="ar-EG" sz="32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صورة 3" descr="AURNFUECA3YFPWDCAO6GPYGCAY8D3J0CAXUYSMXCASIL4J2CA983CS8CAJHB9JWCAX2YOUICACFYBXECA1T2XHOCAOSS8TZCA03J1MQCARKYGIQCA5WDL1VCAO257S9CAD2NZ3JCA7V7E17CAZ9YGW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14375"/>
            <a:ext cx="8001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4268788" y="2857500"/>
            <a:ext cx="2589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Calibri" pitchFamily="34" charset="0"/>
              </a:rPr>
              <a:t>يحب المواطنون البيئة الخضراء </a:t>
            </a:r>
            <a:endParaRPr lang="ar-EG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4186238" y="3929063"/>
            <a:ext cx="2617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Calibri" pitchFamily="34" charset="0"/>
              </a:rPr>
              <a:t>تقرأ الطبيبتان عن أخطار الغازات</a:t>
            </a:r>
            <a:endParaRPr lang="ar-EG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3716338" y="5000625"/>
            <a:ext cx="3284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Calibri" pitchFamily="34" charset="0"/>
              </a:rPr>
              <a:t>يشارك أخوك في زيارة محمية حرة الحرة </a:t>
            </a:r>
            <a:endParaRPr lang="ar-EG" sz="32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28650"/>
            <a:ext cx="75723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2741613" y="4572000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النباتات</a:t>
            </a: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639888" y="4286250"/>
            <a:ext cx="1431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جمع مؤنث سالم</a:t>
            </a: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004888" y="4619625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الضمة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000125" y="4976813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الضمة</a:t>
            </a: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2813050" y="5429250"/>
            <a:ext cx="830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3200" b="1">
                <a:solidFill>
                  <a:srgbClr val="FF0000"/>
                </a:solidFill>
                <a:latin typeface="Calibri" pitchFamily="34" charset="0"/>
              </a:rPr>
              <a:t>النمر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925638" y="5357813"/>
            <a:ext cx="931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rgbClr val="FF0000"/>
                </a:solidFill>
                <a:latin typeface="Calibri" pitchFamily="34" charset="0"/>
              </a:rPr>
              <a:t>مفرد</a:t>
            </a: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071563" y="5500688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الضمة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85875"/>
            <a:ext cx="67818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4897438" y="2905125"/>
            <a:ext cx="96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الضمة</a:t>
            </a: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3643313" y="2844800"/>
            <a:ext cx="857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مفردا</a:t>
            </a: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928813" y="2905125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مؤنث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857250"/>
            <a:ext cx="735806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2786063" y="3190875"/>
            <a:ext cx="1100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العاملان</a:t>
            </a: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2057400" y="3190875"/>
            <a:ext cx="72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مثنى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204913" y="3214688"/>
            <a:ext cx="795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الألف</a:t>
            </a: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2928938" y="3786188"/>
            <a:ext cx="917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نوعان</a:t>
            </a: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2128838" y="3786188"/>
            <a:ext cx="728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مثنى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276350" y="3833813"/>
            <a:ext cx="795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الألف</a:t>
            </a: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4643438" y="5068888"/>
            <a:ext cx="966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3600" b="1">
                <a:solidFill>
                  <a:srgbClr val="FF0000"/>
                </a:solidFill>
                <a:latin typeface="Calibri" pitchFamily="34" charset="0"/>
              </a:rPr>
              <a:t>الألف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85813"/>
            <a:ext cx="7572375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3070225" y="4572000"/>
            <a:ext cx="1287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الصيادون</a:t>
            </a: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2038350" y="4260850"/>
            <a:ext cx="1390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جمع مذكر سالم</a:t>
            </a: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392238" y="45005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الواو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3238500" y="514350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الحطابون</a:t>
            </a: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2039938" y="5072063"/>
            <a:ext cx="1390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جمع مذكر سالم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393825" y="5143500"/>
            <a:ext cx="75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0000"/>
                </a:solidFill>
                <a:latin typeface="Calibri" pitchFamily="34" charset="0"/>
              </a:rPr>
              <a:t>الواو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28688"/>
            <a:ext cx="7500938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4786313" y="1071563"/>
            <a:ext cx="909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3600" b="1">
                <a:solidFill>
                  <a:srgbClr val="FF0000"/>
                </a:solidFill>
                <a:latin typeface="Calibri" pitchFamily="34" charset="0"/>
              </a:rPr>
              <a:t>الواو</a:t>
            </a: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2000250" y="3071813"/>
            <a:ext cx="893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3600" b="1">
                <a:solidFill>
                  <a:srgbClr val="FF0000"/>
                </a:solidFill>
                <a:latin typeface="Calibri" pitchFamily="34" charset="0"/>
              </a:rPr>
              <a:t>فاعل</a:t>
            </a: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2035175" y="3500438"/>
            <a:ext cx="893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3600" b="1">
                <a:solidFill>
                  <a:srgbClr val="FF0000"/>
                </a:solidFill>
                <a:latin typeface="Calibri" pitchFamily="34" charset="0"/>
              </a:rPr>
              <a:t>فاعل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2000250" y="4357688"/>
            <a:ext cx="909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3600" b="1">
                <a:solidFill>
                  <a:srgbClr val="FF0000"/>
                </a:solidFill>
                <a:latin typeface="Calibri" pitchFamily="34" charset="0"/>
              </a:rPr>
              <a:t>الواو</a:t>
            </a: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4714875" y="5140325"/>
            <a:ext cx="909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3600" b="1">
                <a:solidFill>
                  <a:srgbClr val="FF0000"/>
                </a:solidFill>
                <a:latin typeface="Calibri" pitchFamily="34" charset="0"/>
              </a:rPr>
              <a:t>الواو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857250"/>
            <a:ext cx="7286625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5867400" y="5068888"/>
            <a:ext cx="113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3600" b="1">
                <a:solidFill>
                  <a:srgbClr val="FF0000"/>
                </a:solidFill>
                <a:latin typeface="Calibri" pitchFamily="34" charset="0"/>
              </a:rPr>
              <a:t>الضمة</a:t>
            </a: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3857625" y="5072063"/>
            <a:ext cx="966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3600" b="1">
                <a:solidFill>
                  <a:srgbClr val="FF0000"/>
                </a:solidFill>
                <a:latin typeface="Calibri" pitchFamily="34" charset="0"/>
              </a:rPr>
              <a:t>الألف</a:t>
            </a: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857375" y="5072063"/>
            <a:ext cx="909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EG" sz="3600" b="1">
                <a:solidFill>
                  <a:srgbClr val="FF0000"/>
                </a:solidFill>
                <a:latin typeface="Calibri" pitchFamily="34" charset="0"/>
              </a:rPr>
              <a:t>الواو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2938"/>
            <a:ext cx="761841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357313" y="0"/>
          <a:ext cx="6096000" cy="14827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681"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الفاعل </a:t>
                      </a:r>
                      <a:endParaRPr lang="ar-EG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نوعه </a:t>
                      </a:r>
                      <a:endParaRPr lang="ar-EG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علامة إعرابه </a:t>
                      </a:r>
                      <a:endParaRPr lang="ar-EG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المهندسون </a:t>
                      </a:r>
                      <a:endParaRPr lang="ar-EG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جمع مذكر سالم </a:t>
                      </a:r>
                      <a:endParaRPr lang="ar-EG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الواو </a:t>
                      </a:r>
                      <a:endParaRPr lang="ar-EG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أبوك </a:t>
                      </a:r>
                      <a:endParaRPr lang="ar-EG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اسم من الأسماء الخمسة </a:t>
                      </a:r>
                      <a:endParaRPr lang="ar-EG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الواو </a:t>
                      </a:r>
                      <a:endParaRPr lang="ar-EG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القران </a:t>
                      </a:r>
                      <a:endParaRPr lang="ar-EG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مثنى </a:t>
                      </a:r>
                      <a:endParaRPr lang="ar-EG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 smtClean="0"/>
                        <a:t> الألف </a:t>
                      </a:r>
                      <a:endParaRPr lang="ar-EG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5500688" y="4857750"/>
            <a:ext cx="2500312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</a:rPr>
              <a:t>أقبل المراقبون 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714625" y="4857750"/>
            <a:ext cx="2500313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</a:rPr>
              <a:t>حضر أخوك 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857500" y="5572125"/>
            <a:ext cx="4357688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</a:rPr>
              <a:t>تمتاز المحميتان بأجواء جميلة 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صورة 3" descr="AURNFUECA3YFPWDCAO6GPYGCAY8D3J0CAXUYSMXCASIL4J2CA983CS8CAJHB9JWCAX2YOUICACFYBXECA1T2XHOCAOSS8TZCA03J1MQCARKYGIQCA5WDL1VCAO257S9CAD2NZ3JCA7V7E17CAZ9YGW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81438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4286250" y="31099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الهيئات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4143375" y="371475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الشجرة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4143375" y="450056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السيارات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4286250" y="50006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المصانع 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4143375" y="57150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التلوث</a:t>
            </a:r>
            <a:endParaRPr lang="ar-EG" sz="40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130</Words>
  <Application>Microsoft Office PowerPoint</Application>
  <PresentationFormat>عرض على الشاشة (3:4)‏</PresentationFormat>
  <Paragraphs>89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Arial</vt:lpstr>
      <vt:lpstr>Gill Sans MT</vt:lpstr>
      <vt:lpstr>Majalla UI</vt:lpstr>
      <vt:lpstr>Wingdings 2</vt:lpstr>
      <vt:lpstr>Verdana</vt:lpstr>
      <vt:lpstr>Calibri</vt:lpstr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dr yousef</dc:creator>
  <cp:lastModifiedBy>dr yousef</cp:lastModifiedBy>
  <cp:revision>16</cp:revision>
  <dcterms:modified xsi:type="dcterms:W3CDTF">2012-07-25T11:28:07Z</dcterms:modified>
</cp:coreProperties>
</file>